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theme/themeOverride6.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4" r:id="rId3"/>
    <p:sldMasterId id="2147483716" r:id="rId4"/>
    <p:sldMasterId id="2147483719" r:id="rId5"/>
    <p:sldMasterId id="2147483721" r:id="rId6"/>
  </p:sldMasterIdLst>
  <p:notesMasterIdLst>
    <p:notesMasterId r:id="rId36"/>
  </p:notesMasterIdLst>
  <p:sldIdLst>
    <p:sldId id="264" r:id="rId7"/>
    <p:sldId id="258" r:id="rId8"/>
    <p:sldId id="387" r:id="rId9"/>
    <p:sldId id="291" r:id="rId10"/>
    <p:sldId id="286" r:id="rId11"/>
    <p:sldId id="296" r:id="rId12"/>
    <p:sldId id="272" r:id="rId13"/>
    <p:sldId id="299" r:id="rId14"/>
    <p:sldId id="314" r:id="rId15"/>
    <p:sldId id="301" r:id="rId16"/>
    <p:sldId id="309" r:id="rId17"/>
    <p:sldId id="305" r:id="rId18"/>
    <p:sldId id="379" r:id="rId19"/>
    <p:sldId id="380" r:id="rId20"/>
    <p:sldId id="381" r:id="rId21"/>
    <p:sldId id="382" r:id="rId22"/>
    <p:sldId id="383" r:id="rId23"/>
    <p:sldId id="302" r:id="rId24"/>
    <p:sldId id="310" r:id="rId25"/>
    <p:sldId id="311" r:id="rId26"/>
    <p:sldId id="315" r:id="rId27"/>
    <p:sldId id="259" r:id="rId28"/>
    <p:sldId id="384" r:id="rId29"/>
    <p:sldId id="385" r:id="rId30"/>
    <p:sldId id="268" r:id="rId31"/>
    <p:sldId id="386" r:id="rId32"/>
    <p:sldId id="270" r:id="rId33"/>
    <p:sldId id="280"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425" autoAdjust="0"/>
  </p:normalViewPr>
  <p:slideViewPr>
    <p:cSldViewPr snapToGrid="0">
      <p:cViewPr varScale="1">
        <p:scale>
          <a:sx n="51" d="100"/>
          <a:sy n="51" d="100"/>
        </p:scale>
        <p:origin x="12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7F2335-CED7-405A-9B7D-D3433B6DA5B8}"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7486D-75D9-478C-B0DF-20BCB1A2391F}" type="slidenum">
              <a:rPr lang="en-US" smtClean="0"/>
              <a:t>‹#›</a:t>
            </a:fld>
            <a:endParaRPr lang="en-US"/>
          </a:p>
        </p:txBody>
      </p:sp>
    </p:spTree>
    <p:extLst>
      <p:ext uri="{BB962C8B-B14F-4D97-AF65-F5344CB8AC3E}">
        <p14:creationId xmlns:p14="http://schemas.microsoft.com/office/powerpoint/2010/main" val="742087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145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4164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p:cNvSpPr>
          <p:nvPr>
            <p:ph type="sldNum" sz="quarter"/>
          </p:nvPr>
        </p:nvSpPr>
        <p:spPr>
          <a:xfrm>
            <a:off x="3884613" y="8685213"/>
            <a:ext cx="2971800" cy="457200"/>
          </a:xfrm>
          <a:prstGeom prst="rect">
            <a:avLst/>
          </a:prstGeom>
          <a:noFill/>
          <a:ln w="9525">
            <a:noFill/>
          </a:ln>
        </p:spPr>
        <p:txBody>
          <a:bodyPr anchor="b" anchorCtr="0"/>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
        <p:nvSpPr>
          <p:cNvPr id="26627" name="Rectangle 2"/>
          <p:cNvSpPr>
            <a:spLocks noGrp="1" noRot="1" noChangeAspect="1" noTextEdit="1"/>
          </p:cNvSpPr>
          <p:nvPr>
            <p:ph type="sldImg"/>
          </p:nvPr>
        </p:nvSpPr>
        <p:spPr>
          <a:ln/>
        </p:spPr>
      </p:sp>
      <p:sp>
        <p:nvSpPr>
          <p:cNvPr id="26628" name="Rectangle 3"/>
          <p:cNvSpPr>
            <a:spLocks noGrp="1"/>
          </p:cNvSpPr>
          <p:nvPr>
            <p:ph type="body" idx="1"/>
          </p:nvPr>
        </p:nvSpPr>
        <p:spPr>
          <a:ln/>
        </p:spPr>
        <p:txBody>
          <a:bodyPr wrap="square" lIns="91440" tIns="45720" rIns="91440" bIns="45720" anchor="t" anchorCtr="0"/>
          <a:lstStyle/>
          <a:p>
            <a:pPr lvl="0" eaLnBrk="1" hangingPunct="1"/>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604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Tx/>
              <a:buChar char="-"/>
            </a:pPr>
            <a:r>
              <a:rPr lang="en-US" baseline="0" dirty="0"/>
              <a:t>GV </a:t>
            </a:r>
            <a:r>
              <a:rPr lang="en-US" baseline="0" dirty="0" err="1"/>
              <a:t>cho</a:t>
            </a:r>
            <a:r>
              <a:rPr lang="en-US" baseline="0" dirty="0"/>
              <a:t> HS </a:t>
            </a:r>
            <a:r>
              <a:rPr lang="en-US" baseline="0" dirty="0" err="1"/>
              <a:t>chọn</a:t>
            </a:r>
            <a:r>
              <a:rPr lang="en-US" baseline="0" dirty="0"/>
              <a:t> </a:t>
            </a:r>
            <a:r>
              <a:rPr lang="en-US" baseline="0" dirty="0" err="1"/>
              <a:t>số</a:t>
            </a:r>
            <a:r>
              <a:rPr lang="en-US" baseline="0" dirty="0"/>
              <a:t>, </a:t>
            </a:r>
            <a:r>
              <a:rPr lang="en-US" baseline="0" dirty="0" err="1"/>
              <a:t>sau</a:t>
            </a:r>
            <a:r>
              <a:rPr lang="en-US" baseline="0" dirty="0"/>
              <a:t> </a:t>
            </a:r>
            <a:r>
              <a:rPr lang="en-US" baseline="0" dirty="0" err="1"/>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hình</a:t>
            </a:r>
            <a:r>
              <a:rPr lang="en-US" baseline="0" dirty="0"/>
              <a:t> </a:t>
            </a:r>
            <a:r>
              <a:rPr lang="en-US" baseline="0" dirty="0" err="1"/>
              <a:t>tròn</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Khi quay </a:t>
            </a:r>
            <a:r>
              <a:rPr lang="en-US" baseline="0" dirty="0" err="1"/>
              <a:t>lại</a:t>
            </a:r>
            <a:r>
              <a:rPr lang="en-US" baseline="0" dirty="0"/>
              <a:t>, GV </a:t>
            </a:r>
            <a:r>
              <a:rPr lang="en-US" baseline="0" dirty="0" err="1"/>
              <a:t>bấm</a:t>
            </a:r>
            <a:r>
              <a:rPr lang="en-US" baseline="0" dirty="0"/>
              <a:t> </a:t>
            </a:r>
            <a:r>
              <a:rPr lang="en-US" baseline="0"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HS </a:t>
            </a:r>
            <a:r>
              <a:rPr lang="en-US" baseline="0" dirty="0" err="1"/>
              <a:t>chọn</a:t>
            </a:r>
            <a:r>
              <a:rPr lang="en-US" baseline="0" dirty="0"/>
              <a:t> </a:t>
            </a:r>
            <a:r>
              <a:rPr lang="en-US" baseline="0" dirty="0" err="1"/>
              <a:t>quà</a:t>
            </a:r>
            <a:endParaRPr lang="en-US" baseline="0" dirty="0"/>
          </a:p>
          <a:p>
            <a:pPr marL="171450" lvl="0" indent="-171450" algn="l" rtl="0">
              <a:spcBef>
                <a:spcPts val="0"/>
              </a:spcBef>
              <a:spcAft>
                <a:spcPts val="0"/>
              </a:spcAft>
              <a:buFontTx/>
              <a:buChar char="-"/>
            </a:pPr>
            <a:r>
              <a:rPr lang="en-US" baseline="0" dirty="0"/>
              <a:t>NẾU KHÔNG ĐỦ THỜI GIAN, GV </a:t>
            </a:r>
            <a:r>
              <a:rPr lang="en-US" baseline="0" dirty="0" err="1"/>
              <a:t>có</a:t>
            </a:r>
            <a:r>
              <a:rPr lang="en-US" baseline="0" dirty="0"/>
              <a:t> </a:t>
            </a:r>
            <a:r>
              <a:rPr lang="en-US" baseline="0" dirty="0" err="1"/>
              <a:t>thể</a:t>
            </a:r>
            <a:r>
              <a:rPr lang="en-US" baseline="0" dirty="0"/>
              <a:t> </a:t>
            </a:r>
            <a:r>
              <a:rPr lang="en-US" baseline="0" dirty="0" err="1"/>
              <a:t>bấm</a:t>
            </a:r>
            <a:r>
              <a:rPr lang="en-US" baseline="0" dirty="0"/>
              <a:t> </a:t>
            </a:r>
            <a:r>
              <a:rPr lang="en-US" baseline="0" dirty="0" err="1"/>
              <a:t>vào</a:t>
            </a:r>
            <a:r>
              <a:rPr lang="en-US" baseline="0" dirty="0"/>
              <a:t> ô KẾT THÚC TRÒ CHƠI </a:t>
            </a:r>
            <a:endParaRPr dirty="0"/>
          </a:p>
        </p:txBody>
      </p:sp>
    </p:spTree>
    <p:extLst>
      <p:ext uri="{BB962C8B-B14F-4D97-AF65-F5344CB8AC3E}">
        <p14:creationId xmlns:p14="http://schemas.microsoft.com/office/powerpoint/2010/main" val="420984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hiện</a:t>
            </a:r>
            <a:r>
              <a:rPr lang="en-US" baseline="0" dirty="0"/>
              <a:t> </a:t>
            </a:r>
            <a:r>
              <a:rPr lang="en-US" baseline="0" dirty="0" err="1"/>
              <a:t>ra</a:t>
            </a:r>
            <a:r>
              <a:rPr lang="en-US" baseline="0" dirty="0"/>
              <a:t> </a:t>
            </a:r>
            <a:r>
              <a:rPr lang="en-US" baseline="0" dirty="0" err="1"/>
              <a:t>phần</a:t>
            </a:r>
            <a:r>
              <a:rPr lang="en-US" baseline="0" dirty="0"/>
              <a:t> </a:t>
            </a:r>
            <a:r>
              <a:rPr lang="en-US" baseline="0" dirty="0" err="1"/>
              <a:t>thưởng</a:t>
            </a:r>
            <a:endParaRPr lang="en-US" baseline="0" dirty="0"/>
          </a:p>
          <a:p>
            <a:r>
              <a:rPr lang="en-US" baseline="0" dirty="0" err="1"/>
              <a:t>Bấm</a:t>
            </a:r>
            <a:r>
              <a:rPr lang="en-US" baseline="0" dirty="0"/>
              <a:t> </a:t>
            </a:r>
            <a:r>
              <a:rPr lang="en-US" baseline="0" dirty="0" err="1"/>
              <a:t>vào</a:t>
            </a:r>
            <a:r>
              <a:rPr lang="en-US" baseline="0" dirty="0"/>
              <a:t> </a:t>
            </a:r>
            <a:r>
              <a:rPr lang="en-US" baseline="0" dirty="0" err="1"/>
              <a:t>nút</a:t>
            </a:r>
            <a:r>
              <a:rPr lang="en-US" baseline="0" dirty="0"/>
              <a:t> </a:t>
            </a:r>
            <a:r>
              <a:rPr lang="en-US" baseline="0" dirty="0" err="1"/>
              <a:t>màu</a:t>
            </a:r>
            <a:r>
              <a:rPr lang="en-US" baseline="0" dirty="0"/>
              <a:t> </a:t>
            </a:r>
            <a:r>
              <a:rPr lang="en-US" baseline="0" dirty="0" err="1"/>
              <a:t>đỏ</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361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3FEF-F871-4550-80F2-EE30A8C186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24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0B9B9-27F4-4631-B24E-9AF4D27A54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00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8386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7906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98F875-E561-406E-994F-D0D034794F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568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050509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83181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405434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79867" y="1006497"/>
            <a:ext cx="7232400" cy="266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333">
                <a:solidFill>
                  <a:srgbClr val="191919"/>
                </a:solidFill>
                <a:latin typeface="Chau Philomene One" panose="02000806040000020003"/>
                <a:ea typeface="Chau Philomene One" panose="02000806040000020003"/>
                <a:cs typeface="Chau Philomene One" panose="02000806040000020003"/>
                <a:sym typeface="Chau Philomene One" panose="02000806040000020003"/>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2479733" y="3480297"/>
            <a:ext cx="7232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Didact Gothic" panose="00000500000000000000"/>
                <a:ea typeface="Didact Gothic" panose="00000500000000000000"/>
                <a:cs typeface="Didact Gothic" panose="00000500000000000000"/>
                <a:sym typeface="Didact Gothic" panose="0000050000000000000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a:off x="1576469" y="5372468"/>
            <a:ext cx="9228779" cy="1524305"/>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3446536" y="5583767"/>
            <a:ext cx="5241917" cy="1508087"/>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Google Shape;14;p2"/>
          <p:cNvGrpSpPr/>
          <p:nvPr/>
        </p:nvGrpSpPr>
        <p:grpSpPr>
          <a:xfrm>
            <a:off x="-7586" y="4962802"/>
            <a:ext cx="5081812" cy="1952245"/>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17;p2"/>
          <p:cNvGrpSpPr/>
          <p:nvPr/>
        </p:nvGrpSpPr>
        <p:grpSpPr>
          <a:xfrm flipH="1">
            <a:off x="7110201" y="4962802"/>
            <a:ext cx="5081812" cy="1952245"/>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 name="Google Shape;20;p2"/>
          <p:cNvGrpSpPr/>
          <p:nvPr/>
        </p:nvGrpSpPr>
        <p:grpSpPr>
          <a:xfrm>
            <a:off x="10549015" y="210196"/>
            <a:ext cx="1872580" cy="5935597"/>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3" name="Google Shape;33;p2"/>
          <p:cNvGrpSpPr/>
          <p:nvPr/>
        </p:nvGrpSpPr>
        <p:grpSpPr>
          <a:xfrm>
            <a:off x="-525947" y="-6470"/>
            <a:ext cx="2169080" cy="5889428"/>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153526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53464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960000" y="2470600"/>
            <a:ext cx="5010400" cy="1842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4" name="Google Shape;44;p3"/>
          <p:cNvSpPr txBox="1">
            <a:spLocks noGrp="1"/>
          </p:cNvSpPr>
          <p:nvPr>
            <p:ph type="title" idx="2" hasCustomPrompt="1"/>
          </p:nvPr>
        </p:nvSpPr>
        <p:spPr>
          <a:xfrm>
            <a:off x="1192951" y="1237151"/>
            <a:ext cx="1150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4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5" name="Google Shape;45;p3"/>
          <p:cNvSpPr txBox="1">
            <a:spLocks noGrp="1"/>
          </p:cNvSpPr>
          <p:nvPr>
            <p:ph type="subTitle" idx="1"/>
          </p:nvPr>
        </p:nvSpPr>
        <p:spPr>
          <a:xfrm>
            <a:off x="960000" y="4379433"/>
            <a:ext cx="5010400" cy="5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 name="Google Shape;46;p3"/>
          <p:cNvSpPr/>
          <p:nvPr/>
        </p:nvSpPr>
        <p:spPr>
          <a:xfrm rot="10800000" flipH="1">
            <a:off x="6791034" y="5551688"/>
            <a:ext cx="5484853" cy="1306313"/>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3211580" y="4944491"/>
            <a:ext cx="4725517" cy="2421501"/>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 name="Google Shape;48;p3"/>
          <p:cNvGrpSpPr/>
          <p:nvPr/>
        </p:nvGrpSpPr>
        <p:grpSpPr>
          <a:xfrm>
            <a:off x="-45866" y="3893733"/>
            <a:ext cx="9998671" cy="3371664"/>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18423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7"/>
        <p:cNvGrpSpPr/>
        <p:nvPr/>
      </p:nvGrpSpPr>
      <p:grpSpPr>
        <a:xfrm>
          <a:off x="0" y="0"/>
          <a:ext cx="0" cy="0"/>
          <a:chOff x="0" y="0"/>
          <a:chExt cx="0" cy="0"/>
        </a:xfrm>
      </p:grpSpPr>
      <p:grpSp>
        <p:nvGrpSpPr>
          <p:cNvPr id="88" name="Google Shape;88;p4"/>
          <p:cNvGrpSpPr/>
          <p:nvPr/>
        </p:nvGrpSpPr>
        <p:grpSpPr>
          <a:xfrm>
            <a:off x="0" y="5993836"/>
            <a:ext cx="12192000" cy="768387"/>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9" name="Google Shape;9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0" name="Google Shape;10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6087100"/>
            <a:ext cx="12192000" cy="1183117"/>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4211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424492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8"/>
        <p:cNvGrpSpPr/>
        <p:nvPr/>
      </p:nvGrpSpPr>
      <p:grpSpPr>
        <a:xfrm>
          <a:off x="0" y="0"/>
          <a:ext cx="0" cy="0"/>
          <a:chOff x="0" y="0"/>
          <a:chExt cx="0" cy="0"/>
        </a:xfrm>
      </p:grpSpPr>
      <p:grpSp>
        <p:nvGrpSpPr>
          <p:cNvPr id="149" name="Google Shape;149;p6"/>
          <p:cNvGrpSpPr/>
          <p:nvPr/>
        </p:nvGrpSpPr>
        <p:grpSpPr>
          <a:xfrm flipH="1">
            <a:off x="0" y="5587436"/>
            <a:ext cx="12192000" cy="768387"/>
            <a:chOff x="0" y="4571577"/>
            <a:chExt cx="9144000" cy="576290"/>
          </a:xfrm>
        </p:grpSpPr>
        <p:sp>
          <p:nvSpPr>
            <p:cNvPr id="150" name="Google Shape;150;p6"/>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 name="Google Shape;151;p6"/>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 name="Google Shape;152;p6"/>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3" name="Google Shape;153;p6"/>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6"/>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6"/>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6"/>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6"/>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6"/>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6"/>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60" name="Google Shape;160;p6"/>
          <p:cNvGrpSpPr/>
          <p:nvPr/>
        </p:nvGrpSpPr>
        <p:grpSpPr>
          <a:xfrm>
            <a:off x="0" y="5680700"/>
            <a:ext cx="12192000" cy="1183117"/>
            <a:chOff x="0" y="4260525"/>
            <a:chExt cx="9144000" cy="887338"/>
          </a:xfrm>
        </p:grpSpPr>
        <p:sp>
          <p:nvSpPr>
            <p:cNvPr id="161" name="Google Shape;161;p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0" name="Google Shape;170;p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1" name="Google Shape;171;p6"/>
          <p:cNvGrpSpPr/>
          <p:nvPr/>
        </p:nvGrpSpPr>
        <p:grpSpPr>
          <a:xfrm>
            <a:off x="-1285" y="5400643"/>
            <a:ext cx="2316997" cy="1661292"/>
            <a:chOff x="8475" y="2231150"/>
            <a:chExt cx="3260316" cy="3130575"/>
          </a:xfrm>
        </p:grpSpPr>
        <p:sp>
          <p:nvSpPr>
            <p:cNvPr id="172" name="Google Shape;172;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4" name="Google Shape;174;p6"/>
          <p:cNvGrpSpPr/>
          <p:nvPr/>
        </p:nvGrpSpPr>
        <p:grpSpPr>
          <a:xfrm flipH="1">
            <a:off x="9875315" y="5400643"/>
            <a:ext cx="2316997" cy="1661292"/>
            <a:chOff x="8475" y="2231150"/>
            <a:chExt cx="3260316" cy="3130575"/>
          </a:xfrm>
        </p:grpSpPr>
        <p:sp>
          <p:nvSpPr>
            <p:cNvPr id="175" name="Google Shape;175;p6"/>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6"/>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77" name="Google Shape;177;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59794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2"/>
        <p:cNvGrpSpPr/>
        <p:nvPr/>
      </p:nvGrpSpPr>
      <p:grpSpPr>
        <a:xfrm>
          <a:off x="0" y="0"/>
          <a:ext cx="0" cy="0"/>
          <a:chOff x="0" y="0"/>
          <a:chExt cx="0" cy="0"/>
        </a:xfrm>
      </p:grpSpPr>
      <p:grpSp>
        <p:nvGrpSpPr>
          <p:cNvPr id="183" name="Google Shape;183;p7"/>
          <p:cNvGrpSpPr/>
          <p:nvPr/>
        </p:nvGrpSpPr>
        <p:grpSpPr>
          <a:xfrm flipH="1">
            <a:off x="0" y="5587436"/>
            <a:ext cx="12192000" cy="768387"/>
            <a:chOff x="0" y="4571577"/>
            <a:chExt cx="9144000" cy="576290"/>
          </a:xfrm>
        </p:grpSpPr>
        <p:sp>
          <p:nvSpPr>
            <p:cNvPr id="184" name="Google Shape;184;p7"/>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7"/>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7"/>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7"/>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8" name="Google Shape;188;p7"/>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7"/>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7"/>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7"/>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7"/>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7"/>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4" name="Google Shape;194;p7"/>
          <p:cNvSpPr txBox="1">
            <a:spLocks noGrp="1"/>
          </p:cNvSpPr>
          <p:nvPr>
            <p:ph type="title"/>
          </p:nvPr>
        </p:nvSpPr>
        <p:spPr>
          <a:xfrm>
            <a:off x="6354768" y="1083175"/>
            <a:ext cx="4686800" cy="98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7"/>
          <p:cNvSpPr/>
          <p:nvPr/>
        </p:nvSpPr>
        <p:spPr>
          <a:xfrm>
            <a:off x="8502900" y="108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7"/>
          <p:cNvSpPr/>
          <p:nvPr/>
        </p:nvSpPr>
        <p:spPr>
          <a:xfrm>
            <a:off x="-871944" y="27941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7"/>
          <p:cNvSpPr/>
          <p:nvPr/>
        </p:nvSpPr>
        <p:spPr>
          <a:xfrm>
            <a:off x="155134" y="108590"/>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7"/>
          <p:cNvSpPr/>
          <p:nvPr/>
        </p:nvSpPr>
        <p:spPr>
          <a:xfrm>
            <a:off x="11233998" y="2373872"/>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 name="Google Shape;199;p7"/>
          <p:cNvGrpSpPr/>
          <p:nvPr/>
        </p:nvGrpSpPr>
        <p:grpSpPr>
          <a:xfrm>
            <a:off x="0" y="5680700"/>
            <a:ext cx="12192000" cy="1183117"/>
            <a:chOff x="0" y="4260525"/>
            <a:chExt cx="9144000" cy="887338"/>
          </a:xfrm>
        </p:grpSpPr>
        <p:sp>
          <p:nvSpPr>
            <p:cNvPr id="200" name="Google Shape;200;p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6" name="Google Shape;206;p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p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8;p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9;p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0" name="Google Shape;210;p7"/>
          <p:cNvSpPr txBox="1">
            <a:spLocks noGrp="1"/>
          </p:cNvSpPr>
          <p:nvPr>
            <p:ph type="body" idx="1"/>
          </p:nvPr>
        </p:nvSpPr>
        <p:spPr>
          <a:xfrm>
            <a:off x="6354768" y="1966141"/>
            <a:ext cx="4686800" cy="2838000"/>
          </a:xfrm>
          <a:prstGeom prst="rect">
            <a:avLst/>
          </a:prstGeom>
          <a:noFill/>
          <a:ln>
            <a:noFill/>
          </a:ln>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040242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091252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82146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1"/>
        <p:cNvGrpSpPr/>
        <p:nvPr/>
      </p:nvGrpSpPr>
      <p:grpSpPr>
        <a:xfrm>
          <a:off x="0" y="0"/>
          <a:ext cx="0" cy="0"/>
          <a:chOff x="0" y="0"/>
          <a:chExt cx="0" cy="0"/>
        </a:xfrm>
      </p:grpSpPr>
      <p:grpSp>
        <p:nvGrpSpPr>
          <p:cNvPr id="252" name="Google Shape;252;p9"/>
          <p:cNvGrpSpPr/>
          <p:nvPr/>
        </p:nvGrpSpPr>
        <p:grpSpPr>
          <a:xfrm>
            <a:off x="10751557" y="108596"/>
            <a:ext cx="1670039" cy="5935597"/>
            <a:chOff x="8063667" y="81447"/>
            <a:chExt cx="1252529" cy="4451698"/>
          </a:xfrm>
        </p:grpSpPr>
        <p:sp>
          <p:nvSpPr>
            <p:cNvPr id="253" name="Google Shape;253;p9"/>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9"/>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9"/>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9"/>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9"/>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9"/>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 name="Google Shape;259;p9"/>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 name="Google Shape;260;p9"/>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9"/>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2" name="Google Shape;262;p9"/>
          <p:cNvGrpSpPr/>
          <p:nvPr/>
        </p:nvGrpSpPr>
        <p:grpSpPr>
          <a:xfrm>
            <a:off x="-403800" y="434413"/>
            <a:ext cx="1680528" cy="4545953"/>
            <a:chOff x="-302850" y="325809"/>
            <a:chExt cx="1260396" cy="3409465"/>
          </a:xfrm>
        </p:grpSpPr>
        <p:sp>
          <p:nvSpPr>
            <p:cNvPr id="263" name="Google Shape;263;p9"/>
            <p:cNvSpPr/>
            <p:nvPr/>
          </p:nvSpPr>
          <p:spPr>
            <a:xfrm>
              <a:off x="2729" y="325809"/>
              <a:ext cx="895503" cy="791843"/>
            </a:xfrm>
            <a:custGeom>
              <a:avLst/>
              <a:gdLst/>
              <a:ahLst/>
              <a:cxnLst/>
              <a:rect l="l" t="t" r="r" b="b"/>
              <a:pathLst>
                <a:path w="23077" h="20407" extrusionOk="0">
                  <a:moveTo>
                    <a:pt x="11527" y="1"/>
                  </a:moveTo>
                  <a:cubicBezTo>
                    <a:pt x="5159" y="1"/>
                    <a:pt x="0" y="4566"/>
                    <a:pt x="0" y="10204"/>
                  </a:cubicBezTo>
                  <a:cubicBezTo>
                    <a:pt x="0" y="15842"/>
                    <a:pt x="5159" y="20407"/>
                    <a:pt x="11527" y="20407"/>
                  </a:cubicBezTo>
                  <a:cubicBezTo>
                    <a:pt x="17918" y="20407"/>
                    <a:pt x="23077" y="15842"/>
                    <a:pt x="23077" y="10204"/>
                  </a:cubicBezTo>
                  <a:cubicBezTo>
                    <a:pt x="23077" y="4566"/>
                    <a:pt x="17918" y="1"/>
                    <a:pt x="11527"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9"/>
            <p:cNvSpPr/>
            <p:nvPr/>
          </p:nvSpPr>
          <p:spPr>
            <a:xfrm>
              <a:off x="534146" y="1231014"/>
              <a:ext cx="225884" cy="226762"/>
            </a:xfrm>
            <a:custGeom>
              <a:avLst/>
              <a:gdLst/>
              <a:ahLst/>
              <a:cxnLst/>
              <a:rect l="l" t="t" r="r" b="b"/>
              <a:pathLst>
                <a:path w="5821" h="5844" extrusionOk="0">
                  <a:moveTo>
                    <a:pt x="2922" y="0"/>
                  </a:moveTo>
                  <a:cubicBezTo>
                    <a:pt x="1301" y="0"/>
                    <a:pt x="0" y="1301"/>
                    <a:pt x="0" y="2922"/>
                  </a:cubicBezTo>
                  <a:cubicBezTo>
                    <a:pt x="0" y="4543"/>
                    <a:pt x="1301" y="5844"/>
                    <a:pt x="2922" y="5844"/>
                  </a:cubicBezTo>
                  <a:cubicBezTo>
                    <a:pt x="4520" y="5844"/>
                    <a:pt x="5821" y="4543"/>
                    <a:pt x="5821" y="2922"/>
                  </a:cubicBezTo>
                  <a:cubicBezTo>
                    <a:pt x="5821" y="1301"/>
                    <a:pt x="4520" y="0"/>
                    <a:pt x="2922"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9"/>
            <p:cNvSpPr/>
            <p:nvPr/>
          </p:nvSpPr>
          <p:spPr>
            <a:xfrm>
              <a:off x="-302850" y="1565810"/>
              <a:ext cx="596122" cy="669615"/>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9"/>
            <p:cNvSpPr/>
            <p:nvPr/>
          </p:nvSpPr>
          <p:spPr>
            <a:xfrm>
              <a:off x="578421" y="2855362"/>
              <a:ext cx="379125" cy="3835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rgbClr val="08864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9"/>
            <p:cNvSpPr/>
            <p:nvPr/>
          </p:nvSpPr>
          <p:spPr>
            <a:xfrm>
              <a:off x="415445" y="582222"/>
              <a:ext cx="30151" cy="3153052"/>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9"/>
            <p:cNvSpPr/>
            <p:nvPr/>
          </p:nvSpPr>
          <p:spPr>
            <a:xfrm>
              <a:off x="410129" y="649158"/>
              <a:ext cx="203765" cy="278990"/>
            </a:xfrm>
            <a:custGeom>
              <a:avLst/>
              <a:gdLst/>
              <a:ahLst/>
              <a:cxnLst/>
              <a:rect l="l" t="t" r="r" b="b"/>
              <a:pathLst>
                <a:path w="5251" h="7190" extrusionOk="0">
                  <a:moveTo>
                    <a:pt x="4588" y="0"/>
                  </a:moveTo>
                  <a:cubicBezTo>
                    <a:pt x="4366" y="0"/>
                    <a:pt x="4123" y="190"/>
                    <a:pt x="4178" y="478"/>
                  </a:cubicBezTo>
                  <a:cubicBezTo>
                    <a:pt x="4497" y="2396"/>
                    <a:pt x="4360" y="4610"/>
                    <a:pt x="2603" y="5774"/>
                  </a:cubicBezTo>
                  <a:cubicBezTo>
                    <a:pt x="1987" y="6162"/>
                    <a:pt x="1211" y="6413"/>
                    <a:pt x="503" y="6436"/>
                  </a:cubicBezTo>
                  <a:cubicBezTo>
                    <a:pt x="1" y="6436"/>
                    <a:pt x="1" y="7189"/>
                    <a:pt x="503" y="7189"/>
                  </a:cubicBezTo>
                  <a:cubicBezTo>
                    <a:pt x="1485" y="7166"/>
                    <a:pt x="2512" y="6778"/>
                    <a:pt x="3288" y="6185"/>
                  </a:cubicBezTo>
                  <a:cubicBezTo>
                    <a:pt x="5137" y="4815"/>
                    <a:pt x="5251" y="2373"/>
                    <a:pt x="4908" y="273"/>
                  </a:cubicBezTo>
                  <a:cubicBezTo>
                    <a:pt x="4872" y="83"/>
                    <a:pt x="4735" y="0"/>
                    <a:pt x="4588"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9"/>
            <p:cNvSpPr/>
            <p:nvPr/>
          </p:nvSpPr>
          <p:spPr>
            <a:xfrm>
              <a:off x="243622" y="804526"/>
              <a:ext cx="208616" cy="215470"/>
            </a:xfrm>
            <a:custGeom>
              <a:avLst/>
              <a:gdLst/>
              <a:ahLst/>
              <a:cxnLst/>
              <a:rect l="l" t="t" r="r" b="b"/>
              <a:pathLst>
                <a:path w="5376" h="5553" extrusionOk="0">
                  <a:moveTo>
                    <a:pt x="420" y="1"/>
                  </a:moveTo>
                  <a:cubicBezTo>
                    <a:pt x="229" y="1"/>
                    <a:pt x="35" y="126"/>
                    <a:pt x="24" y="378"/>
                  </a:cubicBezTo>
                  <a:cubicBezTo>
                    <a:pt x="1" y="2226"/>
                    <a:pt x="412" y="4326"/>
                    <a:pt x="2260" y="5194"/>
                  </a:cubicBezTo>
                  <a:cubicBezTo>
                    <a:pt x="2779" y="5431"/>
                    <a:pt x="3384" y="5552"/>
                    <a:pt x="3982" y="5552"/>
                  </a:cubicBezTo>
                  <a:cubicBezTo>
                    <a:pt x="4305" y="5552"/>
                    <a:pt x="4627" y="5517"/>
                    <a:pt x="4931" y="5445"/>
                  </a:cubicBezTo>
                  <a:cubicBezTo>
                    <a:pt x="5376" y="5339"/>
                    <a:pt x="5231" y="4702"/>
                    <a:pt x="4825" y="4702"/>
                  </a:cubicBezTo>
                  <a:cubicBezTo>
                    <a:pt x="4793" y="4702"/>
                    <a:pt x="4760" y="4706"/>
                    <a:pt x="4726" y="4714"/>
                  </a:cubicBezTo>
                  <a:cubicBezTo>
                    <a:pt x="4491" y="4768"/>
                    <a:pt x="4247" y="4794"/>
                    <a:pt x="4000" y="4794"/>
                  </a:cubicBezTo>
                  <a:cubicBezTo>
                    <a:pt x="3621" y="4794"/>
                    <a:pt x="3236" y="4734"/>
                    <a:pt x="2877" y="4623"/>
                  </a:cubicBezTo>
                  <a:cubicBezTo>
                    <a:pt x="1073" y="4075"/>
                    <a:pt x="754" y="1998"/>
                    <a:pt x="800" y="378"/>
                  </a:cubicBezTo>
                  <a:cubicBezTo>
                    <a:pt x="800" y="126"/>
                    <a:pt x="611" y="1"/>
                    <a:pt x="42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0" name="Google Shape;270;p9"/>
            <p:cNvSpPr/>
            <p:nvPr/>
          </p:nvSpPr>
          <p:spPr>
            <a:xfrm>
              <a:off x="409159" y="1279053"/>
              <a:ext cx="292434" cy="389499"/>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1" name="Google Shape;271;p9"/>
            <p:cNvSpPr/>
            <p:nvPr/>
          </p:nvSpPr>
          <p:spPr>
            <a:xfrm>
              <a:off x="589945" y="1302956"/>
              <a:ext cx="87699" cy="127427"/>
            </a:xfrm>
            <a:custGeom>
              <a:avLst/>
              <a:gdLst/>
              <a:ahLst/>
              <a:cxnLst/>
              <a:rect l="l" t="t" r="r" b="b"/>
              <a:pathLst>
                <a:path w="2260" h="3284" extrusionOk="0">
                  <a:moveTo>
                    <a:pt x="377" y="1"/>
                  </a:moveTo>
                  <a:cubicBezTo>
                    <a:pt x="189" y="1"/>
                    <a:pt x="0" y="121"/>
                    <a:pt x="0" y="360"/>
                  </a:cubicBezTo>
                  <a:cubicBezTo>
                    <a:pt x="0" y="1392"/>
                    <a:pt x="309" y="3284"/>
                    <a:pt x="1684" y="3284"/>
                  </a:cubicBezTo>
                  <a:cubicBezTo>
                    <a:pt x="1709" y="3284"/>
                    <a:pt x="1733" y="3283"/>
                    <a:pt x="1758" y="3282"/>
                  </a:cubicBezTo>
                  <a:cubicBezTo>
                    <a:pt x="2230" y="3237"/>
                    <a:pt x="2259" y="2505"/>
                    <a:pt x="1780" y="2505"/>
                  </a:cubicBezTo>
                  <a:cubicBezTo>
                    <a:pt x="1773" y="2505"/>
                    <a:pt x="1765" y="2506"/>
                    <a:pt x="1758" y="2506"/>
                  </a:cubicBezTo>
                  <a:lnTo>
                    <a:pt x="1689" y="2506"/>
                  </a:lnTo>
                  <a:cubicBezTo>
                    <a:pt x="1553" y="2483"/>
                    <a:pt x="1438" y="2437"/>
                    <a:pt x="1347" y="2369"/>
                  </a:cubicBezTo>
                  <a:cubicBezTo>
                    <a:pt x="776" y="1912"/>
                    <a:pt x="754" y="1022"/>
                    <a:pt x="754" y="360"/>
                  </a:cubicBezTo>
                  <a:cubicBezTo>
                    <a:pt x="754" y="121"/>
                    <a:pt x="565" y="1"/>
                    <a:pt x="377"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2" name="Google Shape;272;p9"/>
            <p:cNvSpPr/>
            <p:nvPr/>
          </p:nvSpPr>
          <p:spPr>
            <a:xfrm>
              <a:off x="-23851" y="1930600"/>
              <a:ext cx="473887" cy="537143"/>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3" name="Google Shape;273;p9"/>
            <p:cNvSpPr/>
            <p:nvPr/>
          </p:nvSpPr>
          <p:spPr>
            <a:xfrm>
              <a:off x="410129" y="3018375"/>
              <a:ext cx="443037" cy="277205"/>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9"/>
            <p:cNvSpPr/>
            <p:nvPr/>
          </p:nvSpPr>
          <p:spPr>
            <a:xfrm>
              <a:off x="687381" y="2992687"/>
              <a:ext cx="93016" cy="170071"/>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75" name="Google Shape;275;p9"/>
          <p:cNvSpPr txBox="1">
            <a:spLocks noGrp="1"/>
          </p:cNvSpPr>
          <p:nvPr>
            <p:ph type="title"/>
          </p:nvPr>
        </p:nvSpPr>
        <p:spPr>
          <a:xfrm>
            <a:off x="3189151" y="1671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1"/>
          </p:nvPr>
        </p:nvSpPr>
        <p:spPr>
          <a:xfrm>
            <a:off x="3189184" y="2932767"/>
            <a:ext cx="5813600" cy="154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7" name="Google Shape;277;p9"/>
          <p:cNvSpPr/>
          <p:nvPr/>
        </p:nvSpPr>
        <p:spPr>
          <a:xfrm>
            <a:off x="3466500" y="5512100"/>
            <a:ext cx="5669128" cy="1383192"/>
          </a:xfrm>
          <a:custGeom>
            <a:avLst/>
            <a:gdLst/>
            <a:ahLst/>
            <a:cxnLst/>
            <a:rect l="l" t="t" r="r" b="b"/>
            <a:pathLst>
              <a:path w="53390" h="26787" extrusionOk="0">
                <a:moveTo>
                  <a:pt x="26946" y="0"/>
                </a:moveTo>
                <a:cubicBezTo>
                  <a:pt x="25064" y="0"/>
                  <a:pt x="23103" y="202"/>
                  <a:pt x="21068" y="651"/>
                </a:cubicBezTo>
                <a:cubicBezTo>
                  <a:pt x="1530" y="4965"/>
                  <a:pt x="1" y="26010"/>
                  <a:pt x="1" y="26010"/>
                </a:cubicBezTo>
                <a:lnTo>
                  <a:pt x="53389" y="26786"/>
                </a:lnTo>
                <a:lnTo>
                  <a:pt x="53389" y="14872"/>
                </a:lnTo>
                <a:cubicBezTo>
                  <a:pt x="53389" y="14872"/>
                  <a:pt x="43115" y="0"/>
                  <a:pt x="2694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78" name="Google Shape;278;p9"/>
          <p:cNvGrpSpPr/>
          <p:nvPr/>
        </p:nvGrpSpPr>
        <p:grpSpPr>
          <a:xfrm>
            <a:off x="8137613" y="5211210"/>
            <a:ext cx="4069569" cy="1646807"/>
            <a:chOff x="6091830" y="3908407"/>
            <a:chExt cx="3052177" cy="1235105"/>
          </a:xfrm>
        </p:grpSpPr>
        <p:sp>
          <p:nvSpPr>
            <p:cNvPr id="279" name="Google Shape;279;p9"/>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9"/>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81" name="Google Shape;281;p9"/>
          <p:cNvGrpSpPr/>
          <p:nvPr/>
        </p:nvGrpSpPr>
        <p:grpSpPr>
          <a:xfrm>
            <a:off x="-15171" y="4943067"/>
            <a:ext cx="5081812" cy="1952245"/>
            <a:chOff x="0" y="3707300"/>
            <a:chExt cx="3811359" cy="1464184"/>
          </a:xfrm>
        </p:grpSpPr>
        <p:sp>
          <p:nvSpPr>
            <p:cNvPr id="282" name="Google Shape;282;p9"/>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9"/>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721826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4"/>
        <p:cNvGrpSpPr/>
        <p:nvPr/>
      </p:nvGrpSpPr>
      <p:grpSpPr>
        <a:xfrm>
          <a:off x="0" y="0"/>
          <a:ext cx="0" cy="0"/>
          <a:chOff x="0" y="0"/>
          <a:chExt cx="0" cy="0"/>
        </a:xfrm>
      </p:grpSpPr>
      <p:grpSp>
        <p:nvGrpSpPr>
          <p:cNvPr id="285" name="Google Shape;285;p10"/>
          <p:cNvGrpSpPr/>
          <p:nvPr/>
        </p:nvGrpSpPr>
        <p:grpSpPr>
          <a:xfrm>
            <a:off x="0" y="4673036"/>
            <a:ext cx="12192000" cy="768387"/>
            <a:chOff x="0" y="4571577"/>
            <a:chExt cx="9144000" cy="576290"/>
          </a:xfrm>
        </p:grpSpPr>
        <p:sp>
          <p:nvSpPr>
            <p:cNvPr id="286" name="Google Shape;286;p1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1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1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1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1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1" name="Google Shape;291;p1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1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1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1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1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6" name="Google Shape;296;p10"/>
          <p:cNvGrpSpPr/>
          <p:nvPr/>
        </p:nvGrpSpPr>
        <p:grpSpPr>
          <a:xfrm>
            <a:off x="0" y="4766300"/>
            <a:ext cx="12192000" cy="1183117"/>
            <a:chOff x="0" y="4260525"/>
            <a:chExt cx="9144000" cy="887338"/>
          </a:xfrm>
        </p:grpSpPr>
        <p:sp>
          <p:nvSpPr>
            <p:cNvPr id="297" name="Google Shape;297;p1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1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1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1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1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1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1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1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1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1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7" name="Google Shape;307;p10"/>
          <p:cNvSpPr/>
          <p:nvPr/>
        </p:nvSpPr>
        <p:spPr>
          <a:xfrm>
            <a:off x="-8332" y="5883033"/>
            <a:ext cx="12192000" cy="9752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10"/>
          <p:cNvSpPr txBox="1">
            <a:spLocks noGrp="1"/>
          </p:cNvSpPr>
          <p:nvPr>
            <p:ph type="title"/>
          </p:nvPr>
        </p:nvSpPr>
        <p:spPr>
          <a:xfrm>
            <a:off x="960000" y="5428269"/>
            <a:ext cx="102720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962685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9"/>
        <p:cNvGrpSpPr/>
        <p:nvPr/>
      </p:nvGrpSpPr>
      <p:grpSpPr>
        <a:xfrm>
          <a:off x="0" y="0"/>
          <a:ext cx="0" cy="0"/>
          <a:chOff x="0" y="0"/>
          <a:chExt cx="0" cy="0"/>
        </a:xfrm>
      </p:grpSpPr>
      <p:grpSp>
        <p:nvGrpSpPr>
          <p:cNvPr id="310" name="Google Shape;310;p11"/>
          <p:cNvGrpSpPr/>
          <p:nvPr/>
        </p:nvGrpSpPr>
        <p:grpSpPr>
          <a:xfrm>
            <a:off x="11030362" y="3092294"/>
            <a:ext cx="458415" cy="1579172"/>
            <a:chOff x="7968225" y="1691500"/>
            <a:chExt cx="190625" cy="656675"/>
          </a:xfrm>
        </p:grpSpPr>
        <p:sp>
          <p:nvSpPr>
            <p:cNvPr id="311" name="Google Shape;311;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16" name="Google Shape;316;p11"/>
          <p:cNvGrpSpPr/>
          <p:nvPr/>
        </p:nvGrpSpPr>
        <p:grpSpPr>
          <a:xfrm>
            <a:off x="0" y="3995199"/>
            <a:ext cx="12192000" cy="2852133"/>
            <a:chOff x="0" y="2996399"/>
            <a:chExt cx="9144000" cy="2139100"/>
          </a:xfrm>
        </p:grpSpPr>
        <p:sp>
          <p:nvSpPr>
            <p:cNvPr id="317" name="Google Shape;317;p11"/>
            <p:cNvSpPr/>
            <p:nvPr/>
          </p:nvSpPr>
          <p:spPr>
            <a:xfrm>
              <a:off x="0" y="3878199"/>
              <a:ext cx="9144000" cy="1257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8" name="Google Shape;318;p11"/>
            <p:cNvGrpSpPr/>
            <p:nvPr/>
          </p:nvGrpSpPr>
          <p:grpSpPr>
            <a:xfrm>
              <a:off x="0" y="2996399"/>
              <a:ext cx="9144000" cy="887338"/>
              <a:chOff x="0" y="4260525"/>
              <a:chExt cx="9144000" cy="887338"/>
            </a:xfrm>
          </p:grpSpPr>
          <p:sp>
            <p:nvSpPr>
              <p:cNvPr id="319" name="Google Shape;319;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7" name="Google Shape;327;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9" name="Google Shape;329;p11"/>
            <p:cNvGrpSpPr/>
            <p:nvPr/>
          </p:nvGrpSpPr>
          <p:grpSpPr>
            <a:xfrm>
              <a:off x="0" y="3148799"/>
              <a:ext cx="9144000" cy="887338"/>
              <a:chOff x="0" y="4260525"/>
              <a:chExt cx="9144000" cy="887338"/>
            </a:xfrm>
          </p:grpSpPr>
          <p:sp>
            <p:nvSpPr>
              <p:cNvPr id="330" name="Google Shape;330;p11"/>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11"/>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11"/>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11"/>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11"/>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11"/>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11"/>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11"/>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11"/>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11"/>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340" name="Google Shape;340;p11"/>
          <p:cNvGrpSpPr/>
          <p:nvPr/>
        </p:nvGrpSpPr>
        <p:grpSpPr>
          <a:xfrm>
            <a:off x="11513115" y="2191480"/>
            <a:ext cx="552864" cy="2591181"/>
            <a:chOff x="8547425" y="1163775"/>
            <a:chExt cx="237975" cy="1115350"/>
          </a:xfrm>
        </p:grpSpPr>
        <p:sp>
          <p:nvSpPr>
            <p:cNvPr id="341" name="Google Shape;34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4" name="Google Shape;34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5" name="Google Shape;34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7" name="Google Shape;347;p11"/>
          <p:cNvGrpSpPr/>
          <p:nvPr/>
        </p:nvGrpSpPr>
        <p:grpSpPr>
          <a:xfrm>
            <a:off x="10334753" y="2624437"/>
            <a:ext cx="458403" cy="2148313"/>
            <a:chOff x="8547425" y="1163775"/>
            <a:chExt cx="237975" cy="1115350"/>
          </a:xfrm>
        </p:grpSpPr>
        <p:sp>
          <p:nvSpPr>
            <p:cNvPr id="348" name="Google Shape;34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54" name="Google Shape;354;p11"/>
          <p:cNvGrpSpPr/>
          <p:nvPr/>
        </p:nvGrpSpPr>
        <p:grpSpPr>
          <a:xfrm flipH="1">
            <a:off x="723990" y="3222394"/>
            <a:ext cx="458415" cy="1579172"/>
            <a:chOff x="7968225" y="1691500"/>
            <a:chExt cx="190625" cy="656675"/>
          </a:xfrm>
        </p:grpSpPr>
        <p:sp>
          <p:nvSpPr>
            <p:cNvPr id="355" name="Google Shape;355;p11"/>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11"/>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11"/>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11"/>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11"/>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0" name="Google Shape;360;p11"/>
          <p:cNvGrpSpPr/>
          <p:nvPr/>
        </p:nvGrpSpPr>
        <p:grpSpPr>
          <a:xfrm flipH="1">
            <a:off x="146787" y="2321580"/>
            <a:ext cx="552864" cy="2591181"/>
            <a:chOff x="8547425" y="1163775"/>
            <a:chExt cx="237975" cy="1115350"/>
          </a:xfrm>
        </p:grpSpPr>
        <p:sp>
          <p:nvSpPr>
            <p:cNvPr id="361" name="Google Shape;361;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2" name="Google Shape;362;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3" name="Google Shape;363;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7" name="Google Shape;367;p11"/>
          <p:cNvGrpSpPr/>
          <p:nvPr/>
        </p:nvGrpSpPr>
        <p:grpSpPr>
          <a:xfrm flipH="1">
            <a:off x="1419608" y="2754537"/>
            <a:ext cx="458403" cy="2148313"/>
            <a:chOff x="8547425" y="1163775"/>
            <a:chExt cx="237975" cy="1115350"/>
          </a:xfrm>
        </p:grpSpPr>
        <p:sp>
          <p:nvSpPr>
            <p:cNvPr id="368" name="Google Shape;368;p11"/>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11"/>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11"/>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11"/>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11"/>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3" name="Google Shape;373;p11"/>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74" name="Google Shape;374;p11"/>
          <p:cNvSpPr/>
          <p:nvPr/>
        </p:nvSpPr>
        <p:spPr>
          <a:xfrm>
            <a:off x="-343099" y="771257"/>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5" name="Google Shape;375;p11"/>
          <p:cNvSpPr/>
          <p:nvPr/>
        </p:nvSpPr>
        <p:spPr>
          <a:xfrm>
            <a:off x="11081057" y="720000"/>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6" name="Google Shape;376;p11"/>
          <p:cNvSpPr/>
          <p:nvPr/>
        </p:nvSpPr>
        <p:spPr>
          <a:xfrm>
            <a:off x="4333301" y="-123343"/>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7" name="Google Shape;377;p11"/>
          <p:cNvSpPr txBox="1">
            <a:spLocks noGrp="1"/>
          </p:cNvSpPr>
          <p:nvPr>
            <p:ph type="title" hasCustomPrompt="1"/>
          </p:nvPr>
        </p:nvSpPr>
        <p:spPr>
          <a:xfrm>
            <a:off x="1857233" y="1191067"/>
            <a:ext cx="8477600" cy="3011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8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78" name="Google Shape;378;p11"/>
          <p:cNvSpPr txBox="1">
            <a:spLocks noGrp="1"/>
          </p:cNvSpPr>
          <p:nvPr>
            <p:ph type="subTitle" idx="1"/>
          </p:nvPr>
        </p:nvSpPr>
        <p:spPr>
          <a:xfrm>
            <a:off x="1712000" y="5471132"/>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4655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421344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17" name="Google Shape;417;p13"/>
          <p:cNvSpPr/>
          <p:nvPr/>
        </p:nvSpPr>
        <p:spPr>
          <a:xfrm flipH="1">
            <a:off x="161498" y="10630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13"/>
          <p:cNvSpPr/>
          <p:nvPr/>
        </p:nvSpPr>
        <p:spPr>
          <a:xfrm flipH="1">
            <a:off x="896056" y="126818"/>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13"/>
          <p:cNvSpPr/>
          <p:nvPr/>
        </p:nvSpPr>
        <p:spPr>
          <a:xfrm>
            <a:off x="9115902" y="2141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13"/>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66419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83346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1_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192384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2"/>
        <p:cNvGrpSpPr/>
        <p:nvPr/>
      </p:nvGrpSpPr>
      <p:grpSpPr>
        <a:xfrm>
          <a:off x="0" y="0"/>
          <a:ext cx="0" cy="0"/>
          <a:chOff x="0" y="0"/>
          <a:chExt cx="0" cy="0"/>
        </a:xfrm>
      </p:grpSpPr>
      <p:sp>
        <p:nvSpPr>
          <p:cNvPr id="433" name="Google Shape;433;p15"/>
          <p:cNvSpPr txBox="1">
            <a:spLocks noGrp="1"/>
          </p:cNvSpPr>
          <p:nvPr>
            <p:ph type="title"/>
          </p:nvPr>
        </p:nvSpPr>
        <p:spPr>
          <a:xfrm>
            <a:off x="3189184" y="3690251"/>
            <a:ext cx="58136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7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34" name="Google Shape;434;p15"/>
          <p:cNvSpPr txBox="1">
            <a:spLocks noGrp="1"/>
          </p:cNvSpPr>
          <p:nvPr>
            <p:ph type="subTitle" idx="1"/>
          </p:nvPr>
        </p:nvSpPr>
        <p:spPr>
          <a:xfrm>
            <a:off x="1760200" y="1719067"/>
            <a:ext cx="8671600" cy="197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grpSp>
        <p:nvGrpSpPr>
          <p:cNvPr id="435" name="Google Shape;435;p15"/>
          <p:cNvGrpSpPr/>
          <p:nvPr/>
        </p:nvGrpSpPr>
        <p:grpSpPr>
          <a:xfrm rot="248419">
            <a:off x="3565129" y="5293074"/>
            <a:ext cx="3631843" cy="1728364"/>
            <a:chOff x="4740748" y="4022919"/>
            <a:chExt cx="2723855" cy="1296260"/>
          </a:xfrm>
        </p:grpSpPr>
        <p:sp>
          <p:nvSpPr>
            <p:cNvPr id="436" name="Google Shape;436;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44" name="Google Shape;444;p15"/>
          <p:cNvSpPr/>
          <p:nvPr/>
        </p:nvSpPr>
        <p:spPr>
          <a:xfrm rot="10800000">
            <a:off x="10233673" y="3618151"/>
            <a:ext cx="1967569" cy="3279432"/>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45" name="Google Shape;445;p15"/>
          <p:cNvGrpSpPr/>
          <p:nvPr/>
        </p:nvGrpSpPr>
        <p:grpSpPr>
          <a:xfrm>
            <a:off x="631470" y="5855951"/>
            <a:ext cx="3166580" cy="1132452"/>
            <a:chOff x="377295" y="3991903"/>
            <a:chExt cx="3480268" cy="1282215"/>
          </a:xfrm>
        </p:grpSpPr>
        <p:sp>
          <p:nvSpPr>
            <p:cNvPr id="446" name="Google Shape;446;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0" name="Google Shape;450;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1" name="Google Shape;451;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7" name="Google Shape;457;p15"/>
          <p:cNvGrpSpPr/>
          <p:nvPr/>
        </p:nvGrpSpPr>
        <p:grpSpPr>
          <a:xfrm flipH="1">
            <a:off x="6208170" y="5855951"/>
            <a:ext cx="3166580" cy="1132452"/>
            <a:chOff x="377295" y="3991903"/>
            <a:chExt cx="3480268" cy="1282215"/>
          </a:xfrm>
        </p:grpSpPr>
        <p:sp>
          <p:nvSpPr>
            <p:cNvPr id="458" name="Google Shape;458;p15"/>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15"/>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15"/>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15"/>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15"/>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15"/>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15"/>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15"/>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15"/>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15"/>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8" name="Google Shape;468;p15"/>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9" name="Google Shape;469;p15"/>
          <p:cNvGrpSpPr/>
          <p:nvPr/>
        </p:nvGrpSpPr>
        <p:grpSpPr>
          <a:xfrm rot="248597">
            <a:off x="8435513" y="5709583"/>
            <a:ext cx="2699313" cy="1284580"/>
            <a:chOff x="4740748" y="4022919"/>
            <a:chExt cx="2723855" cy="1296260"/>
          </a:xfrm>
        </p:grpSpPr>
        <p:sp>
          <p:nvSpPr>
            <p:cNvPr id="470" name="Google Shape;470;p15"/>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15"/>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15"/>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15"/>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15"/>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15"/>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15"/>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15"/>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8" name="Google Shape;478;p15"/>
          <p:cNvGrpSpPr/>
          <p:nvPr/>
        </p:nvGrpSpPr>
        <p:grpSpPr>
          <a:xfrm>
            <a:off x="10092867" y="3622168"/>
            <a:ext cx="2867445" cy="3377000"/>
            <a:chOff x="7569650" y="2716626"/>
            <a:chExt cx="2150584" cy="2532750"/>
          </a:xfrm>
        </p:grpSpPr>
        <p:sp>
          <p:nvSpPr>
            <p:cNvPr id="479" name="Google Shape;479;p15"/>
            <p:cNvSpPr/>
            <p:nvPr/>
          </p:nvSpPr>
          <p:spPr>
            <a:xfrm>
              <a:off x="8538375" y="4566075"/>
              <a:ext cx="320807" cy="683301"/>
            </a:xfrm>
            <a:custGeom>
              <a:avLst/>
              <a:gdLst/>
              <a:ahLst/>
              <a:cxnLst/>
              <a:rect l="l" t="t" r="r" b="b"/>
              <a:pathLst>
                <a:path w="8973" h="20452" extrusionOk="0">
                  <a:moveTo>
                    <a:pt x="0" y="0"/>
                  </a:moveTo>
                  <a:lnTo>
                    <a:pt x="0" y="20451"/>
                  </a:lnTo>
                  <a:lnTo>
                    <a:pt x="8973" y="20451"/>
                  </a:lnTo>
                  <a:lnTo>
                    <a:pt x="89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0" name="Google Shape;480;p15"/>
            <p:cNvGrpSpPr/>
            <p:nvPr/>
          </p:nvGrpSpPr>
          <p:grpSpPr>
            <a:xfrm>
              <a:off x="7569650" y="2716626"/>
              <a:ext cx="2150584" cy="2021609"/>
              <a:chOff x="7036250" y="2792826"/>
              <a:chExt cx="2150584" cy="2021609"/>
            </a:xfrm>
          </p:grpSpPr>
          <p:sp>
            <p:nvSpPr>
              <p:cNvPr id="481" name="Google Shape;481;p15"/>
              <p:cNvSpPr/>
              <p:nvPr/>
            </p:nvSpPr>
            <p:spPr>
              <a:xfrm>
                <a:off x="7036250" y="2792826"/>
                <a:ext cx="2150584" cy="2021609"/>
              </a:xfrm>
              <a:custGeom>
                <a:avLst/>
                <a:gdLst/>
                <a:ahLst/>
                <a:cxnLst/>
                <a:rect l="l" t="t" r="r" b="b"/>
                <a:pathLst>
                  <a:path w="60152" h="69819" extrusionOk="0">
                    <a:moveTo>
                      <a:pt x="32122" y="0"/>
                    </a:moveTo>
                    <a:cubicBezTo>
                      <a:pt x="31913" y="0"/>
                      <a:pt x="31699" y="11"/>
                      <a:pt x="31479" y="31"/>
                    </a:cubicBezTo>
                    <a:cubicBezTo>
                      <a:pt x="22707" y="858"/>
                      <a:pt x="17545" y="12011"/>
                      <a:pt x="17971" y="22863"/>
                    </a:cubicBezTo>
                    <a:cubicBezTo>
                      <a:pt x="17971" y="22863"/>
                      <a:pt x="17607" y="22747"/>
                      <a:pt x="16995" y="22747"/>
                    </a:cubicBezTo>
                    <a:cubicBezTo>
                      <a:pt x="15601" y="22747"/>
                      <a:pt x="12915" y="23352"/>
                      <a:pt x="10301" y="27325"/>
                    </a:cubicBezTo>
                    <a:cubicBezTo>
                      <a:pt x="6542" y="33039"/>
                      <a:pt x="9474" y="36222"/>
                      <a:pt x="9474" y="36222"/>
                    </a:cubicBezTo>
                    <a:cubicBezTo>
                      <a:pt x="9474" y="36222"/>
                      <a:pt x="9310" y="36200"/>
                      <a:pt x="9027" y="36200"/>
                    </a:cubicBezTo>
                    <a:cubicBezTo>
                      <a:pt x="7749" y="36200"/>
                      <a:pt x="4058" y="36653"/>
                      <a:pt x="2231" y="41660"/>
                    </a:cubicBezTo>
                    <a:cubicBezTo>
                      <a:pt x="1" y="47776"/>
                      <a:pt x="5565" y="53214"/>
                      <a:pt x="5565" y="53214"/>
                    </a:cubicBezTo>
                    <a:cubicBezTo>
                      <a:pt x="5565" y="53214"/>
                      <a:pt x="4186" y="63240"/>
                      <a:pt x="11154" y="66297"/>
                    </a:cubicBezTo>
                    <a:cubicBezTo>
                      <a:pt x="12858" y="67054"/>
                      <a:pt x="14439" y="67340"/>
                      <a:pt x="15853" y="67340"/>
                    </a:cubicBezTo>
                    <a:cubicBezTo>
                      <a:pt x="20201" y="67340"/>
                      <a:pt x="22983" y="64643"/>
                      <a:pt x="22983" y="64643"/>
                    </a:cubicBezTo>
                    <a:cubicBezTo>
                      <a:pt x="22983" y="64643"/>
                      <a:pt x="25263" y="69819"/>
                      <a:pt x="31150" y="69819"/>
                    </a:cubicBezTo>
                    <a:cubicBezTo>
                      <a:pt x="31435" y="69819"/>
                      <a:pt x="31729" y="69806"/>
                      <a:pt x="32031" y="69781"/>
                    </a:cubicBezTo>
                    <a:cubicBezTo>
                      <a:pt x="38572" y="69230"/>
                      <a:pt x="40652" y="64768"/>
                      <a:pt x="40652" y="64768"/>
                    </a:cubicBezTo>
                    <a:cubicBezTo>
                      <a:pt x="40652" y="64768"/>
                      <a:pt x="41710" y="65204"/>
                      <a:pt x="43339" y="65204"/>
                    </a:cubicBezTo>
                    <a:cubicBezTo>
                      <a:pt x="46133" y="65204"/>
                      <a:pt x="50607" y="63924"/>
                      <a:pt x="54312" y="56974"/>
                    </a:cubicBezTo>
                    <a:cubicBezTo>
                      <a:pt x="60151" y="45971"/>
                      <a:pt x="52632" y="39154"/>
                      <a:pt x="52632" y="39154"/>
                    </a:cubicBezTo>
                    <a:cubicBezTo>
                      <a:pt x="52632" y="39154"/>
                      <a:pt x="56267" y="30533"/>
                      <a:pt x="52783" y="20783"/>
                    </a:cubicBezTo>
                    <a:cubicBezTo>
                      <a:pt x="50934" y="15609"/>
                      <a:pt x="47794" y="14395"/>
                      <a:pt x="45253" y="14395"/>
                    </a:cubicBezTo>
                    <a:cubicBezTo>
                      <a:pt x="43006" y="14395"/>
                      <a:pt x="41229" y="15345"/>
                      <a:pt x="41229" y="15345"/>
                    </a:cubicBezTo>
                    <a:cubicBezTo>
                      <a:pt x="41229" y="15345"/>
                      <a:pt x="40300" y="0"/>
                      <a:pt x="3212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15"/>
              <p:cNvSpPr/>
              <p:nvPr/>
            </p:nvSpPr>
            <p:spPr>
              <a:xfrm>
                <a:off x="8611628" y="4107024"/>
                <a:ext cx="317268" cy="285116"/>
              </a:xfrm>
              <a:custGeom>
                <a:avLst/>
                <a:gdLst/>
                <a:ahLst/>
                <a:cxnLst/>
                <a:rect l="l" t="t" r="r" b="b"/>
                <a:pathLst>
                  <a:path w="8874" h="9153" extrusionOk="0">
                    <a:moveTo>
                      <a:pt x="4820" y="1"/>
                    </a:moveTo>
                    <a:cubicBezTo>
                      <a:pt x="3334" y="1"/>
                      <a:pt x="3334" y="3524"/>
                      <a:pt x="3334" y="3524"/>
                    </a:cubicBezTo>
                    <a:cubicBezTo>
                      <a:pt x="3334" y="3524"/>
                      <a:pt x="2439" y="2227"/>
                      <a:pt x="1610" y="2227"/>
                    </a:cubicBezTo>
                    <a:cubicBezTo>
                      <a:pt x="1287" y="2227"/>
                      <a:pt x="974" y="2424"/>
                      <a:pt x="728" y="2973"/>
                    </a:cubicBezTo>
                    <a:cubicBezTo>
                      <a:pt x="1" y="4602"/>
                      <a:pt x="1856" y="5379"/>
                      <a:pt x="1856" y="5379"/>
                    </a:cubicBezTo>
                    <a:cubicBezTo>
                      <a:pt x="1856" y="5379"/>
                      <a:pt x="828" y="7684"/>
                      <a:pt x="1931" y="8336"/>
                    </a:cubicBezTo>
                    <a:cubicBezTo>
                      <a:pt x="2061" y="8411"/>
                      <a:pt x="2190" y="8444"/>
                      <a:pt x="2317" y="8444"/>
                    </a:cubicBezTo>
                    <a:cubicBezTo>
                      <a:pt x="3298" y="8444"/>
                      <a:pt x="4161" y="6481"/>
                      <a:pt x="4161" y="6481"/>
                    </a:cubicBezTo>
                    <a:cubicBezTo>
                      <a:pt x="4161" y="6481"/>
                      <a:pt x="4946" y="9153"/>
                      <a:pt x="6359" y="9153"/>
                    </a:cubicBezTo>
                    <a:cubicBezTo>
                      <a:pt x="6482" y="9153"/>
                      <a:pt x="6610" y="9132"/>
                      <a:pt x="6743" y="9088"/>
                    </a:cubicBezTo>
                    <a:cubicBezTo>
                      <a:pt x="8422" y="8537"/>
                      <a:pt x="6392" y="6206"/>
                      <a:pt x="6392" y="6206"/>
                    </a:cubicBezTo>
                    <a:cubicBezTo>
                      <a:pt x="6392" y="6206"/>
                      <a:pt x="8873" y="6130"/>
                      <a:pt x="8873" y="4552"/>
                    </a:cubicBezTo>
                    <a:cubicBezTo>
                      <a:pt x="8873" y="3622"/>
                      <a:pt x="7917" y="3431"/>
                      <a:pt x="7131" y="3431"/>
                    </a:cubicBezTo>
                    <a:cubicBezTo>
                      <a:pt x="6582" y="3431"/>
                      <a:pt x="6116" y="3524"/>
                      <a:pt x="6116" y="3524"/>
                    </a:cubicBezTo>
                    <a:cubicBezTo>
                      <a:pt x="6116" y="3524"/>
                      <a:pt x="6668" y="291"/>
                      <a:pt x="4988" y="15"/>
                    </a:cubicBezTo>
                    <a:cubicBezTo>
                      <a:pt x="4930" y="5"/>
                      <a:pt x="4874" y="1"/>
                      <a:pt x="482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15"/>
              <p:cNvSpPr/>
              <p:nvPr/>
            </p:nvSpPr>
            <p:spPr>
              <a:xfrm>
                <a:off x="8735306" y="4216765"/>
                <a:ext cx="78906" cy="65633"/>
              </a:xfrm>
              <a:custGeom>
                <a:avLst/>
                <a:gdLst/>
                <a:ahLst/>
                <a:cxnLst/>
                <a:rect l="l" t="t" r="r" b="b"/>
                <a:pathLst>
                  <a:path w="2207" h="2107" extrusionOk="0">
                    <a:moveTo>
                      <a:pt x="1103" y="1"/>
                    </a:moveTo>
                    <a:cubicBezTo>
                      <a:pt x="477" y="1"/>
                      <a:pt x="1" y="477"/>
                      <a:pt x="1" y="1054"/>
                    </a:cubicBezTo>
                    <a:cubicBezTo>
                      <a:pt x="1" y="1630"/>
                      <a:pt x="477" y="2106"/>
                      <a:pt x="1103" y="2106"/>
                    </a:cubicBezTo>
                    <a:cubicBezTo>
                      <a:pt x="1705" y="2106"/>
                      <a:pt x="2206" y="1630"/>
                      <a:pt x="2206" y="1054"/>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15"/>
              <p:cNvSpPr/>
              <p:nvPr/>
            </p:nvSpPr>
            <p:spPr>
              <a:xfrm>
                <a:off x="7990487" y="4378964"/>
                <a:ext cx="361279" cy="317699"/>
              </a:xfrm>
              <a:custGeom>
                <a:avLst/>
                <a:gdLst/>
                <a:ahLst/>
                <a:cxnLst/>
                <a:rect l="l" t="t" r="r" b="b"/>
                <a:pathLst>
                  <a:path w="10105" h="10199" extrusionOk="0">
                    <a:moveTo>
                      <a:pt x="5142" y="1"/>
                    </a:moveTo>
                    <a:cubicBezTo>
                      <a:pt x="4991" y="1"/>
                      <a:pt x="4824" y="34"/>
                      <a:pt x="4641" y="107"/>
                    </a:cubicBezTo>
                    <a:cubicBezTo>
                      <a:pt x="2511" y="934"/>
                      <a:pt x="3639" y="3892"/>
                      <a:pt x="3639" y="3892"/>
                    </a:cubicBezTo>
                    <a:cubicBezTo>
                      <a:pt x="3639" y="3892"/>
                      <a:pt x="3611" y="3891"/>
                      <a:pt x="3561" y="3891"/>
                    </a:cubicBezTo>
                    <a:cubicBezTo>
                      <a:pt x="3034" y="3891"/>
                      <a:pt x="0" y="3975"/>
                      <a:pt x="756" y="5922"/>
                    </a:cubicBezTo>
                    <a:cubicBezTo>
                      <a:pt x="1069" y="6727"/>
                      <a:pt x="1596" y="6977"/>
                      <a:pt x="2131" y="6977"/>
                    </a:cubicBezTo>
                    <a:cubicBezTo>
                      <a:pt x="3012" y="6977"/>
                      <a:pt x="3914" y="6298"/>
                      <a:pt x="3914" y="6298"/>
                    </a:cubicBezTo>
                    <a:lnTo>
                      <a:pt x="3914" y="6298"/>
                    </a:lnTo>
                    <a:cubicBezTo>
                      <a:pt x="3914" y="6298"/>
                      <a:pt x="2611" y="9907"/>
                      <a:pt x="3714" y="10182"/>
                    </a:cubicBezTo>
                    <a:cubicBezTo>
                      <a:pt x="3759" y="10193"/>
                      <a:pt x="3803" y="10199"/>
                      <a:pt x="3847" y="10199"/>
                    </a:cubicBezTo>
                    <a:cubicBezTo>
                      <a:pt x="4906" y="10199"/>
                      <a:pt x="5669" y="7125"/>
                      <a:pt x="5669" y="7125"/>
                    </a:cubicBezTo>
                    <a:cubicBezTo>
                      <a:pt x="5669" y="7125"/>
                      <a:pt x="6517" y="8283"/>
                      <a:pt x="7661" y="8283"/>
                    </a:cubicBezTo>
                    <a:cubicBezTo>
                      <a:pt x="7935" y="8283"/>
                      <a:pt x="8226" y="8217"/>
                      <a:pt x="8526" y="8052"/>
                    </a:cubicBezTo>
                    <a:cubicBezTo>
                      <a:pt x="10105" y="7225"/>
                      <a:pt x="8175" y="5195"/>
                      <a:pt x="8175" y="5195"/>
                    </a:cubicBezTo>
                    <a:cubicBezTo>
                      <a:pt x="8175" y="5195"/>
                      <a:pt x="10105" y="3441"/>
                      <a:pt x="9453" y="2137"/>
                    </a:cubicBezTo>
                    <a:cubicBezTo>
                      <a:pt x="9340" y="1902"/>
                      <a:pt x="9178" y="1806"/>
                      <a:pt x="8988" y="1806"/>
                    </a:cubicBezTo>
                    <a:cubicBezTo>
                      <a:pt x="8127" y="1806"/>
                      <a:pt x="6696" y="3791"/>
                      <a:pt x="6696" y="3791"/>
                    </a:cubicBezTo>
                    <a:cubicBezTo>
                      <a:pt x="6696" y="3791"/>
                      <a:pt x="6759" y="1"/>
                      <a:pt x="51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15"/>
              <p:cNvSpPr/>
              <p:nvPr/>
            </p:nvSpPr>
            <p:spPr>
              <a:xfrm>
                <a:off x="8147453" y="45048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15"/>
              <p:cNvSpPr/>
              <p:nvPr/>
            </p:nvSpPr>
            <p:spPr>
              <a:xfrm>
                <a:off x="7418051" y="4165039"/>
                <a:ext cx="337825" cy="262750"/>
              </a:xfrm>
              <a:custGeom>
                <a:avLst/>
                <a:gdLst/>
                <a:ahLst/>
                <a:cxnLst/>
                <a:rect l="l" t="t" r="r" b="b"/>
                <a:pathLst>
                  <a:path w="9449" h="8435" extrusionOk="0">
                    <a:moveTo>
                      <a:pt x="6305" y="0"/>
                    </a:moveTo>
                    <a:cubicBezTo>
                      <a:pt x="5510" y="0"/>
                      <a:pt x="4261" y="2128"/>
                      <a:pt x="4261" y="2128"/>
                    </a:cubicBezTo>
                    <a:cubicBezTo>
                      <a:pt x="4261" y="2128"/>
                      <a:pt x="2842" y="92"/>
                      <a:pt x="1911" y="92"/>
                    </a:cubicBezTo>
                    <a:cubicBezTo>
                      <a:pt x="1702" y="92"/>
                      <a:pt x="1517" y="195"/>
                      <a:pt x="1378" y="449"/>
                    </a:cubicBezTo>
                    <a:cubicBezTo>
                      <a:pt x="652" y="1827"/>
                      <a:pt x="2030" y="3406"/>
                      <a:pt x="2030" y="3406"/>
                    </a:cubicBezTo>
                    <a:cubicBezTo>
                      <a:pt x="2030" y="3406"/>
                      <a:pt x="0" y="4334"/>
                      <a:pt x="727" y="5537"/>
                    </a:cubicBezTo>
                    <a:cubicBezTo>
                      <a:pt x="934" y="5868"/>
                      <a:pt x="1226" y="5989"/>
                      <a:pt x="1539" y="5989"/>
                    </a:cubicBezTo>
                    <a:cubicBezTo>
                      <a:pt x="2361" y="5989"/>
                      <a:pt x="3333" y="5161"/>
                      <a:pt x="3333" y="5161"/>
                    </a:cubicBezTo>
                    <a:lnTo>
                      <a:pt x="3333" y="5161"/>
                    </a:lnTo>
                    <a:cubicBezTo>
                      <a:pt x="3333" y="5161"/>
                      <a:pt x="2582" y="8143"/>
                      <a:pt x="4336" y="8419"/>
                    </a:cubicBezTo>
                    <a:cubicBezTo>
                      <a:pt x="4403" y="8429"/>
                      <a:pt x="4466" y="8434"/>
                      <a:pt x="4526" y="8434"/>
                    </a:cubicBezTo>
                    <a:cubicBezTo>
                      <a:pt x="6067" y="8434"/>
                      <a:pt x="5464" y="5161"/>
                      <a:pt x="5464" y="5161"/>
                    </a:cubicBezTo>
                    <a:lnTo>
                      <a:pt x="5464" y="5161"/>
                    </a:lnTo>
                    <a:cubicBezTo>
                      <a:pt x="5464" y="5161"/>
                      <a:pt x="6321" y="5862"/>
                      <a:pt x="7198" y="5862"/>
                    </a:cubicBezTo>
                    <a:cubicBezTo>
                      <a:pt x="7636" y="5862"/>
                      <a:pt x="8079" y="5687"/>
                      <a:pt x="8421" y="5161"/>
                    </a:cubicBezTo>
                    <a:cubicBezTo>
                      <a:pt x="9449" y="3607"/>
                      <a:pt x="6667" y="2755"/>
                      <a:pt x="6667" y="2755"/>
                    </a:cubicBezTo>
                    <a:cubicBezTo>
                      <a:pt x="6667" y="2755"/>
                      <a:pt x="7394" y="1752"/>
                      <a:pt x="6742" y="349"/>
                    </a:cubicBezTo>
                    <a:cubicBezTo>
                      <a:pt x="6630" y="102"/>
                      <a:pt x="6478" y="0"/>
                      <a:pt x="630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15"/>
              <p:cNvSpPr/>
              <p:nvPr/>
            </p:nvSpPr>
            <p:spPr>
              <a:xfrm>
                <a:off x="7531196" y="4259241"/>
                <a:ext cx="76186" cy="62586"/>
              </a:xfrm>
              <a:custGeom>
                <a:avLst/>
                <a:gdLst/>
                <a:ahLst/>
                <a:cxnLst/>
                <a:rect l="l" t="t" r="r" b="b"/>
                <a:pathLst>
                  <a:path w="2207" h="2081" extrusionOk="0">
                    <a:moveTo>
                      <a:pt x="1104" y="1"/>
                    </a:moveTo>
                    <a:cubicBezTo>
                      <a:pt x="477" y="1"/>
                      <a:pt x="1" y="452"/>
                      <a:pt x="1" y="1053"/>
                    </a:cubicBezTo>
                    <a:cubicBezTo>
                      <a:pt x="1" y="1630"/>
                      <a:pt x="477" y="2081"/>
                      <a:pt x="1104" y="2081"/>
                    </a:cubicBezTo>
                    <a:cubicBezTo>
                      <a:pt x="1705" y="2081"/>
                      <a:pt x="2207" y="1630"/>
                      <a:pt x="2207" y="1053"/>
                    </a:cubicBezTo>
                    <a:cubicBezTo>
                      <a:pt x="2207" y="452"/>
                      <a:pt x="1705" y="1"/>
                      <a:pt x="1104"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15"/>
              <p:cNvSpPr/>
              <p:nvPr/>
            </p:nvSpPr>
            <p:spPr>
              <a:xfrm>
                <a:off x="8055556" y="3758081"/>
                <a:ext cx="337861" cy="271098"/>
              </a:xfrm>
              <a:custGeom>
                <a:avLst/>
                <a:gdLst/>
                <a:ahLst/>
                <a:cxnLst/>
                <a:rect l="l" t="t" r="r" b="b"/>
                <a:pathLst>
                  <a:path w="9450" h="8703" extrusionOk="0">
                    <a:moveTo>
                      <a:pt x="6176" y="0"/>
                    </a:moveTo>
                    <a:cubicBezTo>
                      <a:pt x="6156" y="0"/>
                      <a:pt x="6137" y="1"/>
                      <a:pt x="6116" y="2"/>
                    </a:cubicBezTo>
                    <a:cubicBezTo>
                      <a:pt x="4713" y="103"/>
                      <a:pt x="3710" y="3887"/>
                      <a:pt x="3710" y="3887"/>
                    </a:cubicBezTo>
                    <a:cubicBezTo>
                      <a:pt x="3710" y="3887"/>
                      <a:pt x="2423" y="2433"/>
                      <a:pt x="1543" y="2433"/>
                    </a:cubicBezTo>
                    <a:cubicBezTo>
                      <a:pt x="1292" y="2433"/>
                      <a:pt x="1073" y="2553"/>
                      <a:pt x="928" y="2859"/>
                    </a:cubicBezTo>
                    <a:cubicBezTo>
                      <a:pt x="276" y="4263"/>
                      <a:pt x="2307" y="5291"/>
                      <a:pt x="2307" y="5291"/>
                    </a:cubicBezTo>
                    <a:cubicBezTo>
                      <a:pt x="2307" y="5291"/>
                      <a:pt x="1" y="7421"/>
                      <a:pt x="1580" y="8423"/>
                    </a:cubicBezTo>
                    <a:cubicBezTo>
                      <a:pt x="1826" y="8584"/>
                      <a:pt x="2070" y="8651"/>
                      <a:pt x="2306" y="8651"/>
                    </a:cubicBezTo>
                    <a:cubicBezTo>
                      <a:pt x="3584" y="8651"/>
                      <a:pt x="4637" y="6669"/>
                      <a:pt x="4637" y="6669"/>
                    </a:cubicBezTo>
                    <a:cubicBezTo>
                      <a:pt x="4637" y="6669"/>
                      <a:pt x="5427" y="8703"/>
                      <a:pt x="6492" y="8703"/>
                    </a:cubicBezTo>
                    <a:cubicBezTo>
                      <a:pt x="6517" y="8703"/>
                      <a:pt x="6542" y="8701"/>
                      <a:pt x="6567" y="8699"/>
                    </a:cubicBezTo>
                    <a:cubicBezTo>
                      <a:pt x="7695" y="8624"/>
                      <a:pt x="7144" y="5742"/>
                      <a:pt x="7144" y="5742"/>
                    </a:cubicBezTo>
                    <a:cubicBezTo>
                      <a:pt x="7144" y="5742"/>
                      <a:pt x="9449" y="5291"/>
                      <a:pt x="8898" y="4163"/>
                    </a:cubicBezTo>
                    <a:cubicBezTo>
                      <a:pt x="8480" y="3326"/>
                      <a:pt x="7355" y="3225"/>
                      <a:pt x="6836" y="3225"/>
                    </a:cubicBezTo>
                    <a:cubicBezTo>
                      <a:pt x="6671" y="3225"/>
                      <a:pt x="6567" y="3235"/>
                      <a:pt x="6567" y="3235"/>
                    </a:cubicBezTo>
                    <a:cubicBezTo>
                      <a:pt x="6567" y="3235"/>
                      <a:pt x="7467" y="0"/>
                      <a:pt x="617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1" name="Google Shape;491;p15"/>
            <p:cNvSpPr/>
            <p:nvPr/>
          </p:nvSpPr>
          <p:spPr>
            <a:xfrm>
              <a:off x="8713516" y="3786572"/>
              <a:ext cx="88738" cy="61708"/>
            </a:xfrm>
            <a:custGeom>
              <a:avLst/>
              <a:gdLst/>
              <a:ahLst/>
              <a:cxnLst/>
              <a:rect l="l" t="t" r="r" b="b"/>
              <a:pathLst>
                <a:path w="2482" h="1981" extrusionOk="0">
                  <a:moveTo>
                    <a:pt x="1254" y="0"/>
                  </a:moveTo>
                  <a:cubicBezTo>
                    <a:pt x="552" y="0"/>
                    <a:pt x="0" y="451"/>
                    <a:pt x="0" y="1003"/>
                  </a:cubicBezTo>
                  <a:cubicBezTo>
                    <a:pt x="0" y="1529"/>
                    <a:pt x="552" y="1980"/>
                    <a:pt x="1254" y="1980"/>
                  </a:cubicBezTo>
                  <a:cubicBezTo>
                    <a:pt x="1930" y="1980"/>
                    <a:pt x="2482" y="1529"/>
                    <a:pt x="2482" y="1003"/>
                  </a:cubicBezTo>
                  <a:cubicBezTo>
                    <a:pt x="2482" y="451"/>
                    <a:pt x="1930" y="0"/>
                    <a:pt x="12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2" name="Google Shape;492;p15"/>
            <p:cNvGrpSpPr/>
            <p:nvPr/>
          </p:nvGrpSpPr>
          <p:grpSpPr>
            <a:xfrm>
              <a:off x="9086769" y="3332096"/>
              <a:ext cx="324382" cy="285116"/>
              <a:chOff x="7544369" y="3544921"/>
              <a:chExt cx="324382" cy="285116"/>
            </a:xfrm>
          </p:grpSpPr>
          <p:sp>
            <p:nvSpPr>
              <p:cNvPr id="493" name="Google Shape;493;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5" name="Google Shape;495;p15"/>
            <p:cNvGrpSpPr/>
            <p:nvPr/>
          </p:nvGrpSpPr>
          <p:grpSpPr>
            <a:xfrm>
              <a:off x="8534969" y="3087721"/>
              <a:ext cx="324382" cy="285116"/>
              <a:chOff x="7544369" y="3544921"/>
              <a:chExt cx="324382" cy="285116"/>
            </a:xfrm>
          </p:grpSpPr>
          <p:sp>
            <p:nvSpPr>
              <p:cNvPr id="496" name="Google Shape;496;p15"/>
              <p:cNvSpPr/>
              <p:nvPr/>
            </p:nvSpPr>
            <p:spPr>
              <a:xfrm>
                <a:off x="7544369" y="3544921"/>
                <a:ext cx="324382" cy="285116"/>
              </a:xfrm>
              <a:custGeom>
                <a:avLst/>
                <a:gdLst/>
                <a:ahLst/>
                <a:cxnLst/>
                <a:rect l="l" t="t" r="r" b="b"/>
                <a:pathLst>
                  <a:path w="9073" h="9153" extrusionOk="0">
                    <a:moveTo>
                      <a:pt x="4053" y="1"/>
                    </a:moveTo>
                    <a:cubicBezTo>
                      <a:pt x="3999" y="1"/>
                      <a:pt x="3943" y="5"/>
                      <a:pt x="3885" y="15"/>
                    </a:cubicBezTo>
                    <a:cubicBezTo>
                      <a:pt x="2206" y="291"/>
                      <a:pt x="2757" y="3524"/>
                      <a:pt x="2757" y="3524"/>
                    </a:cubicBezTo>
                    <a:cubicBezTo>
                      <a:pt x="2757" y="3524"/>
                      <a:pt x="2291" y="3430"/>
                      <a:pt x="1742" y="3430"/>
                    </a:cubicBezTo>
                    <a:cubicBezTo>
                      <a:pt x="956" y="3430"/>
                      <a:pt x="0" y="3622"/>
                      <a:pt x="0" y="4551"/>
                    </a:cubicBezTo>
                    <a:cubicBezTo>
                      <a:pt x="0" y="6130"/>
                      <a:pt x="2481" y="6231"/>
                      <a:pt x="2481" y="6231"/>
                    </a:cubicBezTo>
                    <a:cubicBezTo>
                      <a:pt x="2481" y="6231"/>
                      <a:pt x="451" y="8536"/>
                      <a:pt x="2131" y="9088"/>
                    </a:cubicBezTo>
                    <a:cubicBezTo>
                      <a:pt x="2264" y="9132"/>
                      <a:pt x="2393" y="9153"/>
                      <a:pt x="2518" y="9153"/>
                    </a:cubicBezTo>
                    <a:cubicBezTo>
                      <a:pt x="3929" y="9153"/>
                      <a:pt x="4712" y="6506"/>
                      <a:pt x="4712" y="6506"/>
                    </a:cubicBezTo>
                    <a:cubicBezTo>
                      <a:pt x="4712" y="6506"/>
                      <a:pt x="5581" y="8462"/>
                      <a:pt x="6566" y="8462"/>
                    </a:cubicBezTo>
                    <a:cubicBezTo>
                      <a:pt x="6690" y="8462"/>
                      <a:pt x="6816" y="8431"/>
                      <a:pt x="6943" y="8361"/>
                    </a:cubicBezTo>
                    <a:cubicBezTo>
                      <a:pt x="8045" y="7709"/>
                      <a:pt x="7018" y="5378"/>
                      <a:pt x="7018" y="5378"/>
                    </a:cubicBezTo>
                    <a:cubicBezTo>
                      <a:pt x="7018" y="5378"/>
                      <a:pt x="9073" y="4100"/>
                      <a:pt x="8146" y="2145"/>
                    </a:cubicBezTo>
                    <a:cubicBezTo>
                      <a:pt x="7935" y="1702"/>
                      <a:pt x="7686" y="1531"/>
                      <a:pt x="7427" y="1531"/>
                    </a:cubicBezTo>
                    <a:cubicBezTo>
                      <a:pt x="6543" y="1531"/>
                      <a:pt x="5539" y="3524"/>
                      <a:pt x="5539" y="3524"/>
                    </a:cubicBezTo>
                    <a:cubicBezTo>
                      <a:pt x="5539" y="3524"/>
                      <a:pt x="5539" y="1"/>
                      <a:pt x="405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15"/>
              <p:cNvSpPr/>
              <p:nvPr/>
            </p:nvSpPr>
            <p:spPr>
              <a:xfrm>
                <a:off x="7659072" y="3654662"/>
                <a:ext cx="78870" cy="65602"/>
              </a:xfrm>
              <a:custGeom>
                <a:avLst/>
                <a:gdLst/>
                <a:ahLst/>
                <a:cxnLst/>
                <a:rect l="l" t="t" r="r" b="b"/>
                <a:pathLst>
                  <a:path w="2206" h="2106" extrusionOk="0">
                    <a:moveTo>
                      <a:pt x="1103" y="1"/>
                    </a:moveTo>
                    <a:cubicBezTo>
                      <a:pt x="476" y="1"/>
                      <a:pt x="0" y="477"/>
                      <a:pt x="0" y="1053"/>
                    </a:cubicBezTo>
                    <a:cubicBezTo>
                      <a:pt x="0" y="1630"/>
                      <a:pt x="476" y="2106"/>
                      <a:pt x="1103" y="2106"/>
                    </a:cubicBezTo>
                    <a:cubicBezTo>
                      <a:pt x="1705" y="2106"/>
                      <a:pt x="2206" y="1630"/>
                      <a:pt x="2206" y="1053"/>
                    </a:cubicBezTo>
                    <a:cubicBezTo>
                      <a:pt x="2206" y="477"/>
                      <a:pt x="1705" y="1"/>
                      <a:pt x="1103" y="1"/>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498" name="Google Shape;498;p15"/>
          <p:cNvGrpSpPr/>
          <p:nvPr/>
        </p:nvGrpSpPr>
        <p:grpSpPr>
          <a:xfrm>
            <a:off x="-811451" y="2610051"/>
            <a:ext cx="2929121" cy="4332997"/>
            <a:chOff x="-608589" y="1957538"/>
            <a:chExt cx="2196841" cy="3249748"/>
          </a:xfrm>
        </p:grpSpPr>
        <p:sp>
          <p:nvSpPr>
            <p:cNvPr id="499" name="Google Shape;499;p15"/>
            <p:cNvSpPr/>
            <p:nvPr/>
          </p:nvSpPr>
          <p:spPr>
            <a:xfrm>
              <a:off x="192836" y="3638013"/>
              <a:ext cx="432775" cy="1569273"/>
            </a:xfrm>
            <a:custGeom>
              <a:avLst/>
              <a:gdLst/>
              <a:ahLst/>
              <a:cxnLst/>
              <a:rect l="l" t="t" r="r" b="b"/>
              <a:pathLst>
                <a:path w="4588" h="13083" extrusionOk="0">
                  <a:moveTo>
                    <a:pt x="1" y="0"/>
                  </a:moveTo>
                  <a:lnTo>
                    <a:pt x="1" y="13083"/>
                  </a:lnTo>
                  <a:lnTo>
                    <a:pt x="4587" y="13083"/>
                  </a:lnTo>
                  <a:lnTo>
                    <a:pt x="458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0" name="Google Shape;500;p15"/>
            <p:cNvGrpSpPr/>
            <p:nvPr/>
          </p:nvGrpSpPr>
          <p:grpSpPr>
            <a:xfrm>
              <a:off x="-608589" y="1957538"/>
              <a:ext cx="2196841" cy="2154562"/>
              <a:chOff x="94650" y="2637525"/>
              <a:chExt cx="2196841" cy="2154562"/>
            </a:xfrm>
          </p:grpSpPr>
          <p:sp>
            <p:nvSpPr>
              <p:cNvPr id="501" name="Google Shape;501;p15"/>
              <p:cNvSpPr/>
              <p:nvPr/>
            </p:nvSpPr>
            <p:spPr>
              <a:xfrm>
                <a:off x="94650" y="2637525"/>
                <a:ext cx="2196841" cy="2154562"/>
              </a:xfrm>
              <a:custGeom>
                <a:avLst/>
                <a:gdLst/>
                <a:ahLst/>
                <a:cxnLst/>
                <a:rect l="l" t="t" r="r" b="b"/>
                <a:pathLst>
                  <a:path w="30753" h="39575" extrusionOk="0">
                    <a:moveTo>
                      <a:pt x="15539" y="0"/>
                    </a:moveTo>
                    <a:cubicBezTo>
                      <a:pt x="11354" y="0"/>
                      <a:pt x="10427" y="6667"/>
                      <a:pt x="10427" y="6667"/>
                    </a:cubicBezTo>
                    <a:cubicBezTo>
                      <a:pt x="10427" y="6667"/>
                      <a:pt x="9939" y="6216"/>
                      <a:pt x="9100" y="6216"/>
                    </a:cubicBezTo>
                    <a:cubicBezTo>
                      <a:pt x="8105" y="6216"/>
                      <a:pt x="6617" y="6851"/>
                      <a:pt x="4863" y="9625"/>
                    </a:cubicBezTo>
                    <a:cubicBezTo>
                      <a:pt x="1629" y="14737"/>
                      <a:pt x="4086" y="21955"/>
                      <a:pt x="4086" y="21955"/>
                    </a:cubicBezTo>
                    <a:cubicBezTo>
                      <a:pt x="4086" y="21955"/>
                      <a:pt x="4028" y="21945"/>
                      <a:pt x="3927" y="21945"/>
                    </a:cubicBezTo>
                    <a:cubicBezTo>
                      <a:pt x="3339" y="21945"/>
                      <a:pt x="1287" y="22292"/>
                      <a:pt x="752" y="27043"/>
                    </a:cubicBezTo>
                    <a:cubicBezTo>
                      <a:pt x="0" y="33610"/>
                      <a:pt x="4587" y="34211"/>
                      <a:pt x="4587" y="34211"/>
                    </a:cubicBezTo>
                    <a:cubicBezTo>
                      <a:pt x="4587" y="34211"/>
                      <a:pt x="4161" y="39575"/>
                      <a:pt x="8647" y="39575"/>
                    </a:cubicBezTo>
                    <a:cubicBezTo>
                      <a:pt x="13133" y="39575"/>
                      <a:pt x="14086" y="35815"/>
                      <a:pt x="14086" y="35815"/>
                    </a:cubicBezTo>
                    <a:cubicBezTo>
                      <a:pt x="14086" y="35815"/>
                      <a:pt x="17276" y="38896"/>
                      <a:pt x="20576" y="38896"/>
                    </a:cubicBezTo>
                    <a:cubicBezTo>
                      <a:pt x="20810" y="38896"/>
                      <a:pt x="21045" y="38881"/>
                      <a:pt x="21279" y="38848"/>
                    </a:cubicBezTo>
                    <a:cubicBezTo>
                      <a:pt x="24838" y="38321"/>
                      <a:pt x="25138" y="35088"/>
                      <a:pt x="25138" y="35088"/>
                    </a:cubicBezTo>
                    <a:cubicBezTo>
                      <a:pt x="25138" y="35088"/>
                      <a:pt x="28246" y="35088"/>
                      <a:pt x="29499" y="30803"/>
                    </a:cubicBezTo>
                    <a:cubicBezTo>
                      <a:pt x="30752" y="26517"/>
                      <a:pt x="27018" y="23284"/>
                      <a:pt x="27018" y="23284"/>
                    </a:cubicBezTo>
                    <a:cubicBezTo>
                      <a:pt x="28898" y="20251"/>
                      <a:pt x="27770" y="12833"/>
                      <a:pt x="25364" y="10953"/>
                    </a:cubicBezTo>
                    <a:cubicBezTo>
                      <a:pt x="24835" y="10539"/>
                      <a:pt x="24336" y="10378"/>
                      <a:pt x="23880" y="10378"/>
                    </a:cubicBezTo>
                    <a:cubicBezTo>
                      <a:pt x="22261" y="10378"/>
                      <a:pt x="21178" y="12406"/>
                      <a:pt x="21178" y="12406"/>
                    </a:cubicBezTo>
                    <a:cubicBezTo>
                      <a:pt x="21705" y="6893"/>
                      <a:pt x="19725" y="0"/>
                      <a:pt x="155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15"/>
              <p:cNvSpPr/>
              <p:nvPr/>
            </p:nvSpPr>
            <p:spPr>
              <a:xfrm>
                <a:off x="515422" y="3363736"/>
                <a:ext cx="410037" cy="323506"/>
              </a:xfrm>
              <a:custGeom>
                <a:avLst/>
                <a:gdLst/>
                <a:ahLst/>
                <a:cxnLst/>
                <a:rect l="l" t="t" r="r" b="b"/>
                <a:pathLst>
                  <a:path w="5740" h="5499" extrusionOk="0">
                    <a:moveTo>
                      <a:pt x="1895" y="1"/>
                    </a:moveTo>
                    <a:cubicBezTo>
                      <a:pt x="1812" y="1"/>
                      <a:pt x="1731" y="29"/>
                      <a:pt x="1654" y="94"/>
                    </a:cubicBezTo>
                    <a:cubicBezTo>
                      <a:pt x="1028" y="620"/>
                      <a:pt x="1654" y="2500"/>
                      <a:pt x="1654" y="2500"/>
                    </a:cubicBezTo>
                    <a:cubicBezTo>
                      <a:pt x="1654" y="2500"/>
                      <a:pt x="0" y="2600"/>
                      <a:pt x="351" y="3603"/>
                    </a:cubicBezTo>
                    <a:cubicBezTo>
                      <a:pt x="496" y="3980"/>
                      <a:pt x="810" y="4096"/>
                      <a:pt x="1140" y="4096"/>
                    </a:cubicBezTo>
                    <a:cubicBezTo>
                      <a:pt x="1664" y="4096"/>
                      <a:pt x="2231" y="3803"/>
                      <a:pt x="2231" y="3803"/>
                    </a:cubicBezTo>
                    <a:lnTo>
                      <a:pt x="2231" y="3803"/>
                    </a:lnTo>
                    <a:cubicBezTo>
                      <a:pt x="2231" y="3803"/>
                      <a:pt x="1504" y="5257"/>
                      <a:pt x="2657" y="5482"/>
                    </a:cubicBezTo>
                    <a:cubicBezTo>
                      <a:pt x="2718" y="5493"/>
                      <a:pt x="2776" y="5498"/>
                      <a:pt x="2831" y="5498"/>
                    </a:cubicBezTo>
                    <a:cubicBezTo>
                      <a:pt x="3804" y="5498"/>
                      <a:pt x="3760" y="3904"/>
                      <a:pt x="3760" y="3904"/>
                    </a:cubicBezTo>
                    <a:lnTo>
                      <a:pt x="3760" y="3904"/>
                    </a:lnTo>
                    <a:cubicBezTo>
                      <a:pt x="3760" y="3904"/>
                      <a:pt x="4033" y="4018"/>
                      <a:pt x="4359" y="4018"/>
                    </a:cubicBezTo>
                    <a:cubicBezTo>
                      <a:pt x="4733" y="4018"/>
                      <a:pt x="5176" y="3868"/>
                      <a:pt x="5364" y="3227"/>
                    </a:cubicBezTo>
                    <a:cubicBezTo>
                      <a:pt x="5740" y="2024"/>
                      <a:pt x="4211" y="1924"/>
                      <a:pt x="4211" y="1924"/>
                    </a:cubicBezTo>
                    <a:cubicBezTo>
                      <a:pt x="4211" y="1924"/>
                      <a:pt x="5313" y="921"/>
                      <a:pt x="4912" y="370"/>
                    </a:cubicBezTo>
                    <a:cubicBezTo>
                      <a:pt x="4849" y="284"/>
                      <a:pt x="4767" y="248"/>
                      <a:pt x="4672" y="248"/>
                    </a:cubicBezTo>
                    <a:cubicBezTo>
                      <a:pt x="4128" y="248"/>
                      <a:pt x="3183" y="1447"/>
                      <a:pt x="3183" y="1447"/>
                    </a:cubicBezTo>
                    <a:cubicBezTo>
                      <a:pt x="3183" y="1447"/>
                      <a:pt x="2489" y="1"/>
                      <a:pt x="189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15"/>
              <p:cNvSpPr/>
              <p:nvPr/>
            </p:nvSpPr>
            <p:spPr>
              <a:xfrm>
                <a:off x="685517" y="3493107"/>
                <a:ext cx="89579" cy="66419"/>
              </a:xfrm>
              <a:custGeom>
                <a:avLst/>
                <a:gdLst/>
                <a:ahLst/>
                <a:cxnLst/>
                <a:rect l="l" t="t" r="r" b="b"/>
                <a:pathLst>
                  <a:path w="1254" h="1129" extrusionOk="0">
                    <a:moveTo>
                      <a:pt x="627" y="0"/>
                    </a:moveTo>
                    <a:cubicBezTo>
                      <a:pt x="276" y="0"/>
                      <a:pt x="0" y="251"/>
                      <a:pt x="0" y="552"/>
                    </a:cubicBezTo>
                    <a:cubicBezTo>
                      <a:pt x="0" y="877"/>
                      <a:pt x="276" y="1128"/>
                      <a:pt x="627" y="1128"/>
                    </a:cubicBezTo>
                    <a:cubicBezTo>
                      <a:pt x="978" y="1128"/>
                      <a:pt x="1253" y="877"/>
                      <a:pt x="1253" y="552"/>
                    </a:cubicBezTo>
                    <a:cubicBezTo>
                      <a:pt x="1253" y="251"/>
                      <a:pt x="978" y="0"/>
                      <a:pt x="62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15"/>
              <p:cNvSpPr/>
              <p:nvPr/>
            </p:nvSpPr>
            <p:spPr>
              <a:xfrm>
                <a:off x="1032851" y="2929379"/>
                <a:ext cx="365319" cy="303622"/>
              </a:xfrm>
              <a:custGeom>
                <a:avLst/>
                <a:gdLst/>
                <a:ahLst/>
                <a:cxnLst/>
                <a:rect l="l" t="t" r="r" b="b"/>
                <a:pathLst>
                  <a:path w="5114" h="5161" extrusionOk="0">
                    <a:moveTo>
                      <a:pt x="2297" y="1"/>
                    </a:moveTo>
                    <a:cubicBezTo>
                      <a:pt x="2268" y="1"/>
                      <a:pt x="2237" y="3"/>
                      <a:pt x="2206" y="8"/>
                    </a:cubicBezTo>
                    <a:cubicBezTo>
                      <a:pt x="1253" y="184"/>
                      <a:pt x="1579" y="1988"/>
                      <a:pt x="1579" y="1988"/>
                    </a:cubicBezTo>
                    <a:cubicBezTo>
                      <a:pt x="1579" y="1988"/>
                      <a:pt x="1318" y="1938"/>
                      <a:pt x="1008" y="1938"/>
                    </a:cubicBezTo>
                    <a:cubicBezTo>
                      <a:pt x="556" y="1938"/>
                      <a:pt x="0" y="2044"/>
                      <a:pt x="0" y="2565"/>
                    </a:cubicBezTo>
                    <a:cubicBezTo>
                      <a:pt x="0" y="3467"/>
                      <a:pt x="1429" y="3517"/>
                      <a:pt x="1429" y="3517"/>
                    </a:cubicBezTo>
                    <a:cubicBezTo>
                      <a:pt x="1429" y="3517"/>
                      <a:pt x="276" y="4820"/>
                      <a:pt x="1203" y="5121"/>
                    </a:cubicBezTo>
                    <a:cubicBezTo>
                      <a:pt x="1283" y="5148"/>
                      <a:pt x="1360" y="5161"/>
                      <a:pt x="1434" y="5161"/>
                    </a:cubicBezTo>
                    <a:cubicBezTo>
                      <a:pt x="2240" y="5161"/>
                      <a:pt x="2682" y="3667"/>
                      <a:pt x="2682" y="3667"/>
                    </a:cubicBezTo>
                    <a:cubicBezTo>
                      <a:pt x="2682" y="3667"/>
                      <a:pt x="3177" y="4776"/>
                      <a:pt x="3727" y="4776"/>
                    </a:cubicBezTo>
                    <a:cubicBezTo>
                      <a:pt x="3796" y="4776"/>
                      <a:pt x="3866" y="4759"/>
                      <a:pt x="3935" y="4720"/>
                    </a:cubicBezTo>
                    <a:cubicBezTo>
                      <a:pt x="4562" y="4344"/>
                      <a:pt x="3985" y="3041"/>
                      <a:pt x="3985" y="3041"/>
                    </a:cubicBezTo>
                    <a:cubicBezTo>
                      <a:pt x="3985" y="3041"/>
                      <a:pt x="5113" y="2314"/>
                      <a:pt x="4612" y="1211"/>
                    </a:cubicBezTo>
                    <a:cubicBezTo>
                      <a:pt x="4493" y="961"/>
                      <a:pt x="4351" y="864"/>
                      <a:pt x="4204" y="864"/>
                    </a:cubicBezTo>
                    <a:cubicBezTo>
                      <a:pt x="3703" y="864"/>
                      <a:pt x="3133" y="1988"/>
                      <a:pt x="3133" y="1988"/>
                    </a:cubicBezTo>
                    <a:cubicBezTo>
                      <a:pt x="3133" y="1988"/>
                      <a:pt x="3133" y="1"/>
                      <a:pt x="229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15"/>
              <p:cNvSpPr/>
              <p:nvPr/>
            </p:nvSpPr>
            <p:spPr>
              <a:xfrm>
                <a:off x="1163512" y="3046337"/>
                <a:ext cx="89651" cy="70831"/>
              </a:xfrm>
              <a:custGeom>
                <a:avLst/>
                <a:gdLst/>
                <a:ahLst/>
                <a:cxnLst/>
                <a:rect l="l" t="t" r="r" b="b"/>
                <a:pathLst>
                  <a:path w="1255" h="1204" extrusionOk="0">
                    <a:moveTo>
                      <a:pt x="627" y="0"/>
                    </a:moveTo>
                    <a:cubicBezTo>
                      <a:pt x="277" y="0"/>
                      <a:pt x="1" y="276"/>
                      <a:pt x="1" y="602"/>
                    </a:cubicBezTo>
                    <a:cubicBezTo>
                      <a:pt x="1" y="928"/>
                      <a:pt x="277" y="1203"/>
                      <a:pt x="627" y="1203"/>
                    </a:cubicBezTo>
                    <a:cubicBezTo>
                      <a:pt x="953" y="1203"/>
                      <a:pt x="1254" y="928"/>
                      <a:pt x="1254" y="602"/>
                    </a:cubicBezTo>
                    <a:cubicBezTo>
                      <a:pt x="1254" y="276"/>
                      <a:pt x="953"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15"/>
              <p:cNvSpPr/>
              <p:nvPr/>
            </p:nvSpPr>
            <p:spPr>
              <a:xfrm>
                <a:off x="1486627" y="3448689"/>
                <a:ext cx="409251" cy="338567"/>
              </a:xfrm>
              <a:custGeom>
                <a:avLst/>
                <a:gdLst/>
                <a:ahLst/>
                <a:cxnLst/>
                <a:rect l="l" t="t" r="r" b="b"/>
                <a:pathLst>
                  <a:path w="5729" h="5755" extrusionOk="0">
                    <a:moveTo>
                      <a:pt x="2914" y="0"/>
                    </a:moveTo>
                    <a:cubicBezTo>
                      <a:pt x="2833" y="0"/>
                      <a:pt x="2743" y="17"/>
                      <a:pt x="2646" y="53"/>
                    </a:cubicBezTo>
                    <a:cubicBezTo>
                      <a:pt x="1443" y="530"/>
                      <a:pt x="2069" y="2209"/>
                      <a:pt x="2069" y="2209"/>
                    </a:cubicBezTo>
                    <a:cubicBezTo>
                      <a:pt x="2069" y="2209"/>
                      <a:pt x="2057" y="2209"/>
                      <a:pt x="2034" y="2209"/>
                    </a:cubicBezTo>
                    <a:cubicBezTo>
                      <a:pt x="1761" y="2209"/>
                      <a:pt x="1" y="2251"/>
                      <a:pt x="440" y="3362"/>
                    </a:cubicBezTo>
                    <a:cubicBezTo>
                      <a:pt x="619" y="3813"/>
                      <a:pt x="914" y="3954"/>
                      <a:pt x="1213" y="3954"/>
                    </a:cubicBezTo>
                    <a:cubicBezTo>
                      <a:pt x="1711" y="3954"/>
                      <a:pt x="2220" y="3562"/>
                      <a:pt x="2220" y="3562"/>
                    </a:cubicBezTo>
                    <a:lnTo>
                      <a:pt x="2220" y="3562"/>
                    </a:lnTo>
                    <a:cubicBezTo>
                      <a:pt x="2220" y="3563"/>
                      <a:pt x="1493" y="5592"/>
                      <a:pt x="2120" y="5743"/>
                    </a:cubicBezTo>
                    <a:cubicBezTo>
                      <a:pt x="2147" y="5751"/>
                      <a:pt x="2175" y="5754"/>
                      <a:pt x="2202" y="5754"/>
                    </a:cubicBezTo>
                    <a:cubicBezTo>
                      <a:pt x="2788" y="5754"/>
                      <a:pt x="3222" y="4038"/>
                      <a:pt x="3222" y="4038"/>
                    </a:cubicBezTo>
                    <a:cubicBezTo>
                      <a:pt x="3222" y="4038"/>
                      <a:pt x="3702" y="4684"/>
                      <a:pt x="4353" y="4684"/>
                    </a:cubicBezTo>
                    <a:cubicBezTo>
                      <a:pt x="4503" y="4684"/>
                      <a:pt x="4662" y="4649"/>
                      <a:pt x="4826" y="4565"/>
                    </a:cubicBezTo>
                    <a:cubicBezTo>
                      <a:pt x="5729" y="4089"/>
                      <a:pt x="4626" y="2936"/>
                      <a:pt x="4626" y="2936"/>
                    </a:cubicBezTo>
                    <a:cubicBezTo>
                      <a:pt x="4626" y="2936"/>
                      <a:pt x="5729" y="1933"/>
                      <a:pt x="5353" y="1206"/>
                    </a:cubicBezTo>
                    <a:cubicBezTo>
                      <a:pt x="5286" y="1077"/>
                      <a:pt x="5193" y="1024"/>
                      <a:pt x="5085" y="1024"/>
                    </a:cubicBezTo>
                    <a:cubicBezTo>
                      <a:pt x="4587" y="1024"/>
                      <a:pt x="3774" y="2159"/>
                      <a:pt x="3774" y="2159"/>
                    </a:cubicBezTo>
                    <a:cubicBezTo>
                      <a:pt x="3774" y="2159"/>
                      <a:pt x="3837" y="0"/>
                      <a:pt x="29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15"/>
              <p:cNvSpPr/>
              <p:nvPr/>
            </p:nvSpPr>
            <p:spPr>
              <a:xfrm>
                <a:off x="1664866" y="3583061"/>
                <a:ext cx="100295" cy="66360"/>
              </a:xfrm>
              <a:custGeom>
                <a:avLst/>
                <a:gdLst/>
                <a:ahLst/>
                <a:cxnLst/>
                <a:rect l="l" t="t" r="r" b="b"/>
                <a:pathLst>
                  <a:path w="1404" h="1128" extrusionOk="0">
                    <a:moveTo>
                      <a:pt x="702" y="0"/>
                    </a:moveTo>
                    <a:cubicBezTo>
                      <a:pt x="326" y="0"/>
                      <a:pt x="0" y="251"/>
                      <a:pt x="0" y="577"/>
                    </a:cubicBezTo>
                    <a:cubicBezTo>
                      <a:pt x="0" y="877"/>
                      <a:pt x="326" y="1128"/>
                      <a:pt x="702" y="1128"/>
                    </a:cubicBezTo>
                    <a:cubicBezTo>
                      <a:pt x="1078" y="1128"/>
                      <a:pt x="1404" y="877"/>
                      <a:pt x="1404" y="577"/>
                    </a:cubicBezTo>
                    <a:cubicBezTo>
                      <a:pt x="1404" y="251"/>
                      <a:pt x="1078"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15"/>
              <p:cNvSpPr/>
              <p:nvPr/>
            </p:nvSpPr>
            <p:spPr>
              <a:xfrm>
                <a:off x="402240" y="3987597"/>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15"/>
              <p:cNvSpPr/>
              <p:nvPr/>
            </p:nvSpPr>
            <p:spPr>
              <a:xfrm>
                <a:off x="547331" y="4094201"/>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15"/>
              <p:cNvSpPr/>
              <p:nvPr/>
            </p:nvSpPr>
            <p:spPr>
              <a:xfrm>
                <a:off x="1686369" y="4149202"/>
                <a:ext cx="379606" cy="289149"/>
              </a:xfrm>
              <a:custGeom>
                <a:avLst/>
                <a:gdLst/>
                <a:ahLst/>
                <a:cxnLst/>
                <a:rect l="l" t="t" r="r" b="b"/>
                <a:pathLst>
                  <a:path w="5314" h="4915" extrusionOk="0">
                    <a:moveTo>
                      <a:pt x="3465" y="0"/>
                    </a:moveTo>
                    <a:cubicBezTo>
                      <a:pt x="3455" y="0"/>
                      <a:pt x="3444" y="1"/>
                      <a:pt x="3434" y="1"/>
                    </a:cubicBezTo>
                    <a:cubicBezTo>
                      <a:pt x="2657" y="51"/>
                      <a:pt x="2080" y="2207"/>
                      <a:pt x="2080" y="2207"/>
                    </a:cubicBezTo>
                    <a:cubicBezTo>
                      <a:pt x="2080" y="2207"/>
                      <a:pt x="1354" y="1390"/>
                      <a:pt x="866" y="1390"/>
                    </a:cubicBezTo>
                    <a:cubicBezTo>
                      <a:pt x="725" y="1390"/>
                      <a:pt x="605" y="1457"/>
                      <a:pt x="527" y="1630"/>
                    </a:cubicBezTo>
                    <a:cubicBezTo>
                      <a:pt x="151" y="2407"/>
                      <a:pt x="1304" y="2984"/>
                      <a:pt x="1304" y="2984"/>
                    </a:cubicBezTo>
                    <a:cubicBezTo>
                      <a:pt x="1304" y="2984"/>
                      <a:pt x="0" y="4187"/>
                      <a:pt x="877" y="4763"/>
                    </a:cubicBezTo>
                    <a:cubicBezTo>
                      <a:pt x="1017" y="4852"/>
                      <a:pt x="1154" y="4890"/>
                      <a:pt x="1287" y="4890"/>
                    </a:cubicBezTo>
                    <a:cubicBezTo>
                      <a:pt x="2015" y="4890"/>
                      <a:pt x="2607" y="3761"/>
                      <a:pt x="2607" y="3761"/>
                    </a:cubicBezTo>
                    <a:cubicBezTo>
                      <a:pt x="2607" y="3761"/>
                      <a:pt x="3064" y="4915"/>
                      <a:pt x="3671" y="4915"/>
                    </a:cubicBezTo>
                    <a:cubicBezTo>
                      <a:pt x="3684" y="4915"/>
                      <a:pt x="3697" y="4915"/>
                      <a:pt x="3710" y="4913"/>
                    </a:cubicBezTo>
                    <a:cubicBezTo>
                      <a:pt x="4336" y="4863"/>
                      <a:pt x="4010" y="3234"/>
                      <a:pt x="4010" y="3234"/>
                    </a:cubicBezTo>
                    <a:cubicBezTo>
                      <a:pt x="4010" y="3234"/>
                      <a:pt x="5314" y="2984"/>
                      <a:pt x="5013" y="2357"/>
                    </a:cubicBezTo>
                    <a:cubicBezTo>
                      <a:pt x="4766" y="1882"/>
                      <a:pt x="4145" y="1825"/>
                      <a:pt x="3859" y="1825"/>
                    </a:cubicBezTo>
                    <a:cubicBezTo>
                      <a:pt x="3767" y="1825"/>
                      <a:pt x="3710" y="1831"/>
                      <a:pt x="3710" y="1831"/>
                    </a:cubicBezTo>
                    <a:cubicBezTo>
                      <a:pt x="3710" y="1831"/>
                      <a:pt x="4222" y="0"/>
                      <a:pt x="346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15"/>
              <p:cNvSpPr/>
              <p:nvPr/>
            </p:nvSpPr>
            <p:spPr>
              <a:xfrm>
                <a:off x="1834961" y="4278985"/>
                <a:ext cx="84222" cy="75244"/>
              </a:xfrm>
              <a:custGeom>
                <a:avLst/>
                <a:gdLst/>
                <a:ahLst/>
                <a:cxnLst/>
                <a:rect l="l" t="t" r="r" b="b"/>
                <a:pathLst>
                  <a:path w="1179" h="1279" extrusionOk="0">
                    <a:moveTo>
                      <a:pt x="577" y="1"/>
                    </a:moveTo>
                    <a:cubicBezTo>
                      <a:pt x="276" y="1"/>
                      <a:pt x="0" y="276"/>
                      <a:pt x="0" y="627"/>
                    </a:cubicBezTo>
                    <a:cubicBezTo>
                      <a:pt x="0" y="978"/>
                      <a:pt x="276" y="1279"/>
                      <a:pt x="577" y="1279"/>
                    </a:cubicBezTo>
                    <a:cubicBezTo>
                      <a:pt x="903" y="1279"/>
                      <a:pt x="1178" y="978"/>
                      <a:pt x="1178" y="627"/>
                    </a:cubicBezTo>
                    <a:cubicBezTo>
                      <a:pt x="1178" y="276"/>
                      <a:pt x="903" y="1"/>
                      <a:pt x="5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2" name="Google Shape;512;p15"/>
            <p:cNvSpPr/>
            <p:nvPr/>
          </p:nvSpPr>
          <p:spPr>
            <a:xfrm>
              <a:off x="311507" y="3314924"/>
              <a:ext cx="379677" cy="279619"/>
            </a:xfrm>
            <a:custGeom>
              <a:avLst/>
              <a:gdLst/>
              <a:ahLst/>
              <a:cxnLst/>
              <a:rect l="l" t="t" r="r" b="b"/>
              <a:pathLst>
                <a:path w="5315" h="4753" extrusionOk="0">
                  <a:moveTo>
                    <a:pt x="3547" y="1"/>
                  </a:moveTo>
                  <a:cubicBezTo>
                    <a:pt x="3091" y="1"/>
                    <a:pt x="2407" y="1186"/>
                    <a:pt x="2407" y="1186"/>
                  </a:cubicBezTo>
                  <a:cubicBezTo>
                    <a:pt x="2407" y="1186"/>
                    <a:pt x="1609" y="55"/>
                    <a:pt x="1083" y="55"/>
                  </a:cubicBezTo>
                  <a:cubicBezTo>
                    <a:pt x="963" y="55"/>
                    <a:pt x="857" y="114"/>
                    <a:pt x="778" y="258"/>
                  </a:cubicBezTo>
                  <a:cubicBezTo>
                    <a:pt x="377" y="1035"/>
                    <a:pt x="1154" y="1913"/>
                    <a:pt x="1154" y="1913"/>
                  </a:cubicBezTo>
                  <a:cubicBezTo>
                    <a:pt x="1154" y="1913"/>
                    <a:pt x="1" y="2439"/>
                    <a:pt x="427" y="3116"/>
                  </a:cubicBezTo>
                  <a:cubicBezTo>
                    <a:pt x="539" y="3304"/>
                    <a:pt x="701" y="3372"/>
                    <a:pt x="877" y="3372"/>
                  </a:cubicBezTo>
                  <a:cubicBezTo>
                    <a:pt x="1332" y="3372"/>
                    <a:pt x="1881" y="2915"/>
                    <a:pt x="1881" y="2915"/>
                  </a:cubicBezTo>
                  <a:lnTo>
                    <a:pt x="1881" y="2915"/>
                  </a:lnTo>
                  <a:cubicBezTo>
                    <a:pt x="1881" y="2915"/>
                    <a:pt x="1455" y="4594"/>
                    <a:pt x="2457" y="4745"/>
                  </a:cubicBezTo>
                  <a:cubicBezTo>
                    <a:pt x="2493" y="4750"/>
                    <a:pt x="2527" y="4753"/>
                    <a:pt x="2559" y="4753"/>
                  </a:cubicBezTo>
                  <a:cubicBezTo>
                    <a:pt x="3409" y="4753"/>
                    <a:pt x="3084" y="2915"/>
                    <a:pt x="3084" y="2915"/>
                  </a:cubicBezTo>
                  <a:lnTo>
                    <a:pt x="3084" y="2915"/>
                  </a:lnTo>
                  <a:cubicBezTo>
                    <a:pt x="3084" y="2915"/>
                    <a:pt x="3574" y="3305"/>
                    <a:pt x="4071" y="3305"/>
                  </a:cubicBezTo>
                  <a:cubicBezTo>
                    <a:pt x="4320" y="3305"/>
                    <a:pt x="4571" y="3207"/>
                    <a:pt x="4763" y="2915"/>
                  </a:cubicBezTo>
                  <a:cubicBezTo>
                    <a:pt x="5314" y="2038"/>
                    <a:pt x="3760" y="1562"/>
                    <a:pt x="3760" y="1562"/>
                  </a:cubicBezTo>
                  <a:cubicBezTo>
                    <a:pt x="3760" y="1562"/>
                    <a:pt x="4186" y="985"/>
                    <a:pt x="3811" y="208"/>
                  </a:cubicBezTo>
                  <a:cubicBezTo>
                    <a:pt x="3741" y="61"/>
                    <a:pt x="3650" y="1"/>
                    <a:pt x="35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15"/>
            <p:cNvSpPr/>
            <p:nvPr/>
          </p:nvSpPr>
          <p:spPr>
            <a:xfrm>
              <a:off x="456598" y="3421527"/>
              <a:ext cx="89579" cy="69361"/>
            </a:xfrm>
            <a:custGeom>
              <a:avLst/>
              <a:gdLst/>
              <a:ahLst/>
              <a:cxnLst/>
              <a:rect l="l" t="t" r="r" b="b"/>
              <a:pathLst>
                <a:path w="1254" h="1179" extrusionOk="0">
                  <a:moveTo>
                    <a:pt x="627" y="0"/>
                  </a:moveTo>
                  <a:cubicBezTo>
                    <a:pt x="276" y="0"/>
                    <a:pt x="0" y="251"/>
                    <a:pt x="0" y="577"/>
                  </a:cubicBezTo>
                  <a:cubicBezTo>
                    <a:pt x="0" y="903"/>
                    <a:pt x="276" y="1178"/>
                    <a:pt x="627" y="1178"/>
                  </a:cubicBezTo>
                  <a:cubicBezTo>
                    <a:pt x="952" y="1178"/>
                    <a:pt x="1253" y="903"/>
                    <a:pt x="1253" y="577"/>
                  </a:cubicBezTo>
                  <a:cubicBezTo>
                    <a:pt x="1253" y="251"/>
                    <a:pt x="952" y="0"/>
                    <a:pt x="627" y="0"/>
                  </a:cubicBezTo>
                  <a:close/>
                </a:path>
              </a:pathLst>
            </a:custGeom>
            <a:solidFill>
              <a:srgbClr val="FAB80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714048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14"/>
        <p:cNvGrpSpPr/>
        <p:nvPr/>
      </p:nvGrpSpPr>
      <p:grpSpPr>
        <a:xfrm>
          <a:off x="0" y="0"/>
          <a:ext cx="0" cy="0"/>
          <a:chOff x="0" y="0"/>
          <a:chExt cx="0" cy="0"/>
        </a:xfrm>
      </p:grpSpPr>
      <p:sp>
        <p:nvSpPr>
          <p:cNvPr id="515" name="Google Shape;51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6" name="Google Shape;516;p16"/>
          <p:cNvSpPr/>
          <p:nvPr/>
        </p:nvSpPr>
        <p:spPr>
          <a:xfrm flipH="1">
            <a:off x="433109"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16"/>
          <p:cNvSpPr/>
          <p:nvPr/>
        </p:nvSpPr>
        <p:spPr>
          <a:xfrm flipH="1">
            <a:off x="7904765" y="-325933"/>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16"/>
          <p:cNvSpPr/>
          <p:nvPr/>
        </p:nvSpPr>
        <p:spPr>
          <a:xfrm>
            <a:off x="11205825" y="874263"/>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16"/>
          <p:cNvSpPr/>
          <p:nvPr/>
        </p:nvSpPr>
        <p:spPr>
          <a:xfrm>
            <a:off x="-1440009" y="16062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16"/>
          <p:cNvSpPr/>
          <p:nvPr/>
        </p:nvSpPr>
        <p:spPr>
          <a:xfrm flipH="1">
            <a:off x="2211262" y="-70671"/>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16"/>
          <p:cNvSpPr/>
          <p:nvPr/>
        </p:nvSpPr>
        <p:spPr>
          <a:xfrm>
            <a:off x="10259952"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16"/>
          <p:cNvGrpSpPr/>
          <p:nvPr/>
        </p:nvGrpSpPr>
        <p:grpSpPr>
          <a:xfrm>
            <a:off x="-25066" y="5758699"/>
            <a:ext cx="3310980" cy="1118136"/>
            <a:chOff x="-18795" y="4041550"/>
            <a:chExt cx="3304811" cy="1116053"/>
          </a:xfrm>
        </p:grpSpPr>
        <p:sp>
          <p:nvSpPr>
            <p:cNvPr id="523" name="Google Shape;523;p16"/>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16"/>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16"/>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16"/>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7" name="Google Shape;527;p16"/>
          <p:cNvGrpSpPr/>
          <p:nvPr/>
        </p:nvGrpSpPr>
        <p:grpSpPr>
          <a:xfrm>
            <a:off x="8732096" y="5693971"/>
            <a:ext cx="3502659" cy="1182867"/>
            <a:chOff x="5871195" y="4041550"/>
            <a:chExt cx="3304811" cy="1116053"/>
          </a:xfrm>
        </p:grpSpPr>
        <p:sp>
          <p:nvSpPr>
            <p:cNvPr id="528" name="Google Shape;528;p16"/>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16"/>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16"/>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16"/>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184286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2"/>
        <p:cNvGrpSpPr/>
        <p:nvPr/>
      </p:nvGrpSpPr>
      <p:grpSpPr>
        <a:xfrm>
          <a:off x="0" y="0"/>
          <a:ext cx="0" cy="0"/>
          <a:chOff x="0" y="0"/>
          <a:chExt cx="0" cy="0"/>
        </a:xfrm>
      </p:grpSpPr>
      <p:sp>
        <p:nvSpPr>
          <p:cNvPr id="533" name="Google Shape;533;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4" name="Google Shape;534;p17"/>
          <p:cNvSpPr/>
          <p:nvPr/>
        </p:nvSpPr>
        <p:spPr>
          <a:xfrm>
            <a:off x="10298691" y="3192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17"/>
          <p:cNvSpPr/>
          <p:nvPr/>
        </p:nvSpPr>
        <p:spPr>
          <a:xfrm>
            <a:off x="11500700" y="3864000"/>
            <a:ext cx="1704543" cy="7101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17"/>
          <p:cNvSpPr/>
          <p:nvPr/>
        </p:nvSpPr>
        <p:spPr>
          <a:xfrm flipH="1">
            <a:off x="-1440009" y="19819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17"/>
          <p:cNvSpPr/>
          <p:nvPr/>
        </p:nvSpPr>
        <p:spPr>
          <a:xfrm flipH="1">
            <a:off x="11032458" y="220342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17"/>
          <p:cNvSpPr/>
          <p:nvPr/>
        </p:nvSpPr>
        <p:spPr>
          <a:xfrm>
            <a:off x="-573485" y="5101696"/>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17"/>
          <p:cNvSpPr/>
          <p:nvPr/>
        </p:nvSpPr>
        <p:spPr>
          <a:xfrm flipH="1">
            <a:off x="-154659" y="178949"/>
            <a:ext cx="1603845" cy="767337"/>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1025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8932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40"/>
        <p:cNvGrpSpPr/>
        <p:nvPr/>
      </p:nvGrpSpPr>
      <p:grpSpPr>
        <a:xfrm>
          <a:off x="0" y="0"/>
          <a:ext cx="0" cy="0"/>
          <a:chOff x="0" y="0"/>
          <a:chExt cx="0" cy="0"/>
        </a:xfrm>
      </p:grpSpPr>
      <p:grpSp>
        <p:nvGrpSpPr>
          <p:cNvPr id="541" name="Google Shape;541;p18"/>
          <p:cNvGrpSpPr/>
          <p:nvPr/>
        </p:nvGrpSpPr>
        <p:grpSpPr>
          <a:xfrm>
            <a:off x="0" y="5689036"/>
            <a:ext cx="12192000" cy="768387"/>
            <a:chOff x="0" y="4571577"/>
            <a:chExt cx="9144000" cy="576290"/>
          </a:xfrm>
        </p:grpSpPr>
        <p:sp>
          <p:nvSpPr>
            <p:cNvPr id="542" name="Google Shape;542;p1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1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1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1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1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18"/>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18"/>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18"/>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18"/>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1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52" name="Google Shape;552;p18"/>
          <p:cNvSpPr txBox="1">
            <a:spLocks noGrp="1"/>
          </p:cNvSpPr>
          <p:nvPr>
            <p:ph type="title"/>
          </p:nvPr>
        </p:nvSpPr>
        <p:spPr>
          <a:xfrm>
            <a:off x="960000" y="1819600"/>
            <a:ext cx="4619600" cy="230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3" name="Google Shape;553;p18"/>
          <p:cNvSpPr txBox="1">
            <a:spLocks noGrp="1"/>
          </p:cNvSpPr>
          <p:nvPr>
            <p:ph type="subTitle" idx="1"/>
          </p:nvPr>
        </p:nvSpPr>
        <p:spPr>
          <a:xfrm>
            <a:off x="960000" y="4159000"/>
            <a:ext cx="4619600" cy="98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54" name="Google Shape;554;p18"/>
          <p:cNvGrpSpPr/>
          <p:nvPr/>
        </p:nvGrpSpPr>
        <p:grpSpPr>
          <a:xfrm flipH="1">
            <a:off x="10127776" y="4144201"/>
            <a:ext cx="939192" cy="2411283"/>
            <a:chOff x="8049528" y="81447"/>
            <a:chExt cx="1266668" cy="3252044"/>
          </a:xfrm>
        </p:grpSpPr>
        <p:sp>
          <p:nvSpPr>
            <p:cNvPr id="555" name="Google Shape;55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8"/>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8"/>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64" name="Google Shape;564;p18"/>
          <p:cNvGrpSpPr/>
          <p:nvPr/>
        </p:nvGrpSpPr>
        <p:grpSpPr>
          <a:xfrm>
            <a:off x="10852919" y="1524495"/>
            <a:ext cx="1351395" cy="4803085"/>
            <a:chOff x="8063667" y="81447"/>
            <a:chExt cx="1252529" cy="4451698"/>
          </a:xfrm>
        </p:grpSpPr>
        <p:sp>
          <p:nvSpPr>
            <p:cNvPr id="565" name="Google Shape;565;p1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4" name="Google Shape;574;p18"/>
          <p:cNvGrpSpPr/>
          <p:nvPr/>
        </p:nvGrpSpPr>
        <p:grpSpPr>
          <a:xfrm>
            <a:off x="0" y="5722399"/>
            <a:ext cx="12192000" cy="1183117"/>
            <a:chOff x="0" y="4260525"/>
            <a:chExt cx="9144000" cy="887338"/>
          </a:xfrm>
        </p:grpSpPr>
        <p:sp>
          <p:nvSpPr>
            <p:cNvPr id="575" name="Google Shape;575;p1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1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8"/>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8"/>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8"/>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8"/>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85" name="Google Shape;585;p18"/>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8"/>
          <p:cNvSpPr/>
          <p:nvPr/>
        </p:nvSpPr>
        <p:spPr>
          <a:xfrm>
            <a:off x="-321302" y="285032"/>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30890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7"/>
        <p:cNvGrpSpPr/>
        <p:nvPr/>
      </p:nvGrpSpPr>
      <p:grpSpPr>
        <a:xfrm>
          <a:off x="0" y="0"/>
          <a:ext cx="0" cy="0"/>
          <a:chOff x="0" y="0"/>
          <a:chExt cx="0" cy="0"/>
        </a:xfrm>
      </p:grpSpPr>
      <p:grpSp>
        <p:nvGrpSpPr>
          <p:cNvPr id="588" name="Google Shape;588;p19"/>
          <p:cNvGrpSpPr/>
          <p:nvPr/>
        </p:nvGrpSpPr>
        <p:grpSpPr>
          <a:xfrm>
            <a:off x="0" y="5579100"/>
            <a:ext cx="12192000" cy="1183117"/>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19"/>
          <p:cNvSpPr txBox="1">
            <a:spLocks noGrp="1"/>
          </p:cNvSpPr>
          <p:nvPr>
            <p:ph type="title"/>
          </p:nvPr>
        </p:nvSpPr>
        <p:spPr>
          <a:xfrm>
            <a:off x="1807967" y="1648384"/>
            <a:ext cx="2431600" cy="1482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809967" y="3484551"/>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601" name="Google Shape;601;p19"/>
          <p:cNvGrpSpPr/>
          <p:nvPr/>
        </p:nvGrpSpPr>
        <p:grpSpPr>
          <a:xfrm>
            <a:off x="0" y="5680700"/>
            <a:ext cx="12192000" cy="1183117"/>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2" name="Google Shape;612;p19"/>
          <p:cNvGrpSpPr/>
          <p:nvPr/>
        </p:nvGrpSpPr>
        <p:grpSpPr>
          <a:xfrm rot="5400000" flipH="1">
            <a:off x="-410564" y="4330130"/>
            <a:ext cx="2943848" cy="2110425"/>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5" name="Google Shape;615;p19"/>
          <p:cNvGrpSpPr/>
          <p:nvPr/>
        </p:nvGrpSpPr>
        <p:grpSpPr>
          <a:xfrm>
            <a:off x="1540968" y="6074121"/>
            <a:ext cx="3165549" cy="763443"/>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18" name="Google Shape;618;p19"/>
          <p:cNvSpPr/>
          <p:nvPr/>
        </p:nvSpPr>
        <p:spPr>
          <a:xfrm>
            <a:off x="8538434"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9"/>
          <p:cNvSpPr/>
          <p:nvPr/>
        </p:nvSpPr>
        <p:spPr>
          <a:xfrm>
            <a:off x="-171302" y="2176599"/>
            <a:ext cx="1529340" cy="73169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9"/>
          <p:cNvSpPr/>
          <p:nvPr/>
        </p:nvSpPr>
        <p:spPr>
          <a:xfrm>
            <a:off x="10460751" y="2355951"/>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9"/>
          <p:cNvSpPr/>
          <p:nvPr/>
        </p:nvSpPr>
        <p:spPr>
          <a:xfrm>
            <a:off x="412964" y="336006"/>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91569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22"/>
        <p:cNvGrpSpPr/>
        <p:nvPr/>
      </p:nvGrpSpPr>
      <p:grpSpPr>
        <a:xfrm>
          <a:off x="0" y="0"/>
          <a:ext cx="0" cy="0"/>
          <a:chOff x="0" y="0"/>
          <a:chExt cx="0" cy="0"/>
        </a:xfrm>
      </p:grpSpPr>
      <p:grpSp>
        <p:nvGrpSpPr>
          <p:cNvPr id="623" name="Google Shape;623;p20"/>
          <p:cNvGrpSpPr/>
          <p:nvPr/>
        </p:nvGrpSpPr>
        <p:grpSpPr>
          <a:xfrm flipH="1">
            <a:off x="-4830" y="5244334"/>
            <a:ext cx="12265372" cy="1690876"/>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27" name="Google Shape;627;p20"/>
          <p:cNvSpPr txBox="1">
            <a:spLocks noGrp="1"/>
          </p:cNvSpPr>
          <p:nvPr>
            <p:ph type="title"/>
          </p:nvPr>
        </p:nvSpPr>
        <p:spPr>
          <a:xfrm>
            <a:off x="2931317"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0"/>
          <p:cNvSpPr txBox="1">
            <a:spLocks noGrp="1"/>
          </p:cNvSpPr>
          <p:nvPr>
            <p:ph type="subTitle" idx="1"/>
          </p:nvPr>
        </p:nvSpPr>
        <p:spPr>
          <a:xfrm>
            <a:off x="2931333"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0"/>
          <p:cNvSpPr txBox="1">
            <a:spLocks noGrp="1"/>
          </p:cNvSpPr>
          <p:nvPr>
            <p:ph type="title" idx="2"/>
          </p:nvPr>
        </p:nvSpPr>
        <p:spPr>
          <a:xfrm>
            <a:off x="6326944" y="4130033"/>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0"/>
          <p:cNvSpPr txBox="1">
            <a:spLocks noGrp="1"/>
          </p:cNvSpPr>
          <p:nvPr>
            <p:ph type="subTitle" idx="3"/>
          </p:nvPr>
        </p:nvSpPr>
        <p:spPr>
          <a:xfrm>
            <a:off x="6326945" y="4853400"/>
            <a:ext cx="29004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0"/>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11030362" y="4717894"/>
            <a:ext cx="458415" cy="1579172"/>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38" name="Google Shape;638;p20"/>
          <p:cNvGrpSpPr/>
          <p:nvPr/>
        </p:nvGrpSpPr>
        <p:grpSpPr>
          <a:xfrm>
            <a:off x="11513115" y="3817080"/>
            <a:ext cx="552864" cy="2591181"/>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20"/>
          <p:cNvGrpSpPr/>
          <p:nvPr/>
        </p:nvGrpSpPr>
        <p:grpSpPr>
          <a:xfrm>
            <a:off x="10334753" y="4250037"/>
            <a:ext cx="458403" cy="2148313"/>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2" name="Google Shape;652;p20"/>
          <p:cNvGrpSpPr/>
          <p:nvPr/>
        </p:nvGrpSpPr>
        <p:grpSpPr>
          <a:xfrm flipH="1">
            <a:off x="723990" y="4847994"/>
            <a:ext cx="458415" cy="1579172"/>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58" name="Google Shape;658;p20"/>
          <p:cNvGrpSpPr/>
          <p:nvPr/>
        </p:nvGrpSpPr>
        <p:grpSpPr>
          <a:xfrm flipH="1">
            <a:off x="146787" y="3947180"/>
            <a:ext cx="552864" cy="2591181"/>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65" name="Google Shape;665;p20"/>
          <p:cNvGrpSpPr/>
          <p:nvPr/>
        </p:nvGrpSpPr>
        <p:grpSpPr>
          <a:xfrm flipH="1">
            <a:off x="1419608" y="4380137"/>
            <a:ext cx="458403" cy="2148313"/>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2" name="Google Shape;672;p20"/>
          <p:cNvGrpSpPr/>
          <p:nvPr/>
        </p:nvGrpSpPr>
        <p:grpSpPr>
          <a:xfrm flipH="1">
            <a:off x="-29203" y="5394834"/>
            <a:ext cx="12265372" cy="1690876"/>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76" name="Google Shape;676;p20"/>
          <p:cNvSpPr/>
          <p:nvPr/>
        </p:nvSpPr>
        <p:spPr>
          <a:xfrm>
            <a:off x="-487783" y="20473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20"/>
          <p:cNvSpPr/>
          <p:nvPr/>
        </p:nvSpPr>
        <p:spPr>
          <a:xfrm>
            <a:off x="9981284" y="1722618"/>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535878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78"/>
        <p:cNvGrpSpPr/>
        <p:nvPr/>
      </p:nvGrpSpPr>
      <p:grpSpPr>
        <a:xfrm>
          <a:off x="0" y="0"/>
          <a:ext cx="0" cy="0"/>
          <a:chOff x="0" y="0"/>
          <a:chExt cx="0" cy="0"/>
        </a:xfrm>
      </p:grpSpPr>
      <p:sp>
        <p:nvSpPr>
          <p:cNvPr id="679" name="Google Shape;679;p21"/>
          <p:cNvSpPr txBox="1">
            <a:spLocks noGrp="1"/>
          </p:cNvSpPr>
          <p:nvPr>
            <p:ph type="body" idx="1"/>
          </p:nvPr>
        </p:nvSpPr>
        <p:spPr>
          <a:xfrm>
            <a:off x="958000" y="2127732"/>
            <a:ext cx="5112800" cy="37952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0" name="Google Shape;680;p21"/>
          <p:cNvSpPr txBox="1">
            <a:spLocks noGrp="1"/>
          </p:cNvSpPr>
          <p:nvPr>
            <p:ph type="body" idx="2"/>
          </p:nvPr>
        </p:nvSpPr>
        <p:spPr>
          <a:xfrm>
            <a:off x="6121200" y="2130740"/>
            <a:ext cx="5112800" cy="3792000"/>
          </a:xfrm>
          <a:prstGeom prst="rect">
            <a:avLst/>
          </a:prstGeom>
          <a:noFill/>
          <a:ln>
            <a:noFill/>
          </a:ln>
        </p:spPr>
        <p:txBody>
          <a:bodyPr spcFirstLastPara="1" wrap="square" lIns="91425" tIns="91425" rIns="91425" bIns="91425" anchor="b" anchorCtr="0">
            <a:noAutofit/>
          </a:bodyPr>
          <a:lstStyle>
            <a:lvl1pPr marL="609585" lvl="0" indent="-414856" rtl="0">
              <a:lnSpc>
                <a:spcPct val="100000"/>
              </a:lnSpc>
              <a:spcBef>
                <a:spcPts val="0"/>
              </a:spcBef>
              <a:spcAft>
                <a:spcPts val="0"/>
              </a:spcAft>
              <a:buSzPts val="1300"/>
              <a:buChar char="●"/>
              <a:defRPr sz="1733"/>
            </a:lvl1pPr>
            <a:lvl2pPr marL="1219170" lvl="1" indent="-423323" rtl="0">
              <a:spcBef>
                <a:spcPts val="0"/>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681" name="Google Shape;681;p21"/>
          <p:cNvSpPr/>
          <p:nvPr/>
        </p:nvSpPr>
        <p:spPr>
          <a:xfrm flipH="1">
            <a:off x="0" y="1100"/>
            <a:ext cx="958000" cy="9580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21"/>
          <p:cNvSpPr/>
          <p:nvPr/>
        </p:nvSpPr>
        <p:spPr>
          <a:xfrm>
            <a:off x="-450317" y="720000"/>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21"/>
          <p:cNvSpPr/>
          <p:nvPr/>
        </p:nvSpPr>
        <p:spPr>
          <a:xfrm>
            <a:off x="11353836" y="1095"/>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21"/>
          <p:cNvSpPr/>
          <p:nvPr/>
        </p:nvSpPr>
        <p:spPr>
          <a:xfrm>
            <a:off x="10426063" y="846467"/>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6" name="Google Shape;686;p21"/>
          <p:cNvGrpSpPr/>
          <p:nvPr/>
        </p:nvGrpSpPr>
        <p:grpSpPr>
          <a:xfrm flipH="1">
            <a:off x="-80173" y="5933595"/>
            <a:ext cx="1589637" cy="958044"/>
            <a:chOff x="-198321" y="4612250"/>
            <a:chExt cx="821830" cy="622915"/>
          </a:xfrm>
        </p:grpSpPr>
        <p:sp>
          <p:nvSpPr>
            <p:cNvPr id="687" name="Google Shape;687;p21"/>
            <p:cNvSpPr/>
            <p:nvPr/>
          </p:nvSpPr>
          <p:spPr>
            <a:xfrm>
              <a:off x="-198321" y="4612250"/>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21"/>
            <p:cNvSpPr/>
            <p:nvPr/>
          </p:nvSpPr>
          <p:spPr>
            <a:xfrm>
              <a:off x="-100287" y="467541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21"/>
            <p:cNvSpPr/>
            <p:nvPr/>
          </p:nvSpPr>
          <p:spPr>
            <a:xfrm rot="1117623" flipH="1">
              <a:off x="308035" y="4919398"/>
              <a:ext cx="176559" cy="159094"/>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21"/>
          <p:cNvGrpSpPr/>
          <p:nvPr/>
        </p:nvGrpSpPr>
        <p:grpSpPr>
          <a:xfrm rot="-5400000">
            <a:off x="10923134" y="5696134"/>
            <a:ext cx="1589637" cy="958044"/>
            <a:chOff x="-68849" y="4447989"/>
            <a:chExt cx="821830" cy="622915"/>
          </a:xfrm>
        </p:grpSpPr>
        <p:sp>
          <p:nvSpPr>
            <p:cNvPr id="691" name="Google Shape;691;p21"/>
            <p:cNvSpPr/>
            <p:nvPr/>
          </p:nvSpPr>
          <p:spPr>
            <a:xfrm flipH="1">
              <a:off x="-68849" y="4447989"/>
              <a:ext cx="821830" cy="62291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21"/>
            <p:cNvSpPr/>
            <p:nvPr/>
          </p:nvSpPr>
          <p:spPr>
            <a:xfrm flipH="1">
              <a:off x="-63341" y="4511154"/>
              <a:ext cx="718287" cy="559748"/>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850202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93"/>
        <p:cNvGrpSpPr/>
        <p:nvPr/>
      </p:nvGrpSpPr>
      <p:grpSpPr>
        <a:xfrm>
          <a:off x="0" y="0"/>
          <a:ext cx="0" cy="0"/>
          <a:chOff x="0" y="0"/>
          <a:chExt cx="0" cy="0"/>
        </a:xfrm>
      </p:grpSpPr>
      <p:grpSp>
        <p:nvGrpSpPr>
          <p:cNvPr id="694" name="Google Shape;694;p22"/>
          <p:cNvGrpSpPr/>
          <p:nvPr/>
        </p:nvGrpSpPr>
        <p:grpSpPr>
          <a:xfrm>
            <a:off x="0" y="5689036"/>
            <a:ext cx="12192000" cy="768387"/>
            <a:chOff x="0" y="4571577"/>
            <a:chExt cx="9144000" cy="576290"/>
          </a:xfrm>
        </p:grpSpPr>
        <p:sp>
          <p:nvSpPr>
            <p:cNvPr id="695" name="Google Shape;695;p22"/>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22"/>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22"/>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22"/>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22"/>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22"/>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1" name="Google Shape;701;p22"/>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2" name="Google Shape;702;p22"/>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22"/>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22"/>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05" name="Google Shape;705;p22"/>
          <p:cNvSpPr txBox="1">
            <a:spLocks noGrp="1"/>
          </p:cNvSpPr>
          <p:nvPr>
            <p:ph type="title"/>
          </p:nvPr>
        </p:nvSpPr>
        <p:spPr>
          <a:xfrm>
            <a:off x="1250267"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6" name="Google Shape;706;p22"/>
          <p:cNvSpPr txBox="1">
            <a:spLocks noGrp="1"/>
          </p:cNvSpPr>
          <p:nvPr>
            <p:ph type="subTitle" idx="1"/>
          </p:nvPr>
        </p:nvSpPr>
        <p:spPr>
          <a:xfrm>
            <a:off x="1250267"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7" name="Google Shape;707;p22"/>
          <p:cNvSpPr txBox="1">
            <a:spLocks noGrp="1"/>
          </p:cNvSpPr>
          <p:nvPr>
            <p:ph type="title" idx="2"/>
          </p:nvPr>
        </p:nvSpPr>
        <p:spPr>
          <a:xfrm>
            <a:off x="4645892"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8" name="Google Shape;708;p22"/>
          <p:cNvSpPr txBox="1">
            <a:spLocks noGrp="1"/>
          </p:cNvSpPr>
          <p:nvPr>
            <p:ph type="subTitle" idx="3"/>
          </p:nvPr>
        </p:nvSpPr>
        <p:spPr>
          <a:xfrm>
            <a:off x="4645895"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09" name="Google Shape;709;p22"/>
          <p:cNvSpPr txBox="1">
            <a:spLocks noGrp="1"/>
          </p:cNvSpPr>
          <p:nvPr>
            <p:ph type="title" idx="4"/>
          </p:nvPr>
        </p:nvSpPr>
        <p:spPr>
          <a:xfrm>
            <a:off x="8041528" y="3557017"/>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0" name="Google Shape;710;p22"/>
          <p:cNvSpPr txBox="1">
            <a:spLocks noGrp="1"/>
          </p:cNvSpPr>
          <p:nvPr>
            <p:ph type="subTitle" idx="5"/>
          </p:nvPr>
        </p:nvSpPr>
        <p:spPr>
          <a:xfrm>
            <a:off x="8041532" y="4082584"/>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711" name="Google Shape;711;p22"/>
          <p:cNvGrpSpPr/>
          <p:nvPr/>
        </p:nvGrpSpPr>
        <p:grpSpPr>
          <a:xfrm>
            <a:off x="0" y="5680700"/>
            <a:ext cx="12192000" cy="1183117"/>
            <a:chOff x="0" y="4260525"/>
            <a:chExt cx="9144000" cy="887338"/>
          </a:xfrm>
        </p:grpSpPr>
        <p:sp>
          <p:nvSpPr>
            <p:cNvPr id="712" name="Google Shape;712;p22"/>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3" name="Google Shape;713;p22"/>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4" name="Google Shape;714;p22"/>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5" name="Google Shape;715;p22"/>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6" name="Google Shape;716;p22"/>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7" name="Google Shape;717;p22"/>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8" name="Google Shape;718;p22"/>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9" name="Google Shape;719;p22"/>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0" name="Google Shape;720;p22"/>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1" name="Google Shape;721;p22"/>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2" name="Google Shape;722;p22"/>
          <p:cNvGrpSpPr/>
          <p:nvPr/>
        </p:nvGrpSpPr>
        <p:grpSpPr>
          <a:xfrm flipH="1">
            <a:off x="10199695" y="5578790"/>
            <a:ext cx="1031791" cy="1320868"/>
            <a:chOff x="4376621" y="3930330"/>
            <a:chExt cx="1138339" cy="1457482"/>
          </a:xfrm>
        </p:grpSpPr>
        <p:sp>
          <p:nvSpPr>
            <p:cNvPr id="723" name="Google Shape;723;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4" name="Google Shape;724;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5" name="Google Shape;725;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26" name="Google Shape;726;p22"/>
          <p:cNvGrpSpPr/>
          <p:nvPr/>
        </p:nvGrpSpPr>
        <p:grpSpPr>
          <a:xfrm flipH="1">
            <a:off x="10893842" y="5476885"/>
            <a:ext cx="856257" cy="1478267"/>
            <a:chOff x="3804453" y="3817886"/>
            <a:chExt cx="944680" cy="1631161"/>
          </a:xfrm>
        </p:grpSpPr>
        <p:sp>
          <p:nvSpPr>
            <p:cNvPr id="727" name="Google Shape;727;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8" name="Google Shape;728;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0" name="Google Shape;730;p22"/>
          <p:cNvGrpSpPr/>
          <p:nvPr/>
        </p:nvGrpSpPr>
        <p:grpSpPr>
          <a:xfrm>
            <a:off x="1084542" y="5634307"/>
            <a:ext cx="1031791" cy="1320868"/>
            <a:chOff x="4376621" y="3930330"/>
            <a:chExt cx="1138339" cy="1457482"/>
          </a:xfrm>
        </p:grpSpPr>
        <p:sp>
          <p:nvSpPr>
            <p:cNvPr id="731" name="Google Shape;731;p22"/>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22"/>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22"/>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4" name="Google Shape;734;p22"/>
          <p:cNvGrpSpPr/>
          <p:nvPr/>
        </p:nvGrpSpPr>
        <p:grpSpPr>
          <a:xfrm>
            <a:off x="574262" y="5398819"/>
            <a:ext cx="856257" cy="1478267"/>
            <a:chOff x="3804453" y="3817886"/>
            <a:chExt cx="944680" cy="1631161"/>
          </a:xfrm>
        </p:grpSpPr>
        <p:sp>
          <p:nvSpPr>
            <p:cNvPr id="735" name="Google Shape;735;p22"/>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22"/>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22"/>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38" name="Google Shape;738;p22"/>
          <p:cNvGrpSpPr/>
          <p:nvPr/>
        </p:nvGrpSpPr>
        <p:grpSpPr>
          <a:xfrm>
            <a:off x="11265374" y="2488667"/>
            <a:ext cx="1106133" cy="3528367"/>
            <a:chOff x="8449030" y="1866500"/>
            <a:chExt cx="829600" cy="2646275"/>
          </a:xfrm>
        </p:grpSpPr>
        <p:sp>
          <p:nvSpPr>
            <p:cNvPr id="739" name="Google Shape;739;p22"/>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22"/>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22"/>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22"/>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22"/>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22"/>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5" name="Google Shape;745;p22"/>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6" name="Google Shape;746;p22"/>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22"/>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8" name="Google Shape;748;p22"/>
          <p:cNvGrpSpPr/>
          <p:nvPr/>
        </p:nvGrpSpPr>
        <p:grpSpPr>
          <a:xfrm>
            <a:off x="10737373" y="5702234"/>
            <a:ext cx="1498800" cy="1136033"/>
            <a:chOff x="8053030" y="4276675"/>
            <a:chExt cx="1124100" cy="852025"/>
          </a:xfrm>
        </p:grpSpPr>
        <p:sp>
          <p:nvSpPr>
            <p:cNvPr id="749" name="Google Shape;749;p22"/>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22"/>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22"/>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2" name="Google Shape;752;p22"/>
          <p:cNvGrpSpPr/>
          <p:nvPr/>
        </p:nvGrpSpPr>
        <p:grpSpPr>
          <a:xfrm>
            <a:off x="-227060" y="2716367"/>
            <a:ext cx="1106133" cy="3528367"/>
            <a:chOff x="-170295" y="1808675"/>
            <a:chExt cx="829600" cy="2646275"/>
          </a:xfrm>
        </p:grpSpPr>
        <p:sp>
          <p:nvSpPr>
            <p:cNvPr id="753" name="Google Shape;753;p22"/>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22"/>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22"/>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22"/>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22"/>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22"/>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22"/>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22"/>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22"/>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2" name="Google Shape;762;p22"/>
          <p:cNvGrpSpPr/>
          <p:nvPr/>
        </p:nvGrpSpPr>
        <p:grpSpPr>
          <a:xfrm>
            <a:off x="-91727" y="5726734"/>
            <a:ext cx="1498800" cy="1136033"/>
            <a:chOff x="-68795" y="4218850"/>
            <a:chExt cx="1124100" cy="852025"/>
          </a:xfrm>
        </p:grpSpPr>
        <p:sp>
          <p:nvSpPr>
            <p:cNvPr id="763" name="Google Shape;763;p22"/>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4" name="Google Shape;764;p22"/>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22"/>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66" name="Google Shape;766;p22"/>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22"/>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22"/>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22"/>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22"/>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362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71"/>
        <p:cNvGrpSpPr/>
        <p:nvPr/>
      </p:nvGrpSpPr>
      <p:grpSpPr>
        <a:xfrm>
          <a:off x="0" y="0"/>
          <a:ext cx="0" cy="0"/>
          <a:chOff x="0" y="0"/>
          <a:chExt cx="0" cy="0"/>
        </a:xfrm>
      </p:grpSpPr>
      <p:grpSp>
        <p:nvGrpSpPr>
          <p:cNvPr id="772" name="Google Shape;772;p23"/>
          <p:cNvGrpSpPr/>
          <p:nvPr/>
        </p:nvGrpSpPr>
        <p:grpSpPr>
          <a:xfrm>
            <a:off x="-29203" y="5072781"/>
            <a:ext cx="12265372" cy="1690876"/>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76" name="Google Shape;776;p23"/>
          <p:cNvSpPr txBox="1">
            <a:spLocks noGrp="1"/>
          </p:cNvSpPr>
          <p:nvPr>
            <p:ph type="subTitle" idx="1"/>
          </p:nvPr>
        </p:nvSpPr>
        <p:spPr>
          <a:xfrm>
            <a:off x="4840992" y="1958033"/>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768700" y="1958033"/>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78" name="Google Shape;778;p23"/>
          <p:cNvSpPr txBox="1">
            <a:spLocks noGrp="1"/>
          </p:cNvSpPr>
          <p:nvPr>
            <p:ph type="subTitle" idx="3"/>
          </p:nvPr>
        </p:nvSpPr>
        <p:spPr>
          <a:xfrm>
            <a:off x="4841012" y="3190088"/>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768700" y="3190105"/>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0" name="Google Shape;780;p23"/>
          <p:cNvSpPr txBox="1">
            <a:spLocks noGrp="1"/>
          </p:cNvSpPr>
          <p:nvPr>
            <p:ph type="subTitle" idx="5"/>
          </p:nvPr>
        </p:nvSpPr>
        <p:spPr>
          <a:xfrm>
            <a:off x="4841012" y="4422141"/>
            <a:ext cx="6104800" cy="71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768700" y="4422149"/>
            <a:ext cx="2008800" cy="71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782" name="Google Shape;782;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9203" y="5191634"/>
            <a:ext cx="12265372" cy="1690876"/>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87" name="Google Shape;787;p23"/>
          <p:cNvGrpSpPr/>
          <p:nvPr/>
        </p:nvGrpSpPr>
        <p:grpSpPr>
          <a:xfrm rot="5400000" flipH="1">
            <a:off x="1930799" y="4313705"/>
            <a:ext cx="1604668" cy="4069971"/>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7" name="Google Shape;797;p23"/>
          <p:cNvGrpSpPr/>
          <p:nvPr/>
        </p:nvGrpSpPr>
        <p:grpSpPr>
          <a:xfrm rot="5400000" flipH="1">
            <a:off x="-454000" y="5241487"/>
            <a:ext cx="2174309" cy="1310415"/>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01" name="Google Shape;801;p23"/>
          <p:cNvGrpSpPr/>
          <p:nvPr/>
        </p:nvGrpSpPr>
        <p:grpSpPr>
          <a:xfrm flipH="1">
            <a:off x="10839255" y="3542431"/>
            <a:ext cx="1393477" cy="3333871"/>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06" name="Google Shape;806;p23"/>
          <p:cNvSpPr/>
          <p:nvPr/>
        </p:nvSpPr>
        <p:spPr>
          <a:xfrm>
            <a:off x="10514158" y="116879"/>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23"/>
          <p:cNvSpPr/>
          <p:nvPr/>
        </p:nvSpPr>
        <p:spPr>
          <a:xfrm>
            <a:off x="-683566" y="22920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23"/>
          <p:cNvSpPr/>
          <p:nvPr/>
        </p:nvSpPr>
        <p:spPr>
          <a:xfrm flipH="1">
            <a:off x="11392425" y="1497348"/>
            <a:ext cx="1266307" cy="40076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23"/>
          <p:cNvSpPr/>
          <p:nvPr/>
        </p:nvSpPr>
        <p:spPr>
          <a:xfrm flipH="1">
            <a:off x="87529" y="1665529"/>
            <a:ext cx="1266447" cy="605913"/>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37170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10"/>
        <p:cNvGrpSpPr/>
        <p:nvPr/>
      </p:nvGrpSpPr>
      <p:grpSpPr>
        <a:xfrm>
          <a:off x="0" y="0"/>
          <a:ext cx="0" cy="0"/>
          <a:chOff x="0" y="0"/>
          <a:chExt cx="0" cy="0"/>
        </a:xfrm>
      </p:grpSpPr>
      <p:grpSp>
        <p:nvGrpSpPr>
          <p:cNvPr id="811" name="Google Shape;811;p24"/>
          <p:cNvGrpSpPr/>
          <p:nvPr/>
        </p:nvGrpSpPr>
        <p:grpSpPr>
          <a:xfrm flipH="1">
            <a:off x="428576" y="4144201"/>
            <a:ext cx="939192" cy="2411283"/>
            <a:chOff x="8049528" y="81447"/>
            <a:chExt cx="1266668" cy="3252044"/>
          </a:xfrm>
        </p:grpSpPr>
        <p:sp>
          <p:nvSpPr>
            <p:cNvPr id="812" name="Google Shape;81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24"/>
            <p:cNvSpPr/>
            <p:nvPr/>
          </p:nvSpPr>
          <p:spPr>
            <a:xfrm>
              <a:off x="8049528" y="1875090"/>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24"/>
            <p:cNvSpPr/>
            <p:nvPr/>
          </p:nvSpPr>
          <p:spPr>
            <a:xfrm>
              <a:off x="8591877" y="252059"/>
              <a:ext cx="38572" cy="308143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1" name="Google Shape;821;p24"/>
          <p:cNvGrpSpPr/>
          <p:nvPr/>
        </p:nvGrpSpPr>
        <p:grpSpPr>
          <a:xfrm>
            <a:off x="10644752" y="1524495"/>
            <a:ext cx="1351395" cy="4803085"/>
            <a:chOff x="8063667" y="81447"/>
            <a:chExt cx="1252529" cy="4451698"/>
          </a:xfrm>
        </p:grpSpPr>
        <p:sp>
          <p:nvSpPr>
            <p:cNvPr id="822" name="Google Shape;822;p24"/>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3" name="Google Shape;823;p24"/>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4" name="Google Shape;824;p24"/>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24"/>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24"/>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24"/>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24"/>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24"/>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24"/>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31" name="Google Shape;831;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2" name="Google Shape;832;p24"/>
          <p:cNvSpPr txBox="1">
            <a:spLocks noGrp="1"/>
          </p:cNvSpPr>
          <p:nvPr>
            <p:ph type="title" idx="2"/>
          </p:nvPr>
        </p:nvSpPr>
        <p:spPr>
          <a:xfrm>
            <a:off x="3233133"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3" name="Google Shape;833;p24"/>
          <p:cNvSpPr txBox="1">
            <a:spLocks noGrp="1"/>
          </p:cNvSpPr>
          <p:nvPr>
            <p:ph type="subTitle" idx="1"/>
          </p:nvPr>
        </p:nvSpPr>
        <p:spPr>
          <a:xfrm>
            <a:off x="3233133"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4" name="Google Shape;834;p24"/>
          <p:cNvSpPr txBox="1">
            <a:spLocks noGrp="1"/>
          </p:cNvSpPr>
          <p:nvPr>
            <p:ph type="title" idx="3"/>
          </p:nvPr>
        </p:nvSpPr>
        <p:spPr>
          <a:xfrm>
            <a:off x="7414444" y="19544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5" name="Google Shape;835;p24"/>
          <p:cNvSpPr txBox="1">
            <a:spLocks noGrp="1"/>
          </p:cNvSpPr>
          <p:nvPr>
            <p:ph type="subTitle" idx="4"/>
          </p:nvPr>
        </p:nvSpPr>
        <p:spPr>
          <a:xfrm>
            <a:off x="7414436" y="25702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6" name="Google Shape;836;p24"/>
          <p:cNvSpPr txBox="1">
            <a:spLocks noGrp="1"/>
          </p:cNvSpPr>
          <p:nvPr>
            <p:ph type="title" idx="5"/>
          </p:nvPr>
        </p:nvSpPr>
        <p:spPr>
          <a:xfrm>
            <a:off x="3233133"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7" name="Google Shape;837;p24"/>
          <p:cNvSpPr txBox="1">
            <a:spLocks noGrp="1"/>
          </p:cNvSpPr>
          <p:nvPr>
            <p:ph type="subTitle" idx="6"/>
          </p:nvPr>
        </p:nvSpPr>
        <p:spPr>
          <a:xfrm>
            <a:off x="3233133"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38" name="Google Shape;838;p24"/>
          <p:cNvSpPr txBox="1">
            <a:spLocks noGrp="1"/>
          </p:cNvSpPr>
          <p:nvPr>
            <p:ph type="title" idx="7"/>
          </p:nvPr>
        </p:nvSpPr>
        <p:spPr>
          <a:xfrm>
            <a:off x="7414444" y="3865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4"/>
          <p:cNvSpPr txBox="1">
            <a:spLocks noGrp="1"/>
          </p:cNvSpPr>
          <p:nvPr>
            <p:ph type="subTitle" idx="8"/>
          </p:nvPr>
        </p:nvSpPr>
        <p:spPr>
          <a:xfrm>
            <a:off x="7414436" y="4481416"/>
            <a:ext cx="2637600" cy="7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840" name="Google Shape;840;p24"/>
          <p:cNvGrpSpPr/>
          <p:nvPr/>
        </p:nvGrpSpPr>
        <p:grpSpPr>
          <a:xfrm>
            <a:off x="0" y="5790636"/>
            <a:ext cx="12192000" cy="768387"/>
            <a:chOff x="0" y="4571577"/>
            <a:chExt cx="9144000" cy="576290"/>
          </a:xfrm>
        </p:grpSpPr>
        <p:sp>
          <p:nvSpPr>
            <p:cNvPr id="841" name="Google Shape;841;p2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2" name="Google Shape;842;p2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2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2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2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2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2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2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2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2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51" name="Google Shape;851;p24"/>
          <p:cNvSpPr/>
          <p:nvPr/>
        </p:nvSpPr>
        <p:spPr>
          <a:xfrm>
            <a:off x="3636" y="-30866"/>
            <a:ext cx="1003939" cy="1673417"/>
          </a:xfrm>
          <a:custGeom>
            <a:avLst/>
            <a:gdLst/>
            <a:ahLst/>
            <a:cxnLst/>
            <a:rect l="l" t="t" r="r" b="b"/>
            <a:pathLst>
              <a:path w="38028" h="63387" extrusionOk="0">
                <a:moveTo>
                  <a:pt x="28646" y="1"/>
                </a:moveTo>
                <a:lnTo>
                  <a:pt x="0" y="617"/>
                </a:lnTo>
                <a:lnTo>
                  <a:pt x="0" y="63386"/>
                </a:lnTo>
                <a:cubicBezTo>
                  <a:pt x="1895" y="53503"/>
                  <a:pt x="19516" y="40059"/>
                  <a:pt x="25108" y="35106"/>
                </a:cubicBezTo>
                <a:cubicBezTo>
                  <a:pt x="30677" y="30176"/>
                  <a:pt x="38027" y="24584"/>
                  <a:pt x="38027" y="14312"/>
                </a:cubicBezTo>
                <a:cubicBezTo>
                  <a:pt x="38027" y="4041"/>
                  <a:pt x="28646" y="1"/>
                  <a:pt x="2864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24"/>
          <p:cNvSpPr/>
          <p:nvPr/>
        </p:nvSpPr>
        <p:spPr>
          <a:xfrm>
            <a:off x="-522866" y="21712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24"/>
          <p:cNvSpPr/>
          <p:nvPr/>
        </p:nvSpPr>
        <p:spPr>
          <a:xfrm>
            <a:off x="10699934" y="52658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24"/>
          <p:cNvSpPr/>
          <p:nvPr/>
        </p:nvSpPr>
        <p:spPr>
          <a:xfrm>
            <a:off x="87811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855" name="Google Shape;855;p24"/>
          <p:cNvGrpSpPr/>
          <p:nvPr/>
        </p:nvGrpSpPr>
        <p:grpSpPr>
          <a:xfrm>
            <a:off x="0" y="5883900"/>
            <a:ext cx="12192000" cy="1183117"/>
            <a:chOff x="0" y="4260525"/>
            <a:chExt cx="9144000" cy="887338"/>
          </a:xfrm>
        </p:grpSpPr>
        <p:sp>
          <p:nvSpPr>
            <p:cNvPr id="856" name="Google Shape;856;p24"/>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24"/>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24"/>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9" name="Google Shape;859;p24"/>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0" name="Google Shape;860;p24"/>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1" name="Google Shape;861;p24"/>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2" name="Google Shape;862;p24"/>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3" name="Google Shape;863;p24"/>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24"/>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24"/>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130527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66"/>
        <p:cNvGrpSpPr/>
        <p:nvPr/>
      </p:nvGrpSpPr>
      <p:grpSpPr>
        <a:xfrm>
          <a:off x="0" y="0"/>
          <a:ext cx="0" cy="0"/>
          <a:chOff x="0" y="0"/>
          <a:chExt cx="0" cy="0"/>
        </a:xfrm>
      </p:grpSpPr>
      <p:sp>
        <p:nvSpPr>
          <p:cNvPr id="867" name="Google Shape;867;p25"/>
          <p:cNvSpPr txBox="1">
            <a:spLocks noGrp="1"/>
          </p:cNvSpPr>
          <p:nvPr>
            <p:ph type="subTitle" idx="1"/>
          </p:nvPr>
        </p:nvSpPr>
        <p:spPr>
          <a:xfrm>
            <a:off x="1217617" y="4163309"/>
            <a:ext cx="2284800" cy="54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68" name="Google Shape;868;p25"/>
          <p:cNvSpPr txBox="1">
            <a:spLocks noGrp="1"/>
          </p:cNvSpPr>
          <p:nvPr>
            <p:ph type="subTitle" idx="2"/>
          </p:nvPr>
        </p:nvSpPr>
        <p:spPr>
          <a:xfrm>
            <a:off x="1217617"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69" name="Google Shape;869;p25"/>
          <p:cNvSpPr txBox="1">
            <a:spLocks noGrp="1"/>
          </p:cNvSpPr>
          <p:nvPr>
            <p:ph type="subTitle" idx="3"/>
          </p:nvPr>
        </p:nvSpPr>
        <p:spPr>
          <a:xfrm>
            <a:off x="3712451"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0" name="Google Shape;870;p25"/>
          <p:cNvSpPr txBox="1">
            <a:spLocks noGrp="1"/>
          </p:cNvSpPr>
          <p:nvPr>
            <p:ph type="subTitle" idx="4"/>
          </p:nvPr>
        </p:nvSpPr>
        <p:spPr>
          <a:xfrm>
            <a:off x="37124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1" name="Google Shape;871;p25"/>
          <p:cNvSpPr txBox="1">
            <a:spLocks noGrp="1"/>
          </p:cNvSpPr>
          <p:nvPr>
            <p:ph type="subTitle" idx="5"/>
          </p:nvPr>
        </p:nvSpPr>
        <p:spPr>
          <a:xfrm>
            <a:off x="6202805"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2" name="Google Shape;872;p25"/>
          <p:cNvSpPr txBox="1">
            <a:spLocks noGrp="1"/>
          </p:cNvSpPr>
          <p:nvPr>
            <p:ph type="subTitle" idx="6"/>
          </p:nvPr>
        </p:nvSpPr>
        <p:spPr>
          <a:xfrm>
            <a:off x="6202800"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3" name="Google Shape;873;p25"/>
          <p:cNvSpPr txBox="1">
            <a:spLocks noGrp="1"/>
          </p:cNvSpPr>
          <p:nvPr>
            <p:ph type="subTitle" idx="7"/>
          </p:nvPr>
        </p:nvSpPr>
        <p:spPr>
          <a:xfrm>
            <a:off x="8691849" y="4163309"/>
            <a:ext cx="2284800" cy="54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4" name="Google Shape;874;p25"/>
          <p:cNvSpPr txBox="1">
            <a:spLocks noGrp="1"/>
          </p:cNvSpPr>
          <p:nvPr>
            <p:ph type="subTitle" idx="8"/>
          </p:nvPr>
        </p:nvSpPr>
        <p:spPr>
          <a:xfrm>
            <a:off x="8691851" y="3622167"/>
            <a:ext cx="2284800" cy="39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1pPr>
            <a:lvl2pPr lvl="1"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lnSpc>
                <a:spcPct val="100000"/>
              </a:lnSpc>
              <a:spcBef>
                <a:spcPts val="0"/>
              </a:spcBef>
              <a:spcAft>
                <a:spcPts val="0"/>
              </a:spcAft>
              <a:buSzPts val="2500"/>
              <a:buFont typeface="Chau Philomene One" panose="02000806040000020003"/>
              <a:buNone/>
              <a:defRPr sz="3333">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875" name="Google Shape;87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6" name="Google Shape;876;p25"/>
          <p:cNvGrpSpPr/>
          <p:nvPr/>
        </p:nvGrpSpPr>
        <p:grpSpPr>
          <a:xfrm>
            <a:off x="0" y="5695464"/>
            <a:ext cx="12192000" cy="1183117"/>
            <a:chOff x="0" y="4260525"/>
            <a:chExt cx="9144000" cy="887338"/>
          </a:xfrm>
        </p:grpSpPr>
        <p:sp>
          <p:nvSpPr>
            <p:cNvPr id="877" name="Google Shape;877;p2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2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2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0" name="Google Shape;880;p2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1" name="Google Shape;881;p2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2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2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2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2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2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7" name="Google Shape;887;p25"/>
          <p:cNvGrpSpPr/>
          <p:nvPr/>
        </p:nvGrpSpPr>
        <p:grpSpPr>
          <a:xfrm rot="-5530482">
            <a:off x="8712643" y="3292299"/>
            <a:ext cx="2075877" cy="5490511"/>
            <a:chOff x="-34400" y="2920300"/>
            <a:chExt cx="1006460" cy="2407938"/>
          </a:xfrm>
        </p:grpSpPr>
        <p:sp>
          <p:nvSpPr>
            <p:cNvPr id="888" name="Google Shape;888;p2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2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2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2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2" name="Google Shape;892;p25"/>
          <p:cNvGrpSpPr/>
          <p:nvPr/>
        </p:nvGrpSpPr>
        <p:grpSpPr>
          <a:xfrm>
            <a:off x="-53379" y="4979939"/>
            <a:ext cx="5661928" cy="1912080"/>
            <a:chOff x="-11586" y="3723575"/>
            <a:chExt cx="4246446" cy="1434060"/>
          </a:xfrm>
        </p:grpSpPr>
        <p:sp>
          <p:nvSpPr>
            <p:cNvPr id="893" name="Google Shape;893;p25"/>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25"/>
            <p:cNvSpPr/>
            <p:nvPr/>
          </p:nvSpPr>
          <p:spPr>
            <a:xfrm>
              <a:off x="-4480"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25"/>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25"/>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897" name="Google Shape;897;p25"/>
          <p:cNvSpPr/>
          <p:nvPr/>
        </p:nvSpPr>
        <p:spPr>
          <a:xfrm>
            <a:off x="-36303" y="6116810"/>
            <a:ext cx="2861868" cy="770969"/>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345531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98"/>
        <p:cNvGrpSpPr/>
        <p:nvPr/>
      </p:nvGrpSpPr>
      <p:grpSpPr>
        <a:xfrm>
          <a:off x="0" y="0"/>
          <a:ext cx="0" cy="0"/>
          <a:chOff x="0" y="0"/>
          <a:chExt cx="0" cy="0"/>
        </a:xfrm>
      </p:grpSpPr>
      <p:grpSp>
        <p:nvGrpSpPr>
          <p:cNvPr id="899" name="Google Shape;899;p26"/>
          <p:cNvGrpSpPr/>
          <p:nvPr/>
        </p:nvGrpSpPr>
        <p:grpSpPr>
          <a:xfrm>
            <a:off x="-17253" y="5581018"/>
            <a:ext cx="12192000" cy="1183117"/>
            <a:chOff x="0" y="4260525"/>
            <a:chExt cx="9144000" cy="887338"/>
          </a:xfrm>
        </p:grpSpPr>
        <p:sp>
          <p:nvSpPr>
            <p:cNvPr id="900" name="Google Shape;900;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10" name="Google Shape;910;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1" name="Google Shape;911;p26"/>
          <p:cNvSpPr txBox="1">
            <a:spLocks noGrp="1"/>
          </p:cNvSpPr>
          <p:nvPr>
            <p:ph type="title" idx="2"/>
          </p:nvPr>
        </p:nvSpPr>
        <p:spPr>
          <a:xfrm>
            <a:off x="1468233"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2" name="Google Shape;912;p26"/>
          <p:cNvSpPr txBox="1">
            <a:spLocks noGrp="1"/>
          </p:cNvSpPr>
          <p:nvPr>
            <p:ph type="subTitle" idx="1"/>
          </p:nvPr>
        </p:nvSpPr>
        <p:spPr>
          <a:xfrm>
            <a:off x="1468233"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3" name="Google Shape;913;p26"/>
          <p:cNvSpPr txBox="1">
            <a:spLocks noGrp="1"/>
          </p:cNvSpPr>
          <p:nvPr>
            <p:ph type="title" idx="3"/>
          </p:nvPr>
        </p:nvSpPr>
        <p:spPr>
          <a:xfrm>
            <a:off x="4758897"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4" name="Google Shape;914;p26"/>
          <p:cNvSpPr txBox="1">
            <a:spLocks noGrp="1"/>
          </p:cNvSpPr>
          <p:nvPr>
            <p:ph type="subTitle" idx="4"/>
          </p:nvPr>
        </p:nvSpPr>
        <p:spPr>
          <a:xfrm>
            <a:off x="4758897"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5" name="Google Shape;915;p26"/>
          <p:cNvSpPr txBox="1">
            <a:spLocks noGrp="1"/>
          </p:cNvSpPr>
          <p:nvPr>
            <p:ph type="title" idx="5"/>
          </p:nvPr>
        </p:nvSpPr>
        <p:spPr>
          <a:xfrm>
            <a:off x="1468233"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6" name="Google Shape;916;p26"/>
          <p:cNvSpPr txBox="1">
            <a:spLocks noGrp="1"/>
          </p:cNvSpPr>
          <p:nvPr>
            <p:ph type="subTitle" idx="6"/>
          </p:nvPr>
        </p:nvSpPr>
        <p:spPr>
          <a:xfrm>
            <a:off x="1468233"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7" name="Google Shape;917;p26"/>
          <p:cNvSpPr txBox="1">
            <a:spLocks noGrp="1"/>
          </p:cNvSpPr>
          <p:nvPr>
            <p:ph type="title" idx="7"/>
          </p:nvPr>
        </p:nvSpPr>
        <p:spPr>
          <a:xfrm>
            <a:off x="4758897"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18" name="Google Shape;918;p26"/>
          <p:cNvSpPr txBox="1">
            <a:spLocks noGrp="1"/>
          </p:cNvSpPr>
          <p:nvPr>
            <p:ph type="subTitle" idx="8"/>
          </p:nvPr>
        </p:nvSpPr>
        <p:spPr>
          <a:xfrm>
            <a:off x="4758897"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9" name="Google Shape;919;p26"/>
          <p:cNvSpPr txBox="1">
            <a:spLocks noGrp="1"/>
          </p:cNvSpPr>
          <p:nvPr>
            <p:ph type="title" idx="9"/>
          </p:nvPr>
        </p:nvSpPr>
        <p:spPr>
          <a:xfrm>
            <a:off x="8075635" y="2408229"/>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0" name="Google Shape;920;p26"/>
          <p:cNvSpPr txBox="1">
            <a:spLocks noGrp="1"/>
          </p:cNvSpPr>
          <p:nvPr>
            <p:ph type="subTitle" idx="13"/>
          </p:nvPr>
        </p:nvSpPr>
        <p:spPr>
          <a:xfrm>
            <a:off x="8075635" y="2897629"/>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1" name="Google Shape;921;p26"/>
          <p:cNvSpPr txBox="1">
            <a:spLocks noGrp="1"/>
          </p:cNvSpPr>
          <p:nvPr>
            <p:ph type="title" idx="14"/>
          </p:nvPr>
        </p:nvSpPr>
        <p:spPr>
          <a:xfrm>
            <a:off x="8075635" y="4607531"/>
            <a:ext cx="2648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22" name="Google Shape;922;p26"/>
          <p:cNvSpPr txBox="1">
            <a:spLocks noGrp="1"/>
          </p:cNvSpPr>
          <p:nvPr>
            <p:ph type="subTitle" idx="15"/>
          </p:nvPr>
        </p:nvSpPr>
        <p:spPr>
          <a:xfrm>
            <a:off x="8075635" y="5096964"/>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923" name="Google Shape;923;p26"/>
          <p:cNvGrpSpPr/>
          <p:nvPr/>
        </p:nvGrpSpPr>
        <p:grpSpPr>
          <a:xfrm>
            <a:off x="0" y="5680700"/>
            <a:ext cx="12192000" cy="1183117"/>
            <a:chOff x="0" y="4260525"/>
            <a:chExt cx="9144000" cy="887338"/>
          </a:xfrm>
        </p:grpSpPr>
        <p:sp>
          <p:nvSpPr>
            <p:cNvPr id="924" name="Google Shape;924;p26"/>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6"/>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6"/>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6"/>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6"/>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6"/>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6"/>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6"/>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6"/>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6"/>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26"/>
          <p:cNvGrpSpPr/>
          <p:nvPr/>
        </p:nvGrpSpPr>
        <p:grpSpPr>
          <a:xfrm rot="575765">
            <a:off x="-258860" y="4607672"/>
            <a:ext cx="1415003" cy="2127553"/>
            <a:chOff x="3020522" y="3839455"/>
            <a:chExt cx="1061260" cy="1595677"/>
          </a:xfrm>
        </p:grpSpPr>
        <p:sp>
          <p:nvSpPr>
            <p:cNvPr id="935" name="Google Shape;935;p26"/>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6"/>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6"/>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8" name="Google Shape;938;p26"/>
          <p:cNvGrpSpPr/>
          <p:nvPr/>
        </p:nvGrpSpPr>
        <p:grpSpPr>
          <a:xfrm rot="4799477">
            <a:off x="465127" y="5840413"/>
            <a:ext cx="1360608" cy="1741875"/>
            <a:chOff x="4376621" y="3930330"/>
            <a:chExt cx="1138339" cy="1457482"/>
          </a:xfrm>
        </p:grpSpPr>
        <p:sp>
          <p:nvSpPr>
            <p:cNvPr id="939" name="Google Shape;939;p26"/>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6"/>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6"/>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2" name="Google Shape;942;p26"/>
          <p:cNvGrpSpPr/>
          <p:nvPr/>
        </p:nvGrpSpPr>
        <p:grpSpPr>
          <a:xfrm rot="3001619">
            <a:off x="63963" y="5416971"/>
            <a:ext cx="1015420" cy="1753307"/>
            <a:chOff x="3804453" y="3817886"/>
            <a:chExt cx="944680" cy="1631161"/>
          </a:xfrm>
        </p:grpSpPr>
        <p:sp>
          <p:nvSpPr>
            <p:cNvPr id="943" name="Google Shape;943;p26"/>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6"/>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6"/>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46" name="Google Shape;946;p26"/>
          <p:cNvGrpSpPr/>
          <p:nvPr/>
        </p:nvGrpSpPr>
        <p:grpSpPr>
          <a:xfrm rot="-248597" flipH="1">
            <a:off x="9596013" y="5634915"/>
            <a:ext cx="2699313" cy="1284580"/>
            <a:chOff x="4740748" y="4022919"/>
            <a:chExt cx="2723855" cy="1296260"/>
          </a:xfrm>
        </p:grpSpPr>
        <p:sp>
          <p:nvSpPr>
            <p:cNvPr id="947" name="Google Shape;947;p26"/>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6"/>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6"/>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6"/>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6"/>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6"/>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6"/>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6"/>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56579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55"/>
        <p:cNvGrpSpPr/>
        <p:nvPr/>
      </p:nvGrpSpPr>
      <p:grpSpPr>
        <a:xfrm>
          <a:off x="0" y="0"/>
          <a:ext cx="0" cy="0"/>
          <a:chOff x="0" y="0"/>
          <a:chExt cx="0" cy="0"/>
        </a:xfrm>
      </p:grpSpPr>
      <p:sp>
        <p:nvSpPr>
          <p:cNvPr id="956" name="Google Shape;956;p27"/>
          <p:cNvSpPr txBox="1">
            <a:spLocks noGrp="1"/>
          </p:cNvSpPr>
          <p:nvPr>
            <p:ph type="title" hasCustomPrompt="1"/>
          </p:nvPr>
        </p:nvSpPr>
        <p:spPr>
          <a:xfrm>
            <a:off x="1163867"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57" name="Google Shape;957;p27"/>
          <p:cNvSpPr txBox="1">
            <a:spLocks noGrp="1"/>
          </p:cNvSpPr>
          <p:nvPr>
            <p:ph type="subTitle" idx="1"/>
          </p:nvPr>
        </p:nvSpPr>
        <p:spPr>
          <a:xfrm>
            <a:off x="1163867"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grpSp>
        <p:nvGrpSpPr>
          <p:cNvPr id="958" name="Google Shape;958;p27"/>
          <p:cNvGrpSpPr/>
          <p:nvPr/>
        </p:nvGrpSpPr>
        <p:grpSpPr>
          <a:xfrm>
            <a:off x="0" y="5534966"/>
            <a:ext cx="12192000" cy="1183117"/>
            <a:chOff x="0" y="4260525"/>
            <a:chExt cx="9144000" cy="887338"/>
          </a:xfrm>
        </p:grpSpPr>
        <p:sp>
          <p:nvSpPr>
            <p:cNvPr id="959" name="Google Shape;959;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9" name="Google Shape;969;p27"/>
          <p:cNvSpPr txBox="1">
            <a:spLocks noGrp="1"/>
          </p:cNvSpPr>
          <p:nvPr>
            <p:ph type="title" idx="2" hasCustomPrompt="1"/>
          </p:nvPr>
        </p:nvSpPr>
        <p:spPr>
          <a:xfrm>
            <a:off x="4559000"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0" name="Google Shape;970;p27"/>
          <p:cNvSpPr txBox="1">
            <a:spLocks noGrp="1"/>
          </p:cNvSpPr>
          <p:nvPr>
            <p:ph type="subTitle" idx="3"/>
          </p:nvPr>
        </p:nvSpPr>
        <p:spPr>
          <a:xfrm>
            <a:off x="4559000" y="4279700"/>
            <a:ext cx="30740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1" name="Google Shape;971;p27"/>
          <p:cNvSpPr txBox="1">
            <a:spLocks noGrp="1"/>
          </p:cNvSpPr>
          <p:nvPr>
            <p:ph type="title" idx="4" hasCustomPrompt="1"/>
          </p:nvPr>
        </p:nvSpPr>
        <p:spPr>
          <a:xfrm>
            <a:off x="7954133" y="2600208"/>
            <a:ext cx="30740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72" name="Google Shape;972;p27"/>
          <p:cNvSpPr txBox="1">
            <a:spLocks noGrp="1"/>
          </p:cNvSpPr>
          <p:nvPr>
            <p:ph type="subTitle" idx="5"/>
          </p:nvPr>
        </p:nvSpPr>
        <p:spPr>
          <a:xfrm>
            <a:off x="8053733" y="4279700"/>
            <a:ext cx="2874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sz="2400">
                <a:solidFill>
                  <a:schemeClr val="dk1"/>
                </a:solidFill>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973" name="Google Shape;973;p27"/>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74" name="Google Shape;974;p27"/>
          <p:cNvGrpSpPr/>
          <p:nvPr/>
        </p:nvGrpSpPr>
        <p:grpSpPr>
          <a:xfrm>
            <a:off x="0" y="5680700"/>
            <a:ext cx="12192000" cy="1183117"/>
            <a:chOff x="0" y="4260525"/>
            <a:chExt cx="9144000" cy="887338"/>
          </a:xfrm>
        </p:grpSpPr>
        <p:sp>
          <p:nvSpPr>
            <p:cNvPr id="975" name="Google Shape;975;p27"/>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7"/>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7"/>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7"/>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7"/>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7"/>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7"/>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7"/>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7"/>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7"/>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85" name="Google Shape;985;p27"/>
          <p:cNvSpPr/>
          <p:nvPr/>
        </p:nvSpPr>
        <p:spPr>
          <a:xfrm>
            <a:off x="745501" y="203208"/>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7"/>
          <p:cNvSpPr/>
          <p:nvPr/>
        </p:nvSpPr>
        <p:spPr>
          <a:xfrm>
            <a:off x="10194467" y="960834"/>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27"/>
          <p:cNvSpPr/>
          <p:nvPr/>
        </p:nvSpPr>
        <p:spPr>
          <a:xfrm>
            <a:off x="-694100" y="121871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27"/>
          <p:cNvSpPr/>
          <p:nvPr/>
        </p:nvSpPr>
        <p:spPr>
          <a:xfrm>
            <a:off x="8761558" y="-4399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89" name="Google Shape;989;p27"/>
          <p:cNvGrpSpPr/>
          <p:nvPr/>
        </p:nvGrpSpPr>
        <p:grpSpPr>
          <a:xfrm>
            <a:off x="-25060" y="5388734"/>
            <a:ext cx="4406415" cy="1488071"/>
            <a:chOff x="-18795" y="4041550"/>
            <a:chExt cx="3304811" cy="1116053"/>
          </a:xfrm>
        </p:grpSpPr>
        <p:sp>
          <p:nvSpPr>
            <p:cNvPr id="990" name="Google Shape;990;p27"/>
            <p:cNvSpPr/>
            <p:nvPr/>
          </p:nvSpPr>
          <p:spPr>
            <a:xfrm>
              <a:off x="-187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7"/>
            <p:cNvSpPr/>
            <p:nvPr/>
          </p:nvSpPr>
          <p:spPr>
            <a:xfrm>
              <a:off x="-13265"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7"/>
            <p:cNvSpPr/>
            <p:nvPr/>
          </p:nvSpPr>
          <p:spPr>
            <a:xfrm>
              <a:off x="150520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7"/>
            <p:cNvSpPr/>
            <p:nvPr/>
          </p:nvSpPr>
          <p:spPr>
            <a:xfrm>
              <a:off x="1510730"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94" name="Google Shape;994;p27"/>
          <p:cNvGrpSpPr/>
          <p:nvPr/>
        </p:nvGrpSpPr>
        <p:grpSpPr>
          <a:xfrm>
            <a:off x="7828261" y="5388734"/>
            <a:ext cx="4406415" cy="1488071"/>
            <a:chOff x="5871195" y="4041550"/>
            <a:chExt cx="3304811" cy="1116053"/>
          </a:xfrm>
        </p:grpSpPr>
        <p:sp>
          <p:nvSpPr>
            <p:cNvPr id="995" name="Google Shape;995;p27"/>
            <p:cNvSpPr/>
            <p:nvPr/>
          </p:nvSpPr>
          <p:spPr>
            <a:xfrm flipH="1">
              <a:off x="7395195" y="4041550"/>
              <a:ext cx="1780811" cy="111605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7"/>
            <p:cNvSpPr/>
            <p:nvPr/>
          </p:nvSpPr>
          <p:spPr>
            <a:xfrm flipH="1">
              <a:off x="7500046" y="4184522"/>
              <a:ext cx="1670430" cy="973081"/>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7"/>
            <p:cNvSpPr/>
            <p:nvPr/>
          </p:nvSpPr>
          <p:spPr>
            <a:xfrm flipH="1">
              <a:off x="5871195" y="4558800"/>
              <a:ext cx="1780811" cy="59878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7"/>
            <p:cNvSpPr/>
            <p:nvPr/>
          </p:nvSpPr>
          <p:spPr>
            <a:xfrm flipH="1">
              <a:off x="5976051" y="4707575"/>
              <a:ext cx="1670430" cy="450018"/>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607377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9974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99"/>
        <p:cNvGrpSpPr/>
        <p:nvPr/>
      </p:nvGrpSpPr>
      <p:grpSpPr>
        <a:xfrm>
          <a:off x="0" y="0"/>
          <a:ext cx="0" cy="0"/>
          <a:chOff x="0" y="0"/>
          <a:chExt cx="0" cy="0"/>
        </a:xfrm>
      </p:grpSpPr>
      <p:grpSp>
        <p:nvGrpSpPr>
          <p:cNvPr id="1000" name="Google Shape;1000;p28"/>
          <p:cNvGrpSpPr/>
          <p:nvPr/>
        </p:nvGrpSpPr>
        <p:grpSpPr>
          <a:xfrm>
            <a:off x="0" y="5648203"/>
            <a:ext cx="7255400" cy="768387"/>
            <a:chOff x="0" y="4571577"/>
            <a:chExt cx="5441550" cy="576290"/>
          </a:xfrm>
        </p:grpSpPr>
        <p:sp>
          <p:nvSpPr>
            <p:cNvPr id="1001" name="Google Shape;1001;p28"/>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8"/>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8"/>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8"/>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28"/>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8"/>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7" name="Google Shape;1007;p28"/>
          <p:cNvGrpSpPr/>
          <p:nvPr/>
        </p:nvGrpSpPr>
        <p:grpSpPr>
          <a:xfrm>
            <a:off x="1" y="5741467"/>
            <a:ext cx="7218303" cy="1183117"/>
            <a:chOff x="0" y="4260525"/>
            <a:chExt cx="5413727" cy="887338"/>
          </a:xfrm>
        </p:grpSpPr>
        <p:sp>
          <p:nvSpPr>
            <p:cNvPr id="1008" name="Google Shape;1008;p28"/>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28"/>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28"/>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28"/>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28"/>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28"/>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14" name="Google Shape;1014;p28"/>
          <p:cNvSpPr txBox="1">
            <a:spLocks noGrp="1"/>
          </p:cNvSpPr>
          <p:nvPr>
            <p:ph type="title"/>
          </p:nvPr>
        </p:nvSpPr>
        <p:spPr>
          <a:xfrm>
            <a:off x="958000" y="720000"/>
            <a:ext cx="5138000" cy="17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5" name="Google Shape;1015;p28"/>
          <p:cNvSpPr txBox="1">
            <a:spLocks noGrp="1"/>
          </p:cNvSpPr>
          <p:nvPr>
            <p:ph type="subTitle" idx="1"/>
          </p:nvPr>
        </p:nvSpPr>
        <p:spPr>
          <a:xfrm>
            <a:off x="1237200" y="2597201"/>
            <a:ext cx="4579600" cy="16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016" name="Google Shape;1016;p28"/>
          <p:cNvSpPr txBox="1"/>
          <p:nvPr/>
        </p:nvSpPr>
        <p:spPr>
          <a:xfrm>
            <a:off x="959000" y="4298000"/>
            <a:ext cx="5136000" cy="6708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CREDITS: This presentation template was created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2"/>
              </a:rPr>
              <a:t>Slidesgo</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including icons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3"/>
              </a:rPr>
              <a:t>Flaticon</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and infographics &amp; images by </a:t>
            </a:r>
            <a:r>
              <a:rPr kumimoji="0" lang="en-GB" sz="1333" b="0" i="0" u="none" strike="noStrike" kern="0" cap="none" spc="0" normalizeH="0" baseline="0" noProof="0">
                <a:ln>
                  <a:noFill/>
                </a:ln>
                <a:solidFill>
                  <a:srgbClr val="434343"/>
                </a:solidFill>
                <a:effectLst/>
                <a:uLnTx/>
                <a:uFill>
                  <a:noFill/>
                </a:uFill>
                <a:latin typeface="Didact Gothic" panose="00000500000000000000"/>
                <a:ea typeface="Didact Gothic" panose="00000500000000000000"/>
                <a:cs typeface="Didact Gothic" panose="00000500000000000000"/>
                <a:sym typeface="Didact Gothic" panose="00000500000000000000"/>
                <a:hlinkClick r:id="rId4"/>
              </a:rPr>
              <a:t>Freepik</a:t>
            </a:r>
            <a:r>
              <a:rPr kumimoji="0" lang="en-GB"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rPr>
              <a:t> </a:t>
            </a:r>
            <a:endParaRPr kumimoji="0" sz="1333" b="0" i="0" u="none" strike="noStrike" kern="0" cap="none" spc="0" normalizeH="0" baseline="0" noProof="0">
              <a:ln>
                <a:noFill/>
              </a:ln>
              <a:solidFill>
                <a:srgbClr val="434343"/>
              </a:solidFill>
              <a:effectLst/>
              <a:uLnTx/>
              <a:uFillTx/>
              <a:latin typeface="Didact Gothic" panose="00000500000000000000"/>
              <a:ea typeface="Didact Gothic" panose="00000500000000000000"/>
              <a:cs typeface="Didact Gothic" panose="00000500000000000000"/>
              <a:sym typeface="Didact Gothic" panose="00000500000000000000"/>
            </a:endParaRPr>
          </a:p>
        </p:txBody>
      </p:sp>
      <p:grpSp>
        <p:nvGrpSpPr>
          <p:cNvPr id="1017" name="Google Shape;1017;p28"/>
          <p:cNvGrpSpPr/>
          <p:nvPr/>
        </p:nvGrpSpPr>
        <p:grpSpPr>
          <a:xfrm>
            <a:off x="5595543" y="5164222"/>
            <a:ext cx="7859020" cy="2244332"/>
            <a:chOff x="-578393" y="3873166"/>
            <a:chExt cx="5894265" cy="1683249"/>
          </a:xfrm>
        </p:grpSpPr>
        <p:grpSp>
          <p:nvGrpSpPr>
            <p:cNvPr id="1018" name="Google Shape;1018;p28"/>
            <p:cNvGrpSpPr/>
            <p:nvPr/>
          </p:nvGrpSpPr>
          <p:grpSpPr>
            <a:xfrm rot="248419">
              <a:off x="-535153" y="3969805"/>
              <a:ext cx="2723882" cy="1296273"/>
              <a:chOff x="4740748" y="4022919"/>
              <a:chExt cx="2723855" cy="1296260"/>
            </a:xfrm>
          </p:grpSpPr>
          <p:sp>
            <p:nvSpPr>
              <p:cNvPr id="1019" name="Google Shape;1019;p28"/>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0" name="Google Shape;1020;p28"/>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1" name="Google Shape;1021;p28"/>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28"/>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28"/>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28"/>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28"/>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28"/>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7" name="Google Shape;1027;p28"/>
            <p:cNvGrpSpPr/>
            <p:nvPr/>
          </p:nvGrpSpPr>
          <p:grpSpPr>
            <a:xfrm>
              <a:off x="1783743" y="4365285"/>
              <a:ext cx="3532128" cy="1191131"/>
              <a:chOff x="-17642" y="3723575"/>
              <a:chExt cx="4252502" cy="1434060"/>
            </a:xfrm>
          </p:grpSpPr>
          <p:sp>
            <p:nvSpPr>
              <p:cNvPr id="1028" name="Google Shape;1028;p28"/>
              <p:cNvSpPr/>
              <p:nvPr/>
            </p:nvSpPr>
            <p:spPr>
              <a:xfrm>
                <a:off x="-11586" y="3723575"/>
                <a:ext cx="2288234" cy="1434060"/>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28"/>
              <p:cNvSpPr/>
              <p:nvPr/>
            </p:nvSpPr>
            <p:spPr>
              <a:xfrm>
                <a:off x="-17642" y="3907279"/>
                <a:ext cx="2146401" cy="1250350"/>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28"/>
              <p:cNvSpPr/>
              <p:nvPr/>
            </p:nvSpPr>
            <p:spPr>
              <a:xfrm>
                <a:off x="1946626" y="4388188"/>
                <a:ext cx="2288234" cy="769363"/>
              </a:xfrm>
              <a:custGeom>
                <a:avLst/>
                <a:gdLst/>
                <a:ahLst/>
                <a:cxnLst/>
                <a:rect l="l" t="t" r="r" b="b"/>
                <a:pathLst>
                  <a:path w="48303" h="30272" extrusionOk="0">
                    <a:moveTo>
                      <a:pt x="11062" y="0"/>
                    </a:moveTo>
                    <a:cubicBezTo>
                      <a:pt x="10554" y="0"/>
                      <a:pt x="10016" y="53"/>
                      <a:pt x="9449" y="171"/>
                    </a:cubicBezTo>
                    <a:cubicBezTo>
                      <a:pt x="3785" y="1349"/>
                      <a:pt x="0" y="7790"/>
                      <a:pt x="0" y="7790"/>
                    </a:cubicBezTo>
                    <a:lnTo>
                      <a:pt x="150" y="12552"/>
                    </a:lnTo>
                    <a:lnTo>
                      <a:pt x="652" y="30272"/>
                    </a:lnTo>
                    <a:lnTo>
                      <a:pt x="47569" y="30272"/>
                    </a:lnTo>
                    <a:cubicBezTo>
                      <a:pt x="48302" y="19153"/>
                      <a:pt x="42715" y="18111"/>
                      <a:pt x="40594" y="18111"/>
                    </a:cubicBezTo>
                    <a:cubicBezTo>
                      <a:pt x="40105" y="18111"/>
                      <a:pt x="39800" y="18166"/>
                      <a:pt x="39800" y="18166"/>
                    </a:cubicBezTo>
                    <a:cubicBezTo>
                      <a:pt x="39800" y="18166"/>
                      <a:pt x="40451" y="14257"/>
                      <a:pt x="36492" y="11700"/>
                    </a:cubicBezTo>
                    <a:cubicBezTo>
                      <a:pt x="35253" y="10913"/>
                      <a:pt x="34010" y="10642"/>
                      <a:pt x="32884" y="10642"/>
                    </a:cubicBezTo>
                    <a:cubicBezTo>
                      <a:pt x="30388" y="10642"/>
                      <a:pt x="28471" y="11976"/>
                      <a:pt x="28471" y="11976"/>
                    </a:cubicBezTo>
                    <a:cubicBezTo>
                      <a:pt x="28471" y="11976"/>
                      <a:pt x="27494" y="5008"/>
                      <a:pt x="24311" y="3505"/>
                    </a:cubicBezTo>
                    <a:cubicBezTo>
                      <a:pt x="23522" y="3132"/>
                      <a:pt x="22723" y="2992"/>
                      <a:pt x="21969" y="2992"/>
                    </a:cubicBezTo>
                    <a:cubicBezTo>
                      <a:pt x="19680" y="2992"/>
                      <a:pt x="17795" y="4282"/>
                      <a:pt x="17795" y="4282"/>
                    </a:cubicBezTo>
                    <a:cubicBezTo>
                      <a:pt x="17795" y="4282"/>
                      <a:pt x="15624" y="0"/>
                      <a:pt x="110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1" name="Google Shape;1031;p28"/>
              <p:cNvSpPr/>
              <p:nvPr/>
            </p:nvSpPr>
            <p:spPr>
              <a:xfrm>
                <a:off x="1945675" y="4579348"/>
                <a:ext cx="2146401" cy="578227"/>
              </a:xfrm>
              <a:custGeom>
                <a:avLst/>
                <a:gdLst/>
                <a:ahLst/>
                <a:cxnLst/>
                <a:rect l="l" t="t" r="r" b="b"/>
                <a:pathLst>
                  <a:path w="45309" h="26394" extrusionOk="0">
                    <a:moveTo>
                      <a:pt x="8929" y="0"/>
                    </a:moveTo>
                    <a:cubicBezTo>
                      <a:pt x="5334" y="0"/>
                      <a:pt x="1711" y="5576"/>
                      <a:pt x="0" y="8674"/>
                    </a:cubicBezTo>
                    <a:lnTo>
                      <a:pt x="502" y="26394"/>
                    </a:lnTo>
                    <a:lnTo>
                      <a:pt x="43585" y="26394"/>
                    </a:lnTo>
                    <a:cubicBezTo>
                      <a:pt x="45309" y="18444"/>
                      <a:pt x="40694" y="17507"/>
                      <a:pt x="38422" y="17507"/>
                    </a:cubicBezTo>
                    <a:cubicBezTo>
                      <a:pt x="37721" y="17507"/>
                      <a:pt x="37244" y="17597"/>
                      <a:pt x="37244" y="17597"/>
                    </a:cubicBezTo>
                    <a:cubicBezTo>
                      <a:pt x="37244" y="17597"/>
                      <a:pt x="37194" y="13110"/>
                      <a:pt x="34061" y="11281"/>
                    </a:cubicBezTo>
                    <a:cubicBezTo>
                      <a:pt x="33405" y="10898"/>
                      <a:pt x="32705" y="10747"/>
                      <a:pt x="32008" y="10747"/>
                    </a:cubicBezTo>
                    <a:cubicBezTo>
                      <a:pt x="29370" y="10747"/>
                      <a:pt x="26768" y="12910"/>
                      <a:pt x="26768" y="12910"/>
                    </a:cubicBezTo>
                    <a:cubicBezTo>
                      <a:pt x="26768" y="12910"/>
                      <a:pt x="25138" y="5090"/>
                      <a:pt x="21630" y="3787"/>
                    </a:cubicBezTo>
                    <a:cubicBezTo>
                      <a:pt x="20973" y="3545"/>
                      <a:pt x="20365" y="3446"/>
                      <a:pt x="19808" y="3446"/>
                    </a:cubicBezTo>
                    <a:cubicBezTo>
                      <a:pt x="17370" y="3446"/>
                      <a:pt x="15940" y="5341"/>
                      <a:pt x="15940" y="5341"/>
                    </a:cubicBezTo>
                    <a:cubicBezTo>
                      <a:pt x="15940" y="5341"/>
                      <a:pt x="14061" y="203"/>
                      <a:pt x="9048" y="3"/>
                    </a:cubicBezTo>
                    <a:cubicBezTo>
                      <a:pt x="9008" y="1"/>
                      <a:pt x="8969" y="0"/>
                      <a:pt x="89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032" name="Google Shape;1032;p28"/>
          <p:cNvGrpSpPr/>
          <p:nvPr/>
        </p:nvGrpSpPr>
        <p:grpSpPr>
          <a:xfrm>
            <a:off x="8378072" y="5296976"/>
            <a:ext cx="3827837" cy="1586699"/>
            <a:chOff x="6091830" y="3908407"/>
            <a:chExt cx="3052177" cy="1235105"/>
          </a:xfrm>
        </p:grpSpPr>
        <p:sp>
          <p:nvSpPr>
            <p:cNvPr id="1033" name="Google Shape;1033;p28"/>
            <p:cNvSpPr/>
            <p:nvPr/>
          </p:nvSpPr>
          <p:spPr>
            <a:xfrm>
              <a:off x="6091830" y="3908407"/>
              <a:ext cx="3052177" cy="1235105"/>
            </a:xfrm>
            <a:custGeom>
              <a:avLst/>
              <a:gdLst/>
              <a:ahLst/>
              <a:cxnLst/>
              <a:rect l="l" t="t" r="r" b="b"/>
              <a:pathLst>
                <a:path w="49189" h="19905" extrusionOk="0">
                  <a:moveTo>
                    <a:pt x="49189" y="1"/>
                  </a:moveTo>
                  <a:cubicBezTo>
                    <a:pt x="49189" y="1"/>
                    <a:pt x="22826" y="1"/>
                    <a:pt x="0" y="19904"/>
                  </a:cubicBezTo>
                  <a:lnTo>
                    <a:pt x="49189" y="19904"/>
                  </a:lnTo>
                  <a:lnTo>
                    <a:pt x="4918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4" name="Google Shape;1034;p28"/>
            <p:cNvSpPr/>
            <p:nvPr/>
          </p:nvSpPr>
          <p:spPr>
            <a:xfrm>
              <a:off x="6945878" y="4166160"/>
              <a:ext cx="2198121" cy="977350"/>
            </a:xfrm>
            <a:custGeom>
              <a:avLst/>
              <a:gdLst/>
              <a:ahLst/>
              <a:cxnLst/>
              <a:rect l="l" t="t" r="r" b="b"/>
              <a:pathLst>
                <a:path w="35425" h="15751" extrusionOk="0">
                  <a:moveTo>
                    <a:pt x="35425" y="1"/>
                  </a:moveTo>
                  <a:cubicBezTo>
                    <a:pt x="34649" y="1005"/>
                    <a:pt x="33325" y="2512"/>
                    <a:pt x="32092" y="2740"/>
                  </a:cubicBezTo>
                  <a:cubicBezTo>
                    <a:pt x="31966" y="2766"/>
                    <a:pt x="31839" y="2778"/>
                    <a:pt x="31712" y="2778"/>
                  </a:cubicBezTo>
                  <a:cubicBezTo>
                    <a:pt x="30282" y="2778"/>
                    <a:pt x="28782" y="1279"/>
                    <a:pt x="27145" y="1279"/>
                  </a:cubicBezTo>
                  <a:cubicBezTo>
                    <a:pt x="26741" y="1279"/>
                    <a:pt x="26329" y="1371"/>
                    <a:pt x="25907" y="1599"/>
                  </a:cubicBezTo>
                  <a:cubicBezTo>
                    <a:pt x="23624" y="2854"/>
                    <a:pt x="23738" y="4840"/>
                    <a:pt x="21159" y="6072"/>
                  </a:cubicBezTo>
                  <a:cubicBezTo>
                    <a:pt x="20775" y="6257"/>
                    <a:pt x="20411" y="6333"/>
                    <a:pt x="20059" y="6333"/>
                  </a:cubicBezTo>
                  <a:cubicBezTo>
                    <a:pt x="18439" y="6333"/>
                    <a:pt x="17087" y="4726"/>
                    <a:pt x="15378" y="4726"/>
                  </a:cubicBezTo>
                  <a:cubicBezTo>
                    <a:pt x="14983" y="4726"/>
                    <a:pt x="14569" y="4811"/>
                    <a:pt x="14129" y="5022"/>
                  </a:cubicBezTo>
                  <a:cubicBezTo>
                    <a:pt x="11367" y="6369"/>
                    <a:pt x="12029" y="9222"/>
                    <a:pt x="10043" y="10272"/>
                  </a:cubicBezTo>
                  <a:cubicBezTo>
                    <a:pt x="9620" y="10488"/>
                    <a:pt x="9156" y="10567"/>
                    <a:pt x="8668" y="10567"/>
                  </a:cubicBezTo>
                  <a:cubicBezTo>
                    <a:pt x="7370" y="10567"/>
                    <a:pt x="5909" y="10010"/>
                    <a:pt x="4636" y="10010"/>
                  </a:cubicBezTo>
                  <a:cubicBezTo>
                    <a:pt x="4117" y="10010"/>
                    <a:pt x="3629" y="10102"/>
                    <a:pt x="3196" y="10363"/>
                  </a:cubicBezTo>
                  <a:cubicBezTo>
                    <a:pt x="1552" y="11322"/>
                    <a:pt x="0" y="12943"/>
                    <a:pt x="548" y="15750"/>
                  </a:cubicBezTo>
                  <a:lnTo>
                    <a:pt x="35425" y="15750"/>
                  </a:lnTo>
                  <a:lnTo>
                    <a:pt x="35425"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35" name="Google Shape;1035;p28"/>
          <p:cNvSpPr/>
          <p:nvPr/>
        </p:nvSpPr>
        <p:spPr>
          <a:xfrm flipH="1">
            <a:off x="11716156" y="3692184"/>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28"/>
          <p:cNvSpPr/>
          <p:nvPr/>
        </p:nvSpPr>
        <p:spPr>
          <a:xfrm>
            <a:off x="-820598" y="1809728"/>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28"/>
          <p:cNvSpPr/>
          <p:nvPr/>
        </p:nvSpPr>
        <p:spPr>
          <a:xfrm>
            <a:off x="3695796" y="214133"/>
            <a:ext cx="1843805" cy="671784"/>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28"/>
          <p:cNvSpPr/>
          <p:nvPr/>
        </p:nvSpPr>
        <p:spPr>
          <a:xfrm flipH="1">
            <a:off x="8452067" y="346333"/>
            <a:ext cx="1843815" cy="58016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9" name="Google Shape;1039;p28"/>
          <p:cNvGrpSpPr/>
          <p:nvPr/>
        </p:nvGrpSpPr>
        <p:grpSpPr>
          <a:xfrm>
            <a:off x="10546219" y="380609"/>
            <a:ext cx="1570839" cy="5718948"/>
            <a:chOff x="8063667" y="81447"/>
            <a:chExt cx="1252529" cy="4451698"/>
          </a:xfrm>
        </p:grpSpPr>
        <p:sp>
          <p:nvSpPr>
            <p:cNvPr id="1040" name="Google Shape;1040;p28"/>
            <p:cNvSpPr/>
            <p:nvPr/>
          </p:nvSpPr>
          <p:spPr>
            <a:xfrm>
              <a:off x="8113524" y="814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28"/>
            <p:cNvSpPr/>
            <p:nvPr/>
          </p:nvSpPr>
          <p:spPr>
            <a:xfrm>
              <a:off x="8862773" y="13475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28"/>
            <p:cNvSpPr/>
            <p:nvPr/>
          </p:nvSpPr>
          <p:spPr>
            <a:xfrm>
              <a:off x="8063667" y="18825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28"/>
            <p:cNvSpPr/>
            <p:nvPr/>
          </p:nvSpPr>
          <p:spPr>
            <a:xfrm>
              <a:off x="8591885" y="2520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28"/>
            <p:cNvSpPr/>
            <p:nvPr/>
          </p:nvSpPr>
          <p:spPr>
            <a:xfrm>
              <a:off x="8586274" y="3116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28"/>
            <p:cNvSpPr/>
            <p:nvPr/>
          </p:nvSpPr>
          <p:spPr>
            <a:xfrm>
              <a:off x="8388384" y="5816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28"/>
            <p:cNvSpPr/>
            <p:nvPr/>
          </p:nvSpPr>
          <p:spPr>
            <a:xfrm>
              <a:off x="8587366" y="16127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28"/>
            <p:cNvSpPr/>
            <p:nvPr/>
          </p:nvSpPr>
          <p:spPr>
            <a:xfrm>
              <a:off x="8272233" y="20142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28"/>
            <p:cNvSpPr/>
            <p:nvPr/>
          </p:nvSpPr>
          <p:spPr>
            <a:xfrm>
              <a:off x="8179520" y="20574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341116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9"/>
        <p:cNvGrpSpPr/>
        <p:nvPr/>
      </p:nvGrpSpPr>
      <p:grpSpPr>
        <a:xfrm>
          <a:off x="0" y="0"/>
          <a:ext cx="0" cy="0"/>
          <a:chOff x="0" y="0"/>
          <a:chExt cx="0" cy="0"/>
        </a:xfrm>
      </p:grpSpPr>
      <p:grpSp>
        <p:nvGrpSpPr>
          <p:cNvPr id="1050" name="Google Shape;1050;p29"/>
          <p:cNvGrpSpPr/>
          <p:nvPr/>
        </p:nvGrpSpPr>
        <p:grpSpPr>
          <a:xfrm>
            <a:off x="0" y="5790636"/>
            <a:ext cx="12192000" cy="768387"/>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61" name="Google Shape;1061;p29"/>
          <p:cNvSpPr/>
          <p:nvPr/>
        </p:nvSpPr>
        <p:spPr>
          <a:xfrm>
            <a:off x="-522866" y="17691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29"/>
          <p:cNvSpPr/>
          <p:nvPr/>
        </p:nvSpPr>
        <p:spPr>
          <a:xfrm>
            <a:off x="10699934" y="10345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29"/>
          <p:cNvSpPr/>
          <p:nvPr/>
        </p:nvSpPr>
        <p:spPr>
          <a:xfrm>
            <a:off x="9941857" y="-182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64" name="Google Shape;1064;p29"/>
          <p:cNvGrpSpPr/>
          <p:nvPr/>
        </p:nvGrpSpPr>
        <p:grpSpPr>
          <a:xfrm>
            <a:off x="0" y="5883900"/>
            <a:ext cx="12192000" cy="1183117"/>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75" name="Google Shape;1075;p29"/>
          <p:cNvSpPr/>
          <p:nvPr/>
        </p:nvSpPr>
        <p:spPr>
          <a:xfrm>
            <a:off x="-1007833" y="404951"/>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07167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76"/>
        <p:cNvGrpSpPr/>
        <p:nvPr/>
      </p:nvGrpSpPr>
      <p:grpSpPr>
        <a:xfrm>
          <a:off x="0" y="0"/>
          <a:ext cx="0" cy="0"/>
          <a:chOff x="0" y="0"/>
          <a:chExt cx="0" cy="0"/>
        </a:xfrm>
      </p:grpSpPr>
      <p:grpSp>
        <p:nvGrpSpPr>
          <p:cNvPr id="1077" name="Google Shape;1077;p30"/>
          <p:cNvGrpSpPr/>
          <p:nvPr/>
        </p:nvGrpSpPr>
        <p:grpSpPr>
          <a:xfrm>
            <a:off x="0" y="5689036"/>
            <a:ext cx="12192000" cy="768387"/>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88" name="Google Shape;1088;p30"/>
          <p:cNvGrpSpPr/>
          <p:nvPr/>
        </p:nvGrpSpPr>
        <p:grpSpPr>
          <a:xfrm>
            <a:off x="0" y="5680700"/>
            <a:ext cx="12192000" cy="1183117"/>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9" name="Google Shape;1099;p30"/>
          <p:cNvGrpSpPr/>
          <p:nvPr/>
        </p:nvGrpSpPr>
        <p:grpSpPr>
          <a:xfrm flipH="1">
            <a:off x="10199695" y="5578790"/>
            <a:ext cx="1031791" cy="1320868"/>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3" name="Google Shape;1103;p30"/>
          <p:cNvGrpSpPr/>
          <p:nvPr/>
        </p:nvGrpSpPr>
        <p:grpSpPr>
          <a:xfrm flipH="1">
            <a:off x="10893842" y="5476885"/>
            <a:ext cx="856257" cy="1478267"/>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7" name="Google Shape;1107;p30"/>
          <p:cNvGrpSpPr/>
          <p:nvPr/>
        </p:nvGrpSpPr>
        <p:grpSpPr>
          <a:xfrm>
            <a:off x="1084542" y="5634307"/>
            <a:ext cx="1031791" cy="1320868"/>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30"/>
          <p:cNvGrpSpPr/>
          <p:nvPr/>
        </p:nvGrpSpPr>
        <p:grpSpPr>
          <a:xfrm>
            <a:off x="574262" y="5398819"/>
            <a:ext cx="856257" cy="1478267"/>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5" name="Google Shape;1115;p30"/>
          <p:cNvGrpSpPr/>
          <p:nvPr/>
        </p:nvGrpSpPr>
        <p:grpSpPr>
          <a:xfrm>
            <a:off x="11265374" y="2488667"/>
            <a:ext cx="1106133" cy="3528367"/>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5" name="Google Shape;1125;p30"/>
          <p:cNvGrpSpPr/>
          <p:nvPr/>
        </p:nvGrpSpPr>
        <p:grpSpPr>
          <a:xfrm>
            <a:off x="10737373" y="5702234"/>
            <a:ext cx="1498800" cy="1136033"/>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30"/>
          <p:cNvGrpSpPr/>
          <p:nvPr/>
        </p:nvGrpSpPr>
        <p:grpSpPr>
          <a:xfrm>
            <a:off x="-227060" y="2716367"/>
            <a:ext cx="1106133" cy="3528367"/>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9" name="Google Shape;1139;p30"/>
          <p:cNvGrpSpPr/>
          <p:nvPr/>
        </p:nvGrpSpPr>
        <p:grpSpPr>
          <a:xfrm>
            <a:off x="-91727" y="5726734"/>
            <a:ext cx="1498800" cy="1136033"/>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43" name="Google Shape;1143;p30"/>
          <p:cNvSpPr/>
          <p:nvPr/>
        </p:nvSpPr>
        <p:spPr>
          <a:xfrm>
            <a:off x="1705534" y="7477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30"/>
          <p:cNvSpPr/>
          <p:nvPr/>
        </p:nvSpPr>
        <p:spPr>
          <a:xfrm>
            <a:off x="9903500" y="553485"/>
            <a:ext cx="3166517" cy="843367"/>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30"/>
          <p:cNvSpPr/>
          <p:nvPr/>
        </p:nvSpPr>
        <p:spPr>
          <a:xfrm>
            <a:off x="-348167"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30"/>
          <p:cNvSpPr/>
          <p:nvPr/>
        </p:nvSpPr>
        <p:spPr>
          <a:xfrm>
            <a:off x="7801390" y="-331867"/>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867"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740286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42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97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90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050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799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5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754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0577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33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700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543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73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92917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2025/1/24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6437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74568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zh-CN" altLang="en-US"/>
              <a:t>单击此处编辑母版副标题样式</a:t>
            </a:r>
          </a:p>
        </p:txBody>
      </p:sp>
    </p:spTree>
    <p:extLst>
      <p:ext uri="{BB962C8B-B14F-4D97-AF65-F5344CB8AC3E}">
        <p14:creationId xmlns:p14="http://schemas.microsoft.com/office/powerpoint/2010/main" val="3874564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51112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zh-CN" altLang="en-US"/>
              <a:t>单击此处编辑母版标题样式</a:t>
            </a:r>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zh-CN" altLang="en-US"/>
              <a:t>单击此处编辑母版文本样式</a:t>
            </a:r>
          </a:p>
        </p:txBody>
      </p:sp>
    </p:spTree>
    <p:extLst>
      <p:ext uri="{BB962C8B-B14F-4D97-AF65-F5344CB8AC3E}">
        <p14:creationId xmlns:p14="http://schemas.microsoft.com/office/powerpoint/2010/main" val="2317415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09420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827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zh-CN" altLang="en-US"/>
              <a:t>单击此处编辑母版文本样式</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13721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11384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777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zh-CN" altLang="en-US"/>
              <a:t>单击此处编辑母版标题样式</a:t>
            </a:r>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330913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zh-CN" altLang="en-US"/>
              <a:t>单击此处编辑母版标题样式</a:t>
            </a:r>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marL="0" marR="0" lvl="0" indent="0" algn="l" defTabSz="1085915" rtl="0" eaLnBrk="0" fontAlgn="base" latinLnBrk="0" hangingPunct="0">
              <a:lnSpc>
                <a:spcPct val="100000"/>
              </a:lnSpc>
              <a:spcBef>
                <a:spcPct val="20000"/>
              </a:spcBef>
              <a:spcAft>
                <a:spcPct val="0"/>
              </a:spcAft>
              <a:buClrTx/>
              <a:buSzTx/>
              <a:buFontTx/>
              <a:buNone/>
              <a:defRPr/>
            </a:pPr>
            <a:endParaRPr kumimoji="0" lang="zh-CN" altLang="en-US" sz="2316"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zh-CN" altLang="en-US"/>
              <a:t>单击此处编辑母版文本样式</a:t>
            </a:r>
          </a:p>
        </p:txBody>
      </p:sp>
    </p:spTree>
    <p:extLst>
      <p:ext uri="{BB962C8B-B14F-4D97-AF65-F5344CB8AC3E}">
        <p14:creationId xmlns:p14="http://schemas.microsoft.com/office/powerpoint/2010/main" val="1190323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357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0293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66590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32164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59725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07347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9" name="Picture 8" descr="A round pink circle with white text and a black background&#10;&#10;Description automatically generated">
            <a:extLst>
              <a:ext uri="{FF2B5EF4-FFF2-40B4-BE49-F238E27FC236}">
                <a16:creationId xmlns:a16="http://schemas.microsoft.com/office/drawing/2014/main" id="{742FB32A-A069-6B5A-CB9E-764D49E3C80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5664" y="81095"/>
            <a:ext cx="1632091" cy="1632091"/>
          </a:xfrm>
          <a:prstGeom prst="rect">
            <a:avLst/>
          </a:prstGeom>
        </p:spPr>
      </p:pic>
    </p:spTree>
    <p:extLst>
      <p:ext uri="{BB962C8B-B14F-4D97-AF65-F5344CB8AC3E}">
        <p14:creationId xmlns:p14="http://schemas.microsoft.com/office/powerpoint/2010/main" val="1853779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1400" y="593367"/>
            <a:ext cx="1026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panose="02000806040000020003"/>
              <a:buNone/>
              <a:defRPr sz="3500">
                <a:solidFill>
                  <a:schemeClr val="dk1"/>
                </a:solidFill>
                <a:latin typeface="Chau Philomene One" panose="02000806040000020003"/>
                <a:ea typeface="Chau Philomene One" panose="02000806040000020003"/>
                <a:cs typeface="Chau Philomene One" panose="02000806040000020003"/>
                <a:sym typeface="Chau Philomene One" panose="02000806040000020003"/>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1pPr>
            <a:lvl2pPr marL="914400" lvl="1"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2pPr>
            <a:lvl3pPr marL="1371600" lvl="2"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3pPr>
            <a:lvl4pPr marL="1828800" lvl="3"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4pPr>
            <a:lvl5pPr marL="2286000" lvl="4"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5pPr>
            <a:lvl6pPr marL="2743200" lvl="5"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6pPr>
            <a:lvl7pPr marL="3200400" lvl="6"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7pPr>
            <a:lvl8pPr marL="3657600" lvl="7" indent="-317500">
              <a:lnSpc>
                <a:spcPct val="115000"/>
              </a:lnSpc>
              <a:spcBef>
                <a:spcPts val="1600"/>
              </a:spcBef>
              <a:spcAft>
                <a:spcPts val="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8pPr>
            <a:lvl9pPr marL="4114800" lvl="8" indent="-317500">
              <a:lnSpc>
                <a:spcPct val="115000"/>
              </a:lnSpc>
              <a:spcBef>
                <a:spcPts val="1600"/>
              </a:spcBef>
              <a:spcAft>
                <a:spcPts val="1600"/>
              </a:spcAft>
              <a:buClr>
                <a:schemeClr val="dk1"/>
              </a:buClr>
              <a:buSzPts val="1400"/>
              <a:buFont typeface="Didact Gothic" panose="00000500000000000000"/>
              <a:buChar char="■"/>
              <a:defRPr>
                <a:solidFill>
                  <a:schemeClr val="dk1"/>
                </a:solidFill>
                <a:latin typeface="Didact Gothic" panose="00000500000000000000"/>
                <a:ea typeface="Didact Gothic" panose="00000500000000000000"/>
                <a:cs typeface="Didact Gothic" panose="00000500000000000000"/>
                <a:sym typeface="Didact Gothic" panose="00000500000000000000"/>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1pPr>
            <a:lvl2pPr lvl="1"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2pPr>
            <a:lvl3pPr lvl="2"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3pPr>
            <a:lvl4pPr lvl="3"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4pPr>
            <a:lvl5pPr lvl="4"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5pPr>
            <a:lvl6pPr lvl="5"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6pPr>
            <a:lvl7pPr lvl="6"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7pPr>
            <a:lvl8pPr lvl="7"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8pPr>
            <a:lvl9pPr lvl="8" algn="r">
              <a:buNone/>
              <a:defRPr sz="1733">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defTabSz="1219170">
              <a:buClr>
                <a:srgbClr val="000000"/>
              </a:buClr>
            </a:pPr>
            <a:fld id="{00000000-1234-1234-1234-123412341234}" type="slidenum">
              <a:rPr lang="en-GB" kern="0" smtClean="0">
                <a:solidFill>
                  <a:srgbClr val="CBF0F1"/>
                </a:solidFill>
              </a:rPr>
              <a:pPr defTabSz="1219170">
                <a:buClr>
                  <a:srgbClr val="000000"/>
                </a:buClr>
              </a:pPr>
              <a:t>‹#›</a:t>
            </a:fld>
            <a:endParaRPr lang="en-GB" kern="0">
              <a:solidFill>
                <a:srgbClr val="CBF0F1"/>
              </a:solidFill>
            </a:endParaRPr>
          </a:p>
        </p:txBody>
      </p:sp>
    </p:spTree>
    <p:extLst>
      <p:ext uri="{BB962C8B-B14F-4D97-AF65-F5344CB8AC3E}">
        <p14:creationId xmlns:p14="http://schemas.microsoft.com/office/powerpoint/2010/main" val="280883372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71391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descr="403bc8957f52b6a846edee4c8bcefb3b"/>
          <p:cNvPicPr>
            <a:picLocks noChangeAspect="1"/>
          </p:cNvPicPr>
          <p:nvPr userDrawn="1"/>
        </p:nvPicPr>
        <p:blipFill>
          <a:blip r:embed="rId4"/>
          <a:srcRect l="175" t="7976" r="26157" b="73624"/>
          <a:stretch>
            <a:fillRect/>
          </a:stretch>
        </p:blipFill>
        <p:spPr>
          <a:xfrm flipH="1">
            <a:off x="-56515" y="-109220"/>
            <a:ext cx="12305665" cy="1455420"/>
          </a:xfrm>
          <a:prstGeom prst="rect">
            <a:avLst/>
          </a:prstGeom>
        </p:spPr>
      </p:pic>
    </p:spTree>
    <p:extLst>
      <p:ext uri="{BB962C8B-B14F-4D97-AF65-F5344CB8AC3E}">
        <p14:creationId xmlns:p14="http://schemas.microsoft.com/office/powerpoint/2010/main" val="2598931074"/>
      </p:ext>
    </p:extLst>
  </p:cSld>
  <p:clrMap bg1="lt1" tx1="dk1" bg2="lt2" tx2="dk2" accent1="accent1" accent2="accent2" accent3="accent3" accent4="accent4" accent5="accent5" accent6="accent6" hlink="hlink" folHlink="folHlink"/>
  <p:sldLayoutIdLst>
    <p:sldLayoutId id="2147483717" r:id="rId1"/>
    <p:sldLayoutId id="2147483718"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62505411"/>
      </p:ext>
    </p:extLst>
  </p:cSld>
  <p:clrMap bg1="lt1" tx1="dk1" bg2="lt2" tx2="dk2" accent1="accent1" accent2="accent2" accent3="accent3" accent4="accent4" accent5="accent5" accent6="accent6" hlink="hlink" folHlink="folHlink"/>
  <p:sldLayoutIdLst>
    <p:sldLayoutId id="2147483720"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16271965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ctr" defTabSz="1085915" rtl="0" eaLnBrk="0" fontAlgn="base" hangingPunct="0">
        <a:spcBef>
          <a:spcPct val="0"/>
        </a:spcBef>
        <a:spcAft>
          <a:spcPct val="0"/>
        </a:spcAft>
        <a:defRPr sz="5211">
          <a:solidFill>
            <a:schemeClr val="tx2"/>
          </a:solidFill>
          <a:latin typeface="+mj-lt"/>
          <a:ea typeface="+mj-ea"/>
          <a:cs typeface="+mj-cs"/>
        </a:defRPr>
      </a:lvl1pPr>
      <a:lvl2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2pPr>
      <a:lvl3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3pPr>
      <a:lvl4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4pPr>
      <a:lvl5pPr algn="ctr" defTabSz="1085915" rtl="0" eaLnBrk="0" fontAlgn="base" hangingPunct="0">
        <a:spcBef>
          <a:spcPct val="0"/>
        </a:spcBef>
        <a:spcAft>
          <a:spcPct val="0"/>
        </a:spcAft>
        <a:defRPr sz="5211">
          <a:solidFill>
            <a:schemeClr val="tx2"/>
          </a:solidFill>
          <a:latin typeface="Arial" panose="020B0604020202020204" pitchFamily="34" charset="0"/>
          <a:ea typeface="SimSun" panose="02010600030101010101" pitchFamily="2" charset="-122"/>
        </a:defRPr>
      </a:lvl5pPr>
      <a:lvl6pPr marL="330876"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6pPr>
      <a:lvl7pPr marL="661751"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7pPr>
      <a:lvl8pPr marL="992627"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8pPr>
      <a:lvl9pPr marL="1323503" algn="ctr" defTabSz="1085915" rtl="0" fontAlgn="base">
        <a:spcBef>
          <a:spcPct val="0"/>
        </a:spcBef>
        <a:spcAft>
          <a:spcPct val="0"/>
        </a:spcAft>
        <a:defRPr sz="5211">
          <a:solidFill>
            <a:schemeClr val="tx2"/>
          </a:solidFill>
          <a:latin typeface="Arial" panose="020B0604020202020204" pitchFamily="34" charset="0"/>
          <a:ea typeface="SimSun" panose="02010600030101010101" pitchFamily="2" charset="-122"/>
        </a:defRPr>
      </a:lvl9pPr>
    </p:titleStyle>
    <p:bodyStyle>
      <a:lvl1pPr marL="406701" indent="-406701" algn="l" defTabSz="1085915" rtl="0" eaLnBrk="0" fontAlgn="base" hangingPunct="0">
        <a:spcBef>
          <a:spcPct val="20000"/>
        </a:spcBef>
        <a:spcAft>
          <a:spcPct val="0"/>
        </a:spcAft>
        <a:buChar char="•"/>
        <a:defRPr sz="3763">
          <a:solidFill>
            <a:schemeClr val="tx1"/>
          </a:solidFill>
          <a:latin typeface="+mn-lt"/>
          <a:ea typeface="+mn-ea"/>
          <a:cs typeface="+mn-cs"/>
        </a:defRPr>
      </a:lvl1pPr>
      <a:lvl2pPr marL="882335" indent="-340067" algn="l" defTabSz="1085915" rtl="0" eaLnBrk="0" fontAlgn="base" hangingPunct="0">
        <a:spcBef>
          <a:spcPct val="20000"/>
        </a:spcBef>
        <a:spcAft>
          <a:spcPct val="0"/>
        </a:spcAft>
        <a:buChar char="–"/>
        <a:defRPr sz="3329">
          <a:solidFill>
            <a:schemeClr val="tx1"/>
          </a:solidFill>
          <a:latin typeface="+mn-lt"/>
          <a:ea typeface="+mn-ea"/>
        </a:defRPr>
      </a:lvl2pPr>
      <a:lvl3pPr marL="1357050" indent="-271134" algn="l" defTabSz="1085915" rtl="0" eaLnBrk="0" fontAlgn="base" hangingPunct="0">
        <a:spcBef>
          <a:spcPct val="20000"/>
        </a:spcBef>
        <a:spcAft>
          <a:spcPct val="0"/>
        </a:spcAft>
        <a:buChar char="•"/>
        <a:defRPr sz="2822">
          <a:solidFill>
            <a:schemeClr val="tx1"/>
          </a:solidFill>
          <a:latin typeface="+mn-lt"/>
          <a:ea typeface="+mn-ea"/>
        </a:defRPr>
      </a:lvl3pPr>
      <a:lvl4pPr marL="1900237" indent="-272513" algn="l" defTabSz="1085915" rtl="0" eaLnBrk="0" fontAlgn="base" hangingPunct="0">
        <a:spcBef>
          <a:spcPct val="20000"/>
        </a:spcBef>
        <a:spcAft>
          <a:spcPct val="0"/>
        </a:spcAft>
        <a:buChar char="–"/>
        <a:defRPr sz="2388">
          <a:solidFill>
            <a:schemeClr val="tx1"/>
          </a:solidFill>
          <a:latin typeface="+mn-lt"/>
          <a:ea typeface="+mn-ea"/>
        </a:defRPr>
      </a:lvl4pPr>
      <a:lvl5pPr marL="2442506" indent="-271134" algn="l" defTabSz="1085915" rtl="0" eaLnBrk="0" fontAlgn="base" hangingPunct="0">
        <a:spcBef>
          <a:spcPct val="20000"/>
        </a:spcBef>
        <a:spcAft>
          <a:spcPct val="0"/>
        </a:spcAft>
        <a:buChar char="»"/>
        <a:defRPr sz="2388">
          <a:solidFill>
            <a:schemeClr val="tx1"/>
          </a:solidFill>
          <a:latin typeface="+mn-lt"/>
          <a:ea typeface="+mn-ea"/>
        </a:defRPr>
      </a:lvl5pPr>
      <a:lvl6pPr marL="2773381" indent="-271134" algn="l" defTabSz="1085915" rtl="0" fontAlgn="base">
        <a:spcBef>
          <a:spcPct val="20000"/>
        </a:spcBef>
        <a:spcAft>
          <a:spcPct val="0"/>
        </a:spcAft>
        <a:buChar char="»"/>
        <a:defRPr sz="2388">
          <a:solidFill>
            <a:schemeClr val="tx1"/>
          </a:solidFill>
          <a:latin typeface="+mn-lt"/>
          <a:ea typeface="+mn-ea"/>
        </a:defRPr>
      </a:lvl6pPr>
      <a:lvl7pPr marL="3104257" indent="-271134" algn="l" defTabSz="1085915" rtl="0" fontAlgn="base">
        <a:spcBef>
          <a:spcPct val="20000"/>
        </a:spcBef>
        <a:spcAft>
          <a:spcPct val="0"/>
        </a:spcAft>
        <a:buChar char="»"/>
        <a:defRPr sz="2388">
          <a:solidFill>
            <a:schemeClr val="tx1"/>
          </a:solidFill>
          <a:latin typeface="+mn-lt"/>
          <a:ea typeface="+mn-ea"/>
        </a:defRPr>
      </a:lvl7pPr>
      <a:lvl8pPr marL="3435133" indent="-271134" algn="l" defTabSz="1085915" rtl="0" fontAlgn="base">
        <a:spcBef>
          <a:spcPct val="20000"/>
        </a:spcBef>
        <a:spcAft>
          <a:spcPct val="0"/>
        </a:spcAft>
        <a:buChar char="»"/>
        <a:defRPr sz="2388">
          <a:solidFill>
            <a:schemeClr val="tx1"/>
          </a:solidFill>
          <a:latin typeface="+mn-lt"/>
          <a:ea typeface="+mn-ea"/>
        </a:defRPr>
      </a:lvl8pPr>
      <a:lvl9pPr marL="3766008" indent="-271134" algn="l" defTabSz="1085915" rtl="0" fontAlgn="base">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13" Type="http://schemas.microsoft.com/office/2007/relationships/hdphoto" Target="../media/hdphoto4.wdp"/><Relationship Id="rId18" Type="http://schemas.openxmlformats.org/officeDocument/2006/relationships/slide" Target="slide18.xml"/><Relationship Id="rId3" Type="http://schemas.openxmlformats.org/officeDocument/2006/relationships/slideLayout" Target="../slideLayouts/slideLayout25.xml"/><Relationship Id="rId21" Type="http://schemas.microsoft.com/office/2007/relationships/hdphoto" Target="../media/hdphoto5.wdp"/><Relationship Id="rId7" Type="http://schemas.openxmlformats.org/officeDocument/2006/relationships/image" Target="../media/image34.png"/><Relationship Id="rId12" Type="http://schemas.openxmlformats.org/officeDocument/2006/relationships/image" Target="../media/image37.png"/><Relationship Id="rId17" Type="http://schemas.openxmlformats.org/officeDocument/2006/relationships/slide" Target="slide17.xml"/><Relationship Id="rId2" Type="http://schemas.openxmlformats.org/officeDocument/2006/relationships/audio" Target="../media/media1.mp3"/><Relationship Id="rId16" Type="http://schemas.openxmlformats.org/officeDocument/2006/relationships/slide" Target="slide16.xml"/><Relationship Id="rId20" Type="http://schemas.openxmlformats.org/officeDocument/2006/relationships/image" Target="../media/image39.png"/><Relationship Id="rId1" Type="http://schemas.microsoft.com/office/2007/relationships/media" Target="../media/media1.mp3"/><Relationship Id="rId6" Type="http://schemas.openxmlformats.org/officeDocument/2006/relationships/image" Target="../media/image33.png"/><Relationship Id="rId11" Type="http://schemas.openxmlformats.org/officeDocument/2006/relationships/slide" Target="slide13.xml"/><Relationship Id="rId5" Type="http://schemas.openxmlformats.org/officeDocument/2006/relationships/image" Target="../media/image32.png"/><Relationship Id="rId15" Type="http://schemas.openxmlformats.org/officeDocument/2006/relationships/image" Target="../media/image38.png"/><Relationship Id="rId23" Type="http://schemas.openxmlformats.org/officeDocument/2006/relationships/image" Target="../media/image40.png"/><Relationship Id="rId10" Type="http://schemas.microsoft.com/office/2007/relationships/hdphoto" Target="../media/hdphoto3.wdp"/><Relationship Id="rId19" Type="http://schemas.openxmlformats.org/officeDocument/2006/relationships/slide" Target="slide12.xml"/><Relationship Id="rId4" Type="http://schemas.openxmlformats.org/officeDocument/2006/relationships/notesSlide" Target="../notesSlides/notesSlide3.xml"/><Relationship Id="rId9" Type="http://schemas.openxmlformats.org/officeDocument/2006/relationships/image" Target="../media/image36.png"/><Relationship Id="rId14" Type="http://schemas.openxmlformats.org/officeDocument/2006/relationships/slide" Target="slide14.xml"/><Relationship Id="rId22" Type="http://schemas.openxmlformats.org/officeDocument/2006/relationships/slide" Target="slide19.xml"/></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audio" Target="../media/audio1.wav"/><Relationship Id="rId21" Type="http://schemas.openxmlformats.org/officeDocument/2006/relationships/image" Target="../media/image56.png"/><Relationship Id="rId7" Type="http://schemas.openxmlformats.org/officeDocument/2006/relationships/image" Target="../media/image43.gif"/><Relationship Id="rId12" Type="http://schemas.openxmlformats.org/officeDocument/2006/relationships/image" Target="../media/image47.gif"/><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4.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43.xml"/><Relationship Id="rId6" Type="http://schemas.openxmlformats.org/officeDocument/2006/relationships/image" Target="../media/image42.jpeg"/><Relationship Id="rId11" Type="http://schemas.openxmlformats.org/officeDocument/2006/relationships/image" Target="../media/image46.gif"/><Relationship Id="rId24" Type="http://schemas.openxmlformats.org/officeDocument/2006/relationships/image" Target="../media/image59.png"/><Relationship Id="rId5" Type="http://schemas.openxmlformats.org/officeDocument/2006/relationships/image" Target="../media/image41.jp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audio" Target="../media/audio2.wav"/><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1.xml"/><Relationship Id="rId5" Type="http://schemas.openxmlformats.org/officeDocument/2006/relationships/image" Target="../media/image67.emf"/><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slide" Target="slide11.xml"/><Relationship Id="rId4" Type="http://schemas.openxmlformats.org/officeDocument/2006/relationships/image" Target="../media/image69.emf"/></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slide" Target="slide11.xml"/><Relationship Id="rId4" Type="http://schemas.openxmlformats.org/officeDocument/2006/relationships/image" Target="../media/image67.emf"/></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11.xml"/><Relationship Id="rId4" Type="http://schemas.openxmlformats.org/officeDocument/2006/relationships/image" Target="../media/image69.emf"/></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slide" Target="slide11.xml"/><Relationship Id="rId4" Type="http://schemas.openxmlformats.org/officeDocument/2006/relationships/image" Target="../media/image67.emf"/></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slide" Target="slide11.xml"/><Relationship Id="rId4" Type="http://schemas.openxmlformats.org/officeDocument/2006/relationships/image" Target="../media/image69.emf"/></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8.xml"/><Relationship Id="rId7" Type="http://schemas.microsoft.com/office/2007/relationships/hdphoto" Target="../media/hdphoto6.wdp"/><Relationship Id="rId2" Type="http://schemas.openxmlformats.org/officeDocument/2006/relationships/slideLayout" Target="../slideLayouts/slideLayout56.xml"/><Relationship Id="rId1" Type="http://schemas.openxmlformats.org/officeDocument/2006/relationships/themeOverride" Target="../theme/themeOverride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jpe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5.xml"/><Relationship Id="rId1" Type="http://schemas.openxmlformats.org/officeDocument/2006/relationships/themeOverride" Target="../theme/themeOverride2.xml"/><Relationship Id="rId4" Type="http://schemas.openxmlformats.org/officeDocument/2006/relationships/image" Target="../media/image7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5.xml"/><Relationship Id="rId1" Type="http://schemas.openxmlformats.org/officeDocument/2006/relationships/themeOverride" Target="../theme/themeOverride3.xml"/><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5.xml"/><Relationship Id="rId1" Type="http://schemas.openxmlformats.org/officeDocument/2006/relationships/themeOverride" Target="../theme/themeOverride4.xml"/><Relationship Id="rId5" Type="http://schemas.openxmlformats.org/officeDocument/2006/relationships/image" Target="../media/image78.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5.xml"/><Relationship Id="rId1" Type="http://schemas.openxmlformats.org/officeDocument/2006/relationships/themeOverride" Target="../theme/themeOverride5.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82.png"/><Relationship Id="rId2" Type="http://schemas.openxmlformats.org/officeDocument/2006/relationships/slideLayout" Target="../slideLayouts/slideLayout55.xml"/><Relationship Id="rId1" Type="http://schemas.openxmlformats.org/officeDocument/2006/relationships/themeOverride" Target="../theme/themeOverride6.xml"/><Relationship Id="rId6" Type="http://schemas.openxmlformats.org/officeDocument/2006/relationships/image" Target="../media/image81.png"/><Relationship Id="rId5" Type="http://schemas.openxmlformats.org/officeDocument/2006/relationships/image" Target="../media/image80.emf"/><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323975" y="2092270"/>
            <a:ext cx="9544050" cy="3799483"/>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 t="21232" r="79141"/>
          <a:stretch>
            <a:fillRect/>
          </a:stretch>
        </p:blipFill>
        <p:spPr>
          <a:xfrm>
            <a:off x="0" y="665688"/>
            <a:ext cx="3629025" cy="6363762"/>
          </a:xfrm>
          <a:prstGeom prst="rect">
            <a:avLst/>
          </a:prstGeom>
        </p:spPr>
      </p:pic>
      <p:pic>
        <p:nvPicPr>
          <p:cNvPr id="9" name="Ca vo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5632" y="5713937"/>
            <a:ext cx="924785" cy="924785"/>
          </a:xfrm>
          <a:prstGeom prst="rect">
            <a:avLst/>
          </a:prstGeom>
        </p:spPr>
      </p:pic>
      <p:pic>
        <p:nvPicPr>
          <p:cNvPr id="3" name="Picture 2">
            <a:extLst>
              <a:ext uri="{FF2B5EF4-FFF2-40B4-BE49-F238E27FC236}">
                <a16:creationId xmlns:a16="http://schemas.microsoft.com/office/drawing/2014/main" id="{2BA56FE9-9C0A-4009-A4AD-A737AC04888A}"/>
              </a:ext>
            </a:extLst>
          </p:cNvPr>
          <p:cNvPicPr>
            <a:picLocks noChangeAspect="1"/>
          </p:cNvPicPr>
          <p:nvPr/>
        </p:nvPicPr>
        <p:blipFill>
          <a:blip r:embed="rId4"/>
          <a:stretch>
            <a:fillRect/>
          </a:stretch>
        </p:blipFill>
        <p:spPr>
          <a:xfrm>
            <a:off x="3466943" y="-406826"/>
            <a:ext cx="5331329" cy="2291149"/>
          </a:xfrm>
          <a:prstGeom prst="rect">
            <a:avLst/>
          </a:prstGeom>
        </p:spPr>
      </p:pic>
      <p:sp>
        <p:nvSpPr>
          <p:cNvPr id="5" name="TextBox 4">
            <a:extLst>
              <a:ext uri="{FF2B5EF4-FFF2-40B4-BE49-F238E27FC236}">
                <a16:creationId xmlns:a16="http://schemas.microsoft.com/office/drawing/2014/main" id="{AACE86ED-EB6C-4EA3-8A62-9986E436959D}"/>
              </a:ext>
            </a:extLst>
          </p:cNvPr>
          <p:cNvSpPr txBox="1"/>
          <p:nvPr/>
        </p:nvSpPr>
        <p:spPr>
          <a:xfrm>
            <a:off x="4944485" y="2116832"/>
            <a:ext cx="150233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3EDECB"/>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Đố</a:t>
            </a:r>
            <a:r>
              <a:rPr kumimoji="0" lang="en-US" sz="4400" b="0" i="0" u="none" strike="noStrike" kern="1200" cap="none" spc="0" normalizeH="0" baseline="0" noProof="0" dirty="0">
                <a:ln>
                  <a:noFill/>
                </a:ln>
                <a:solidFill>
                  <a:srgbClr val="3EDECB"/>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4400" b="0" i="0" u="none" strike="noStrike" kern="1200" cap="none" spc="0" normalizeH="0" baseline="0" noProof="0" dirty="0" err="1">
                <a:ln>
                  <a:noFill/>
                </a:ln>
                <a:solidFill>
                  <a:srgbClr val="3EDECB"/>
                </a:solidFill>
                <a:effectLst>
                  <a:outerShdw blurRad="38100" dist="38100" dir="2700000" algn="tl">
                    <a:srgbClr val="000000">
                      <a:alpha val="43137"/>
                    </a:srgbClr>
                  </a:outerShdw>
                </a:effectLst>
                <a:uLnTx/>
                <a:uFillTx/>
                <a:latin typeface="#9Slide05 Habano" panose="02040603050506020204" pitchFamily="18" charset="0"/>
                <a:ea typeface="+mn-ea"/>
                <a:cs typeface="+mn-cs"/>
              </a:rPr>
              <a:t>em</a:t>
            </a:r>
            <a:endParaRPr kumimoji="0" lang="en-US" sz="4400" b="0" i="0" u="none" strike="noStrike" kern="1200" cap="none" spc="0" normalizeH="0" baseline="0" noProof="0" dirty="0">
              <a:ln>
                <a:noFill/>
              </a:ln>
              <a:solidFill>
                <a:srgbClr val="3EDECB"/>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sp>
        <p:nvSpPr>
          <p:cNvPr id="22" name="TextBox 21">
            <a:extLst>
              <a:ext uri="{FF2B5EF4-FFF2-40B4-BE49-F238E27FC236}">
                <a16:creationId xmlns:a16="http://schemas.microsoft.com/office/drawing/2014/main" id="{2C0F9584-B71D-4FD9-9162-B698A337FF71}"/>
              </a:ext>
            </a:extLst>
          </p:cNvPr>
          <p:cNvSpPr txBox="1"/>
          <p:nvPr/>
        </p:nvSpPr>
        <p:spPr>
          <a:xfrm>
            <a:off x="2742512" y="2795369"/>
            <a:ext cx="7058085" cy="1569660"/>
          </a:xfrm>
          <a:prstGeom prst="rect">
            <a:avLst/>
          </a:prstGeom>
          <a:noFill/>
        </p:spPr>
        <p:txBody>
          <a:bodyPr wrap="square" rtlCol="0">
            <a:spAutoFit/>
          </a:bodyPr>
          <a:lstStyle/>
          <a:p>
            <a:pPr lvl="0" algn="ctr"/>
            <a:r>
              <a:rPr lang="vi-VN" sz="3200" dirty="0">
                <a:solidFill>
                  <a:prstClr val="black"/>
                </a:solidFill>
                <a:latin typeface="Calibri" panose="020F0502020204030204" pitchFamily="34" charset="0"/>
                <a:cs typeface="Calibri" panose="020F0502020204030204" pitchFamily="34" charset="0"/>
              </a:rPr>
              <a:t>To như núi nhẹ như bông</a:t>
            </a:r>
            <a:endParaRPr lang="en-US" sz="3200" dirty="0">
              <a:solidFill>
                <a:prstClr val="black"/>
              </a:solidFill>
              <a:latin typeface="Calibri" panose="020F0502020204030204" pitchFamily="34" charset="0"/>
              <a:cs typeface="Calibri" panose="020F0502020204030204" pitchFamily="34" charset="0"/>
            </a:endParaRPr>
          </a:p>
          <a:p>
            <a:pPr lvl="0" algn="ctr"/>
            <a:r>
              <a:rPr lang="vi-VN" sz="3200" dirty="0">
                <a:solidFill>
                  <a:prstClr val="black"/>
                </a:solidFill>
                <a:latin typeface="Calibri" panose="020F0502020204030204" pitchFamily="34" charset="0"/>
                <a:cs typeface="Calibri" panose="020F0502020204030204" pitchFamily="34" charset="0"/>
              </a:rPr>
              <a:t>Chẳng thả trên sông cũng trôi lờ lững</a:t>
            </a:r>
            <a:endParaRPr lang="en-US" sz="3200" dirty="0">
              <a:solidFill>
                <a:prstClr val="black"/>
              </a:solidFill>
              <a:latin typeface="Calibri" panose="020F0502020204030204" pitchFamily="34" charset="0"/>
              <a:cs typeface="Calibri" panose="020F0502020204030204" pitchFamily="34" charset="0"/>
            </a:endParaRPr>
          </a:p>
          <a:p>
            <a:pPr lvl="0" algn="ctr"/>
            <a:r>
              <a:rPr lang="vi-VN" sz="3200" dirty="0">
                <a:solidFill>
                  <a:prstClr val="black"/>
                </a:solidFill>
                <a:latin typeface="Calibri" panose="020F0502020204030204" pitchFamily="34" charset="0"/>
                <a:cs typeface="Calibri" panose="020F0502020204030204" pitchFamily="34" charset="0"/>
              </a:rPr>
              <a:t>- Là gì?</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Rectangle: Rounded Corners 1">
            <a:extLst>
              <a:ext uri="{FF2B5EF4-FFF2-40B4-BE49-F238E27FC236}">
                <a16:creationId xmlns:a16="http://schemas.microsoft.com/office/drawing/2014/main" id="{BE3DCBFE-45E0-4D71-8F7C-EC21BE6D97C8}"/>
              </a:ext>
            </a:extLst>
          </p:cNvPr>
          <p:cNvSpPr/>
          <p:nvPr/>
        </p:nvSpPr>
        <p:spPr>
          <a:xfrm>
            <a:off x="4333461" y="4673002"/>
            <a:ext cx="4005469" cy="829607"/>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Đáp</a:t>
            </a:r>
            <a:r>
              <a:rPr lang="en-US" sz="3600" dirty="0"/>
              <a:t> </a:t>
            </a:r>
            <a:r>
              <a:rPr lang="en-US" sz="3600" dirty="0" err="1"/>
              <a:t>án</a:t>
            </a:r>
            <a:r>
              <a:rPr lang="en-US" sz="3600" dirty="0"/>
              <a:t>: </a:t>
            </a:r>
            <a:r>
              <a:rPr lang="en-US" sz="3600" dirty="0" err="1"/>
              <a:t>Đám</a:t>
            </a:r>
            <a:r>
              <a:rPr lang="en-US" sz="3600" dirty="0"/>
              <a:t> </a:t>
            </a:r>
            <a:r>
              <a:rPr lang="en-US" sz="3600" dirty="0" err="1"/>
              <a:t>mây</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22"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22" grpId="0"/>
          <p:bldP spid="2"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8197182" y="1954718"/>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5" name="Google Shape;1215;p35"/>
          <p:cNvSpPr/>
          <p:nvPr/>
        </p:nvSpPr>
        <p:spPr>
          <a:xfrm>
            <a:off x="1072023" y="820334"/>
            <a:ext cx="1880223" cy="765141"/>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6" name="Google Shape;1216;p35"/>
          <p:cNvSpPr/>
          <p:nvPr/>
        </p:nvSpPr>
        <p:spPr>
          <a:xfrm>
            <a:off x="4036164" y="694239"/>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7" name="Google Shape;1217;p35"/>
          <p:cNvSpPr/>
          <p:nvPr/>
        </p:nvSpPr>
        <p:spPr>
          <a:xfrm>
            <a:off x="6390883" y="259567"/>
            <a:ext cx="2134879" cy="671784"/>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8" name="Google Shape;1218;p35"/>
          <p:cNvSpPr/>
          <p:nvPr/>
        </p:nvSpPr>
        <p:spPr>
          <a:xfrm>
            <a:off x="8703728" y="534944"/>
            <a:ext cx="2883273" cy="105050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9" name="Google Shape;1219;p35"/>
          <p:cNvSpPr/>
          <p:nvPr/>
        </p:nvSpPr>
        <p:spPr>
          <a:xfrm>
            <a:off x="-64303" y="3367051"/>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 name="Oval 2"/>
          <p:cNvSpPr/>
          <p:nvPr/>
        </p:nvSpPr>
        <p:spPr>
          <a:xfrm>
            <a:off x="2365646" y="5513112"/>
            <a:ext cx="9936504" cy="1349184"/>
          </a:xfrm>
          <a:prstGeom prst="ellipse">
            <a:avLst/>
          </a:prstGeom>
          <a:solidFill>
            <a:srgbClr val="9ED21B"/>
          </a:solidFill>
          <a:ln>
            <a:solidFill>
              <a:srgbClr val="A2C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2"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44662"/>
            <a:ext cx="12192000" cy="2201987"/>
          </a:xfrm>
          <a:prstGeom prst="rect">
            <a:avLst/>
          </a:prstGeom>
        </p:spPr>
      </p:pic>
      <p:pic>
        <p:nvPicPr>
          <p:cNvPr id="19" name="Picture 18"/>
          <p:cNvPicPr>
            <a:picLocks noChangeAspect="1"/>
          </p:cNvPicPr>
          <p:nvPr/>
        </p:nvPicPr>
        <p:blipFill rotWithShape="1">
          <a:blip r:embed="rId6"/>
          <a:srcRect l="30255"/>
          <a:stretch/>
        </p:blipFill>
        <p:spPr>
          <a:xfrm>
            <a:off x="8842096" y="0"/>
            <a:ext cx="3156718" cy="2183815"/>
          </a:xfrm>
          <a:prstGeom prst="rect">
            <a:avLst/>
          </a:prstGeom>
        </p:spPr>
      </p:pic>
      <p:pic>
        <p:nvPicPr>
          <p:cNvPr id="20" name="Picture 19"/>
          <p:cNvPicPr>
            <a:picLocks noChangeAspect="1"/>
          </p:cNvPicPr>
          <p:nvPr/>
        </p:nvPicPr>
        <p:blipFill>
          <a:blip r:embed="rId7"/>
          <a:stretch>
            <a:fillRect/>
          </a:stretch>
        </p:blipFill>
        <p:spPr>
          <a:xfrm>
            <a:off x="871618" y="277990"/>
            <a:ext cx="2820348" cy="857984"/>
          </a:xfrm>
          <a:prstGeom prst="rect">
            <a:avLst/>
          </a:prstGeom>
        </p:spPr>
      </p:pic>
      <p:pic>
        <p:nvPicPr>
          <p:cNvPr id="1030" name="Picture 6" descr="Amazon.com: Love Grows Heart Tree Family Nature Tall Cartoon Vinyl Sticker  (8&amp;quot; Wide, Green with Branches Sparse) : Automotiv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948" y="465822"/>
            <a:ext cx="7995468" cy="64603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Bông hoa 1" descr="Cartoon Flowers PNG, Clipart, Cartoon, Cartoon Clipart, Flowers ...  #1163362 - PNG Images - PNGio"/>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2859286" y="3529263"/>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11" action="ppaction://hlinksldjump"/>
          </p:cNvPr>
          <p:cNvSpPr/>
          <p:nvPr/>
        </p:nvSpPr>
        <p:spPr>
          <a:xfrm>
            <a:off x="3320596" y="4048225"/>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1</a:t>
            </a:r>
          </a:p>
        </p:txBody>
      </p:sp>
      <p:pic>
        <p:nvPicPr>
          <p:cNvPr id="26" name="Picture 2" descr="Clip Comverter Flv - Cute Flower Clipart Png Transparent Png (#759430) -  Pin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4639301" y="2623705"/>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hlinkClick r:id="rId14" action="ppaction://hlinksldjump"/>
          </p:cNvPr>
          <p:cNvSpPr/>
          <p:nvPr/>
        </p:nvSpPr>
        <p:spPr>
          <a:xfrm>
            <a:off x="5302654" y="3037046"/>
            <a:ext cx="891443" cy="796601"/>
          </a:xfrm>
          <a:prstGeom prst="ellipse">
            <a:avLst/>
          </a:prstGeom>
          <a:solidFill>
            <a:srgbClr val="FEFE00"/>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2</a:t>
            </a:r>
          </a:p>
        </p:txBody>
      </p:sp>
      <p:pic>
        <p:nvPicPr>
          <p:cNvPr id="28" name="Picture 4" descr="Flower Clip Art at Clker.com - vector clip art online, royalty free &amp;amp;  public domai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99936" y="3826335"/>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hlinkClick r:id="rId14" action="ppaction://hlinksldjump"/>
          </p:cNvPr>
          <p:cNvSpPr/>
          <p:nvPr/>
        </p:nvSpPr>
        <p:spPr>
          <a:xfrm>
            <a:off x="7502686" y="4008469"/>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3</a:t>
            </a:r>
          </a:p>
        </p:txBody>
      </p:sp>
      <p:pic>
        <p:nvPicPr>
          <p:cNvPr id="30" name="Bông hoa 1" descr="Cartoon Flowers PNG, Clipart, Cartoon, Cartoon Clipart, Flowers ...  #1163362 - PNG Images - PNGio"/>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3909" t="16175" r="11151" b="11485"/>
          <a:stretch/>
        </p:blipFill>
        <p:spPr bwMode="auto">
          <a:xfrm>
            <a:off x="8428713" y="1604760"/>
            <a:ext cx="1781988" cy="1671048"/>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hlinkClick r:id="rId16" action="ppaction://hlinksldjump"/>
          </p:cNvPr>
          <p:cNvSpPr/>
          <p:nvPr/>
        </p:nvSpPr>
        <p:spPr>
          <a:xfrm>
            <a:off x="8890023" y="2123722"/>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4</a:t>
            </a:r>
          </a:p>
        </p:txBody>
      </p:sp>
      <p:pic>
        <p:nvPicPr>
          <p:cNvPr id="32" name="Picture 2" descr="Clip Comverter Flv - Cute Flower Clipart Png Transparent Png (#759430) -  Pin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795" b="96894" l="10000" r="90000"/>
                    </a14:imgEffect>
                  </a14:imgLayer>
                </a14:imgProps>
              </a:ext>
              <a:ext uri="{28A0092B-C50C-407E-A947-70E740481C1C}">
                <a14:useLocalDpi xmlns:a14="http://schemas.microsoft.com/office/drawing/2010/main" val="0"/>
              </a:ext>
            </a:extLst>
          </a:blip>
          <a:srcRect/>
          <a:stretch>
            <a:fillRect/>
          </a:stretch>
        </p:blipFill>
        <p:spPr bwMode="auto">
          <a:xfrm>
            <a:off x="6269042" y="187076"/>
            <a:ext cx="2218151" cy="1623284"/>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hlinkClick r:id="rId17" action="ppaction://hlinksldjump"/>
          </p:cNvPr>
          <p:cNvSpPr/>
          <p:nvPr/>
        </p:nvSpPr>
        <p:spPr>
          <a:xfrm>
            <a:off x="6932395" y="600417"/>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5</a:t>
            </a:r>
          </a:p>
        </p:txBody>
      </p:sp>
      <p:pic>
        <p:nvPicPr>
          <p:cNvPr id="34" name="Picture 4" descr="Flower Clip Art at Clker.com - vector clip art online, royalty free &amp;amp;  public domai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8130" y="1849727"/>
            <a:ext cx="1285526" cy="1208395"/>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hlinkClick r:id="rId18" action="ppaction://hlinksldjump"/>
          </p:cNvPr>
          <p:cNvSpPr/>
          <p:nvPr/>
        </p:nvSpPr>
        <p:spPr>
          <a:xfrm>
            <a:off x="2850880" y="2031861"/>
            <a:ext cx="891443" cy="796601"/>
          </a:xfrm>
          <a:prstGeom prst="ellipse">
            <a:avLst/>
          </a:prstGeom>
          <a:solidFill>
            <a:schemeClr val="bg1"/>
          </a:solidFill>
          <a:ln>
            <a:solidFill>
              <a:srgbClr val="FEF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0353A"/>
                </a:solidFill>
                <a:effectLst/>
                <a:uLnTx/>
                <a:uFillTx/>
                <a:latin typeface="Arial"/>
                <a:ea typeface="+mn-ea"/>
                <a:cs typeface="+mn-cs"/>
              </a:rPr>
              <a:t>6</a:t>
            </a:r>
          </a:p>
        </p:txBody>
      </p:sp>
      <p:pic>
        <p:nvPicPr>
          <p:cNvPr id="1036" name="Picture 12" descr="360000+ Cartoon Gift Box hd photos free download - Lovepik.com">
            <a:hlinkClick r:id="rId19" action="ppaction://hlinksldjump"/>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7889" t="22666" r="16111" b="9999"/>
          <a:stretch/>
        </p:blipFill>
        <p:spPr bwMode="auto">
          <a:xfrm>
            <a:off x="98186" y="4844826"/>
            <a:ext cx="1721414" cy="1756189"/>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hlinkClick r:id="rId22" action="ppaction://hlinksldjump"/>
          </p:cNvPr>
          <p:cNvSpPr/>
          <p:nvPr/>
        </p:nvSpPr>
        <p:spPr>
          <a:xfrm>
            <a:off x="8842096" y="5991927"/>
            <a:ext cx="3263638" cy="802662"/>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30353A"/>
                </a:solidFill>
                <a:effectLst/>
                <a:uLnTx/>
                <a:uFillTx/>
                <a:latin typeface="Arial"/>
                <a:ea typeface="+mn-ea"/>
                <a:cs typeface="+mn-cs"/>
              </a:rPr>
              <a:t>Kết</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thúc</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trò</a:t>
            </a:r>
            <a:r>
              <a:rPr kumimoji="0" lang="en-US" sz="2800" b="0" i="0" u="none" strike="noStrike" kern="1200" cap="none" spc="0" normalizeH="0" baseline="0" noProof="0" dirty="0">
                <a:ln>
                  <a:noFill/>
                </a:ln>
                <a:solidFill>
                  <a:srgbClr val="30353A"/>
                </a:solidFill>
                <a:effectLst/>
                <a:uLnTx/>
                <a:uFillTx/>
                <a:latin typeface="Arial"/>
                <a:ea typeface="+mn-ea"/>
                <a:cs typeface="+mn-cs"/>
              </a:rPr>
              <a:t> </a:t>
            </a:r>
            <a:r>
              <a:rPr kumimoji="0" lang="en-US" sz="2800" b="0" i="0" u="none" strike="noStrike" kern="1200" cap="none" spc="0" normalizeH="0" baseline="0" noProof="0" dirty="0" err="1">
                <a:ln>
                  <a:noFill/>
                </a:ln>
                <a:solidFill>
                  <a:srgbClr val="30353A"/>
                </a:solidFill>
                <a:effectLst/>
                <a:uLnTx/>
                <a:uFillTx/>
                <a:latin typeface="Arial"/>
                <a:ea typeface="+mn-ea"/>
                <a:cs typeface="+mn-cs"/>
              </a:rPr>
              <a:t>chơi</a:t>
            </a:r>
            <a:endParaRPr kumimoji="0" lang="en-US" sz="2800" b="0" i="0" u="none" strike="noStrike" kern="1200" cap="none" spc="0" normalizeH="0" baseline="0" noProof="0" dirty="0">
              <a:ln>
                <a:noFill/>
              </a:ln>
              <a:solidFill>
                <a:srgbClr val="30353A"/>
              </a:solidFill>
              <a:effectLst/>
              <a:uLnTx/>
              <a:uFillTx/>
              <a:latin typeface="Arial"/>
              <a:ea typeface="+mn-ea"/>
              <a:cs typeface="+mn-cs"/>
            </a:endParaRPr>
          </a:p>
        </p:txBody>
      </p:sp>
      <p:pic>
        <p:nvPicPr>
          <p:cNvPr id="38" name="17950329">
            <a:hlinkClick r:id="" action="ppaction://media"/>
            <a:extLst>
              <a:ext uri="{FF2B5EF4-FFF2-40B4-BE49-F238E27FC236}">
                <a16:creationId xmlns:a16="http://schemas.microsoft.com/office/drawing/2014/main" id="{27F425F5-1B94-4927-B200-9E88DF70A901}"/>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304256" y="649191"/>
            <a:ext cx="609600" cy="609600"/>
          </a:xfrm>
          <a:prstGeom prst="rect">
            <a:avLst/>
          </a:prstGeom>
        </p:spPr>
      </p:pic>
    </p:spTree>
    <p:extLst>
      <p:ext uri="{BB962C8B-B14F-4D97-AF65-F5344CB8AC3E}">
        <p14:creationId xmlns:p14="http://schemas.microsoft.com/office/powerpoint/2010/main" val="2129359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555"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32"/>
                                        </p:tgtEl>
                                      </p:cBhvr>
                                    </p:animEffect>
                                    <p:set>
                                      <p:cBhvr>
                                        <p:cTn id="12" dur="1" fill="hold">
                                          <p:stCondLst>
                                            <p:cond delay="499"/>
                                          </p:stCondLst>
                                        </p:cTn>
                                        <p:tgtEl>
                                          <p:spTgt spid="1032"/>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27"/>
                    </p:tgtEl>
                  </p:cond>
                </p:stCondLst>
                <p:endSync evt="end" delay="0">
                  <p:rtn val="all"/>
                </p:endSync>
                <p:childTnLst>
                  <p:par>
                    <p:cTn id="17" fill="hold">
                      <p:stCondLst>
                        <p:cond delay="0"/>
                      </p:stCondLst>
                      <p:childTnLst>
                        <p:par>
                          <p:cTn id="18" fill="hold">
                            <p:stCondLst>
                              <p:cond delay="0"/>
                            </p:stCondLst>
                            <p:childTnLst>
                              <p:par>
                                <p:cTn id="19" presetID="10" presetClass="exit" presetSubtype="0" fill="hold" grpId="0" nodeType="with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26"/>
                                        </p:tgtEl>
                                      </p:cBhvr>
                                    </p:animEffect>
                                    <p:set>
                                      <p:cBhvr>
                                        <p:cTn id="2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with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31"/>
                                        </p:tgtEl>
                                      </p:cBhvr>
                                    </p:animEffect>
                                    <p:set>
                                      <p:cBhvr>
                                        <p:cTn id="42"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2" restart="whenNotActive" fill="hold" evtFilter="cancelBubble" nodeType="interactiveSeq">
                <p:stCondLst>
                  <p:cond evt="onClick" delay="0">
                    <p:tgtEl>
                      <p:spTgt spid="35"/>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0" nodeType="withEffect">
                                  <p:stCondLst>
                                    <p:cond delay="0"/>
                                  </p:stCondLst>
                                  <p:childTnLst>
                                    <p:animEffect transition="out" filter="fade">
                                      <p:cBhvr>
                                        <p:cTn id="56" dur="500"/>
                                        <p:tgtEl>
                                          <p:spTgt spid="35"/>
                                        </p:tgtEl>
                                      </p:cBhvr>
                                    </p:animEffect>
                                    <p:set>
                                      <p:cBhvr>
                                        <p:cTn id="57" dur="1" fill="hold">
                                          <p:stCondLst>
                                            <p:cond delay="499"/>
                                          </p:stCondLst>
                                        </p:cTn>
                                        <p:tgtEl>
                                          <p:spTgt spid="3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4"/>
                                        </p:tgtEl>
                                      </p:cBhvr>
                                    </p:animEffect>
                                    <p:set>
                                      <p:cBhvr>
                                        <p:cTn id="60"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showWhenStopped="0">
                <p:cTn id="61" repeatCount="indefinite" fill="remove" display="0">
                  <p:stCondLst>
                    <p:cond delay="indefinite"/>
                  </p:stCondLst>
                  <p:endCondLst>
                    <p:cond evt="onStopAudio" delay="0">
                      <p:tgtEl>
                        <p:sldTgt/>
                      </p:tgtEl>
                    </p:cond>
                  </p:endCondLst>
                </p:cTn>
                <p:tgtEl>
                  <p:spTgt spid="38"/>
                </p:tgtEl>
              </p:cMediaNode>
            </p:audio>
          </p:childTnLst>
        </p:cTn>
      </p:par>
    </p:tnLst>
    <p:bldLst>
      <p:bldP spid="2" grpId="0" animBg="1"/>
      <p:bldP spid="27" grpId="0" animBg="1"/>
      <p:bldP spid="29" grpId="0" animBg="1"/>
      <p:bldP spid="31" grpId="0" animBg="1"/>
      <p:bldP spid="33"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0896" y="6318623"/>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8"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976" y="1059555"/>
            <a:ext cx="1969179" cy="1743607"/>
          </a:xfrm>
          <a:prstGeom prst="rect">
            <a:avLst/>
          </a:prstGeom>
        </p:spPr>
      </p:pic>
      <p:pic>
        <p:nvPicPr>
          <p:cNvPr id="45" name="Picture 4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51" y="547446"/>
            <a:ext cx="2060627" cy="1383912"/>
          </a:xfrm>
          <a:prstGeom prst="rect">
            <a:avLst/>
          </a:prstGeom>
        </p:spPr>
      </p:pic>
      <p:sp>
        <p:nvSpPr>
          <p:cNvPr id="46" name="Rectangle: Folded Corner 8">
            <a:extLst>
              <a:ext uri="{FF2B5EF4-FFF2-40B4-BE49-F238E27FC236}">
                <a16:creationId xmlns:a16="http://schemas.microsoft.com/office/drawing/2014/main" id="{6FCD71A2-4BFE-4953-931C-BECE5B4A1D66}"/>
              </a:ext>
            </a:extLst>
          </p:cNvPr>
          <p:cNvSpPr/>
          <p:nvPr/>
        </p:nvSpPr>
        <p:spPr>
          <a:xfrm>
            <a:off x="250223" y="17088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điểm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cộng</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7470" y="117751"/>
            <a:ext cx="495300" cy="438150"/>
          </a:xfrm>
          <a:prstGeom prst="rect">
            <a:avLst/>
          </a:prstGeom>
        </p:spPr>
      </p:pic>
      <p:pic>
        <p:nvPicPr>
          <p:cNvPr id="48" name="Picture 4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14641" y="20748"/>
            <a:ext cx="714375" cy="1190625"/>
          </a:xfrm>
          <a:prstGeom prst="rect">
            <a:avLst/>
          </a:prstGeom>
        </p:spPr>
      </p:pic>
      <p:pic>
        <p:nvPicPr>
          <p:cNvPr id="49" name="Picture 48">
            <a:extLst>
              <a:ext uri="{FF2B5EF4-FFF2-40B4-BE49-F238E27FC236}">
                <a16:creationId xmlns:a16="http://schemas.microsoft.com/office/drawing/2014/main" id="{123805F6-EA77-4D51-9744-9F37A57F23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9991" y="1078569"/>
            <a:ext cx="1969179" cy="1743607"/>
          </a:xfrm>
          <a:prstGeom prst="rect">
            <a:avLst/>
          </a:prstGeom>
        </p:spPr>
      </p:pic>
      <p:pic>
        <p:nvPicPr>
          <p:cNvPr id="50" name="Picture 49">
            <a:extLst>
              <a:ext uri="{FF2B5EF4-FFF2-40B4-BE49-F238E27FC236}">
                <a16:creationId xmlns:a16="http://schemas.microsoft.com/office/drawing/2014/main" id="{18B3DB36-0CAB-4CD0-BE48-595E0CADE4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14266" y="566460"/>
            <a:ext cx="2060627" cy="1383912"/>
          </a:xfrm>
          <a:prstGeom prst="rect">
            <a:avLst/>
          </a:prstGeom>
        </p:spPr>
      </p:pic>
      <p:sp>
        <p:nvSpPr>
          <p:cNvPr id="51" name="Rectangle: Folded Corner 8">
            <a:extLst>
              <a:ext uri="{FF2B5EF4-FFF2-40B4-BE49-F238E27FC236}">
                <a16:creationId xmlns:a16="http://schemas.microsoft.com/office/drawing/2014/main" id="{6FCD71A2-4BFE-4953-931C-BECE5B4A1D66}"/>
              </a:ext>
            </a:extLst>
          </p:cNvPr>
          <p:cNvSpPr/>
          <p:nvPr/>
        </p:nvSpPr>
        <p:spPr>
          <a:xfrm>
            <a:off x="5113704" y="137962"/>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2" name="Picture 5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96921" y="48858"/>
            <a:ext cx="495300" cy="438150"/>
          </a:xfrm>
          <a:prstGeom prst="rect">
            <a:avLst/>
          </a:prstGeom>
        </p:spPr>
      </p:pic>
      <p:pic>
        <p:nvPicPr>
          <p:cNvPr id="53" name="Picture 52">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7656" y="39762"/>
            <a:ext cx="714375" cy="1190625"/>
          </a:xfrm>
          <a:prstGeom prst="rect">
            <a:avLst/>
          </a:prstGeom>
        </p:spPr>
      </p:pic>
      <p:pic>
        <p:nvPicPr>
          <p:cNvPr id="54" name="Picture 53">
            <a:extLst>
              <a:ext uri="{FF2B5EF4-FFF2-40B4-BE49-F238E27FC236}">
                <a16:creationId xmlns:a16="http://schemas.microsoft.com/office/drawing/2014/main" id="{123805F6-EA77-4D51-9744-9F37A57F23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14044" y="1122761"/>
            <a:ext cx="1969179" cy="1743607"/>
          </a:xfrm>
          <a:prstGeom prst="rect">
            <a:avLst/>
          </a:prstGeom>
        </p:spPr>
      </p:pic>
      <p:pic>
        <p:nvPicPr>
          <p:cNvPr id="55" name="Picture 54">
            <a:extLst>
              <a:ext uri="{FF2B5EF4-FFF2-40B4-BE49-F238E27FC236}">
                <a16:creationId xmlns:a16="http://schemas.microsoft.com/office/drawing/2014/main" id="{18B3DB36-0CAB-4CD0-BE48-595E0CADE40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68319" y="610652"/>
            <a:ext cx="2060627" cy="1383912"/>
          </a:xfrm>
          <a:prstGeom prst="rect">
            <a:avLst/>
          </a:prstGeom>
        </p:spPr>
      </p:pic>
      <p:sp>
        <p:nvSpPr>
          <p:cNvPr id="56" name="Rectangle: Folded Corner 8">
            <a:extLst>
              <a:ext uri="{FF2B5EF4-FFF2-40B4-BE49-F238E27FC236}">
                <a16:creationId xmlns:a16="http://schemas.microsoft.com/office/drawing/2014/main" id="{6FCD71A2-4BFE-4953-931C-BECE5B4A1D66}"/>
              </a:ext>
            </a:extLst>
          </p:cNvPr>
          <p:cNvSpPr/>
          <p:nvPr/>
        </p:nvSpPr>
        <p:spPr>
          <a:xfrm>
            <a:off x="7667757" y="18215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chì</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7" name="Picture 56">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4538" y="180957"/>
            <a:ext cx="495300" cy="438150"/>
          </a:xfrm>
          <a:prstGeom prst="rect">
            <a:avLst/>
          </a:prstGeom>
        </p:spPr>
      </p:pic>
      <p:pic>
        <p:nvPicPr>
          <p:cNvPr id="58" name="Picture 57">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91709" y="83954"/>
            <a:ext cx="714375" cy="1190625"/>
          </a:xfrm>
          <a:prstGeom prst="rect">
            <a:avLst/>
          </a:prstGeom>
        </p:spPr>
      </p:pic>
      <p:pic>
        <p:nvPicPr>
          <p:cNvPr id="59" name="Picture 58">
            <a:extLst>
              <a:ext uri="{FF2B5EF4-FFF2-40B4-BE49-F238E27FC236}">
                <a16:creationId xmlns:a16="http://schemas.microsoft.com/office/drawing/2014/main" id="{123805F6-EA77-4D51-9744-9F37A57F23A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68318" y="1071868"/>
            <a:ext cx="1969179" cy="1743607"/>
          </a:xfrm>
          <a:prstGeom prst="rect">
            <a:avLst/>
          </a:prstGeom>
        </p:spPr>
      </p:pic>
      <p:pic>
        <p:nvPicPr>
          <p:cNvPr id="60" name="Picture 59">
            <a:extLst>
              <a:ext uri="{FF2B5EF4-FFF2-40B4-BE49-F238E27FC236}">
                <a16:creationId xmlns:a16="http://schemas.microsoft.com/office/drawing/2014/main" id="{18B3DB36-0CAB-4CD0-BE48-595E0CADE4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22593" y="559759"/>
            <a:ext cx="2060627" cy="1383912"/>
          </a:xfrm>
          <a:prstGeom prst="rect">
            <a:avLst/>
          </a:prstGeom>
        </p:spPr>
      </p:pic>
      <p:sp>
        <p:nvSpPr>
          <p:cNvPr id="61" name="Rectangle: Folded Corner 8">
            <a:extLst>
              <a:ext uri="{FF2B5EF4-FFF2-40B4-BE49-F238E27FC236}">
                <a16:creationId xmlns:a16="http://schemas.microsoft.com/office/drawing/2014/main" id="{6FCD71A2-4BFE-4953-931C-BECE5B4A1D66}"/>
              </a:ext>
            </a:extLst>
          </p:cNvPr>
          <p:cNvSpPr/>
          <p:nvPr/>
        </p:nvSpPr>
        <p:spPr>
          <a:xfrm>
            <a:off x="10122031" y="1312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cây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mực</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2" name="Picture 61">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78812" y="130064"/>
            <a:ext cx="495300" cy="438150"/>
          </a:xfrm>
          <a:prstGeom prst="rect">
            <a:avLst/>
          </a:prstGeom>
        </p:spPr>
      </p:pic>
      <p:pic>
        <p:nvPicPr>
          <p:cNvPr id="63" name="Picture 62">
            <a:extLst>
              <a:ext uri="{FF2B5EF4-FFF2-40B4-BE49-F238E27FC236}">
                <a16:creationId xmlns:a16="http://schemas.microsoft.com/office/drawing/2014/main" id="{123805F6-EA77-4D51-9744-9F37A57F23A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773" y="4437866"/>
            <a:ext cx="1969179" cy="1743607"/>
          </a:xfrm>
          <a:prstGeom prst="rect">
            <a:avLst/>
          </a:prstGeom>
        </p:spPr>
      </p:pic>
      <p:pic>
        <p:nvPicPr>
          <p:cNvPr id="64" name="Picture 63">
            <a:extLst>
              <a:ext uri="{FF2B5EF4-FFF2-40B4-BE49-F238E27FC236}">
                <a16:creationId xmlns:a16="http://schemas.microsoft.com/office/drawing/2014/main" id="{18B3DB36-0CAB-4CD0-BE48-595E0CADE4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048" y="3925757"/>
            <a:ext cx="2060627" cy="1383912"/>
          </a:xfrm>
          <a:prstGeom prst="rect">
            <a:avLst/>
          </a:prstGeom>
        </p:spPr>
      </p:pic>
      <p:sp>
        <p:nvSpPr>
          <p:cNvPr id="65" name="Rectangle: Folded Corner 8">
            <a:extLst>
              <a:ext uri="{FF2B5EF4-FFF2-40B4-BE49-F238E27FC236}">
                <a16:creationId xmlns:a16="http://schemas.microsoft.com/office/drawing/2014/main" id="{6FCD71A2-4BFE-4953-931C-BECE5B4A1D66}"/>
              </a:ext>
            </a:extLst>
          </p:cNvPr>
          <p:cNvSpPr/>
          <p:nvPr/>
        </p:nvSpPr>
        <p:spPr>
          <a:xfrm>
            <a:off x="280486" y="349725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điệu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66" name="Picture 6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267" y="3496062"/>
            <a:ext cx="495300" cy="438150"/>
          </a:xfrm>
          <a:prstGeom prst="rect">
            <a:avLst/>
          </a:prstGeom>
        </p:spPr>
      </p:pic>
      <p:pic>
        <p:nvPicPr>
          <p:cNvPr id="67" name="Picture 6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9641" y="3361172"/>
            <a:ext cx="714375" cy="1190625"/>
          </a:xfrm>
          <a:prstGeom prst="rect">
            <a:avLst/>
          </a:prstGeom>
        </p:spPr>
      </p:pic>
      <p:pic>
        <p:nvPicPr>
          <p:cNvPr id="68" name="Picture 67">
            <a:extLst>
              <a:ext uri="{FF2B5EF4-FFF2-40B4-BE49-F238E27FC236}">
                <a16:creationId xmlns:a16="http://schemas.microsoft.com/office/drawing/2014/main" id="{123805F6-EA77-4D51-9744-9F37A57F23A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454230" y="4396827"/>
            <a:ext cx="1969179" cy="1743607"/>
          </a:xfrm>
          <a:prstGeom prst="rect">
            <a:avLst/>
          </a:prstGeom>
        </p:spPr>
      </p:pic>
      <p:pic>
        <p:nvPicPr>
          <p:cNvPr id="69" name="Picture 68">
            <a:extLst>
              <a:ext uri="{FF2B5EF4-FFF2-40B4-BE49-F238E27FC236}">
                <a16:creationId xmlns:a16="http://schemas.microsoft.com/office/drawing/2014/main" id="{18B3DB36-0CAB-4CD0-BE48-595E0CADE40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08505" y="3884718"/>
            <a:ext cx="2060627" cy="1383912"/>
          </a:xfrm>
          <a:prstGeom prst="rect">
            <a:avLst/>
          </a:prstGeom>
        </p:spPr>
      </p:pic>
      <p:sp>
        <p:nvSpPr>
          <p:cNvPr id="70" name="Rectangle: Folded Corner 8">
            <a:extLst>
              <a:ext uri="{FF2B5EF4-FFF2-40B4-BE49-F238E27FC236}">
                <a16:creationId xmlns:a16="http://schemas.microsoft.com/office/drawing/2014/main" id="{6FCD71A2-4BFE-4953-931C-BECE5B4A1D66}"/>
              </a:ext>
            </a:extLst>
          </p:cNvPr>
          <p:cNvSpPr/>
          <p:nvPr/>
        </p:nvSpPr>
        <p:spPr>
          <a:xfrm>
            <a:off x="2607943" y="345622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bài</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hát</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1" name="Picture 7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11452" y="3457319"/>
            <a:ext cx="495300" cy="438150"/>
          </a:xfrm>
          <a:prstGeom prst="rect">
            <a:avLst/>
          </a:prstGeom>
        </p:spPr>
      </p:pic>
      <p:pic>
        <p:nvPicPr>
          <p:cNvPr id="72" name="Picture 7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1895" y="3358020"/>
            <a:ext cx="714375" cy="1190625"/>
          </a:xfrm>
          <a:prstGeom prst="rect">
            <a:avLst/>
          </a:prstGeom>
        </p:spPr>
      </p:pic>
      <p:pic>
        <p:nvPicPr>
          <p:cNvPr id="73" name="Picture 72">
            <a:extLst>
              <a:ext uri="{FF2B5EF4-FFF2-40B4-BE49-F238E27FC236}">
                <a16:creationId xmlns:a16="http://schemas.microsoft.com/office/drawing/2014/main" id="{123805F6-EA77-4D51-9744-9F37A57F23A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10140" y="4416047"/>
            <a:ext cx="1969179" cy="1743607"/>
          </a:xfrm>
          <a:prstGeom prst="rect">
            <a:avLst/>
          </a:prstGeom>
        </p:spPr>
      </p:pic>
      <p:pic>
        <p:nvPicPr>
          <p:cNvPr id="74" name="Picture 73">
            <a:extLst>
              <a:ext uri="{FF2B5EF4-FFF2-40B4-BE49-F238E27FC236}">
                <a16:creationId xmlns:a16="http://schemas.microsoft.com/office/drawing/2014/main" id="{18B3DB36-0CAB-4CD0-BE48-595E0CADE40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764415" y="3903938"/>
            <a:ext cx="2060627" cy="1383912"/>
          </a:xfrm>
          <a:prstGeom prst="rect">
            <a:avLst/>
          </a:prstGeom>
        </p:spPr>
      </p:pic>
      <p:sp>
        <p:nvSpPr>
          <p:cNvPr id="75" name="Rectangle: Folded Corner 8">
            <a:extLst>
              <a:ext uri="{FF2B5EF4-FFF2-40B4-BE49-F238E27FC236}">
                <a16:creationId xmlns:a16="http://schemas.microsoft.com/office/drawing/2014/main" id="{6FCD71A2-4BFE-4953-931C-BECE5B4A1D66}"/>
              </a:ext>
            </a:extLst>
          </p:cNvPr>
          <p:cNvSpPr/>
          <p:nvPr/>
        </p:nvSpPr>
        <p:spPr>
          <a:xfrm>
            <a:off x="4961946" y="343776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cò</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76" name="Picture 7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20634" y="3474243"/>
            <a:ext cx="495300" cy="438150"/>
          </a:xfrm>
          <a:prstGeom prst="rect">
            <a:avLst/>
          </a:prstGeom>
        </p:spPr>
      </p:pic>
      <p:pic>
        <p:nvPicPr>
          <p:cNvPr id="77" name="Picture 7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87805" y="3377240"/>
            <a:ext cx="714375" cy="1190625"/>
          </a:xfrm>
          <a:prstGeom prst="rect">
            <a:avLst/>
          </a:prstGeom>
        </p:spPr>
      </p:pic>
      <p:pic>
        <p:nvPicPr>
          <p:cNvPr id="78" name="Picture 77">
            <a:extLst>
              <a:ext uri="{FF2B5EF4-FFF2-40B4-BE49-F238E27FC236}">
                <a16:creationId xmlns:a16="http://schemas.microsoft.com/office/drawing/2014/main" id="{123805F6-EA77-4D51-9744-9F37A57F23A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279204" y="4375295"/>
            <a:ext cx="1969179" cy="1743607"/>
          </a:xfrm>
          <a:prstGeom prst="rect">
            <a:avLst/>
          </a:prstGeom>
        </p:spPr>
      </p:pic>
      <p:pic>
        <p:nvPicPr>
          <p:cNvPr id="79" name="Picture 78">
            <a:extLst>
              <a:ext uri="{FF2B5EF4-FFF2-40B4-BE49-F238E27FC236}">
                <a16:creationId xmlns:a16="http://schemas.microsoft.com/office/drawing/2014/main" id="{18B3DB36-0CAB-4CD0-BE48-595E0CADE40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233479" y="3863186"/>
            <a:ext cx="2060627" cy="1383912"/>
          </a:xfrm>
          <a:prstGeom prst="rect">
            <a:avLst/>
          </a:prstGeom>
        </p:spPr>
      </p:pic>
      <p:sp>
        <p:nvSpPr>
          <p:cNvPr id="80" name="Rectangle: Folded Corner 8">
            <a:extLst>
              <a:ext uri="{FF2B5EF4-FFF2-40B4-BE49-F238E27FC236}">
                <a16:creationId xmlns:a16="http://schemas.microsoft.com/office/drawing/2014/main" id="{6FCD71A2-4BFE-4953-931C-BECE5B4A1D66}"/>
              </a:ext>
            </a:extLst>
          </p:cNvPr>
          <p:cNvSpPr/>
          <p:nvPr/>
        </p:nvSpPr>
        <p:spPr>
          <a:xfrm>
            <a:off x="7432917" y="343468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Nhảy</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cóc</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2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cái</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1" name="Picture 80">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89853" y="3396113"/>
            <a:ext cx="495300" cy="438150"/>
          </a:xfrm>
          <a:prstGeom prst="rect">
            <a:avLst/>
          </a:prstGeom>
        </p:spPr>
      </p:pic>
      <p:pic>
        <p:nvPicPr>
          <p:cNvPr id="82" name="Picture 81">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87721" y="3327956"/>
            <a:ext cx="714375" cy="1190625"/>
          </a:xfrm>
          <a:prstGeom prst="rect">
            <a:avLst/>
          </a:prstGeom>
        </p:spPr>
      </p:pic>
      <p:pic>
        <p:nvPicPr>
          <p:cNvPr id="83" name="Picture 82">
            <a:extLst>
              <a:ext uri="{FF2B5EF4-FFF2-40B4-BE49-F238E27FC236}">
                <a16:creationId xmlns:a16="http://schemas.microsoft.com/office/drawing/2014/main" id="{123805F6-EA77-4D51-9744-9F37A57F23A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613530" y="1088124"/>
            <a:ext cx="1969179" cy="1743607"/>
          </a:xfrm>
          <a:prstGeom prst="rect">
            <a:avLst/>
          </a:prstGeom>
        </p:spPr>
      </p:pic>
      <p:pic>
        <p:nvPicPr>
          <p:cNvPr id="84" name="Picture 83">
            <a:extLst>
              <a:ext uri="{FF2B5EF4-FFF2-40B4-BE49-F238E27FC236}">
                <a16:creationId xmlns:a16="http://schemas.microsoft.com/office/drawing/2014/main" id="{18B3DB36-0CAB-4CD0-BE48-595E0CADE40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67805" y="576015"/>
            <a:ext cx="2060627" cy="1383912"/>
          </a:xfrm>
          <a:prstGeom prst="rect">
            <a:avLst/>
          </a:prstGeom>
        </p:spPr>
      </p:pic>
      <p:sp>
        <p:nvSpPr>
          <p:cNvPr id="85" name="Rectangle: Folded Corner 8">
            <a:extLst>
              <a:ext uri="{FF2B5EF4-FFF2-40B4-BE49-F238E27FC236}">
                <a16:creationId xmlns:a16="http://schemas.microsoft.com/office/drawing/2014/main" id="{6FCD71A2-4BFE-4953-931C-BECE5B4A1D66}"/>
              </a:ext>
            </a:extLst>
          </p:cNvPr>
          <p:cNvSpPr/>
          <p:nvPr/>
        </p:nvSpPr>
        <p:spPr>
          <a:xfrm>
            <a:off x="2767243" y="147517"/>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6" name="Picture 85">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1333" y="104679"/>
            <a:ext cx="495300" cy="438150"/>
          </a:xfrm>
          <a:prstGeom prst="rect">
            <a:avLst/>
          </a:prstGeom>
        </p:spPr>
      </p:pic>
      <p:pic>
        <p:nvPicPr>
          <p:cNvPr id="87" name="Picture 86">
            <a:extLst>
              <a:ext uri="{FF2B5EF4-FFF2-40B4-BE49-F238E27FC236}">
                <a16:creationId xmlns:a16="http://schemas.microsoft.com/office/drawing/2014/main" id="{BF1CB1F2-B380-48F5-8964-31095DE91B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7353" y="62729"/>
            <a:ext cx="714375" cy="1190625"/>
          </a:xfrm>
          <a:prstGeom prst="rect">
            <a:avLst/>
          </a:prstGeom>
        </p:spPr>
      </p:pic>
      <p:pic>
        <p:nvPicPr>
          <p:cNvPr id="91" name="Picture 90">
            <a:extLst>
              <a:ext uri="{FF2B5EF4-FFF2-40B4-BE49-F238E27FC236}">
                <a16:creationId xmlns:a16="http://schemas.microsoft.com/office/drawing/2014/main" id="{123805F6-EA77-4D51-9744-9F37A57F23A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22595" y="4314494"/>
            <a:ext cx="1969179" cy="1743607"/>
          </a:xfrm>
          <a:prstGeom prst="rect">
            <a:avLst/>
          </a:prstGeom>
        </p:spPr>
      </p:pic>
      <p:pic>
        <p:nvPicPr>
          <p:cNvPr id="92" name="Picture 91">
            <a:extLst>
              <a:ext uri="{FF2B5EF4-FFF2-40B4-BE49-F238E27FC236}">
                <a16:creationId xmlns:a16="http://schemas.microsoft.com/office/drawing/2014/main" id="{18B3DB36-0CAB-4CD0-BE48-595E0CADE40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876870" y="3802385"/>
            <a:ext cx="2060627" cy="1383912"/>
          </a:xfrm>
          <a:prstGeom prst="rect">
            <a:avLst/>
          </a:prstGeom>
        </p:spPr>
      </p:pic>
      <p:sp>
        <p:nvSpPr>
          <p:cNvPr id="93" name="Rectangle: Folded Corner 8">
            <a:extLst>
              <a:ext uri="{FF2B5EF4-FFF2-40B4-BE49-F238E27FC236}">
                <a16:creationId xmlns:a16="http://schemas.microsoft.com/office/drawing/2014/main" id="{6FCD71A2-4BFE-4953-931C-BECE5B4A1D66}"/>
              </a:ext>
            </a:extLst>
          </p:cNvPr>
          <p:cNvSpPr/>
          <p:nvPr/>
        </p:nvSpPr>
        <p:spPr>
          <a:xfrm>
            <a:off x="9876870" y="3373887"/>
            <a:ext cx="1670098"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tiếng</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con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theo</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yêu</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cầu</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4" name="Picture 93">
            <a:extLst>
              <a:ext uri="{FF2B5EF4-FFF2-40B4-BE49-F238E27FC236}">
                <a16:creationId xmlns:a16="http://schemas.microsoft.com/office/drawing/2014/main" id="{642873B8-CC7C-4CCD-B555-E79C2046F9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33089" y="3372690"/>
            <a:ext cx="495300" cy="438150"/>
          </a:xfrm>
          <a:prstGeom prst="rect">
            <a:avLst/>
          </a:prstGeom>
        </p:spPr>
      </p:pic>
    </p:spTree>
    <p:extLst>
      <p:ext uri="{BB962C8B-B14F-4D97-AF65-F5344CB8AC3E}">
        <p14:creationId xmlns:p14="http://schemas.microsoft.com/office/powerpoint/2010/main" val="236743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45"/>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4"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46"/>
                                        </p:tgtEl>
                                        <p:attrNameLst>
                                          <p:attrName>r</p:attrName>
                                        </p:attrNameLst>
                                      </p:cBhvr>
                                    </p:animRot>
                                    <p:animRot by="-240000">
                                      <p:cBhvr>
                                        <p:cTn id="20" dur="200" fill="hold">
                                          <p:stCondLst>
                                            <p:cond delay="200"/>
                                          </p:stCondLst>
                                        </p:cTn>
                                        <p:tgtEl>
                                          <p:spTgt spid="46"/>
                                        </p:tgtEl>
                                        <p:attrNameLst>
                                          <p:attrName>r</p:attrName>
                                        </p:attrNameLst>
                                      </p:cBhvr>
                                    </p:animRot>
                                    <p:animRot by="240000">
                                      <p:cBhvr>
                                        <p:cTn id="21" dur="200" fill="hold">
                                          <p:stCondLst>
                                            <p:cond delay="400"/>
                                          </p:stCondLst>
                                        </p:cTn>
                                        <p:tgtEl>
                                          <p:spTgt spid="46"/>
                                        </p:tgtEl>
                                        <p:attrNameLst>
                                          <p:attrName>r</p:attrName>
                                        </p:attrNameLst>
                                      </p:cBhvr>
                                    </p:animRot>
                                    <p:animRot by="-240000">
                                      <p:cBhvr>
                                        <p:cTn id="22" dur="200" fill="hold">
                                          <p:stCondLst>
                                            <p:cond delay="600"/>
                                          </p:stCondLst>
                                        </p:cTn>
                                        <p:tgtEl>
                                          <p:spTgt spid="46"/>
                                        </p:tgtEl>
                                        <p:attrNameLst>
                                          <p:attrName>r</p:attrName>
                                        </p:attrNameLst>
                                      </p:cBhvr>
                                    </p:animRot>
                                    <p:animRot by="120000">
                                      <p:cBhvr>
                                        <p:cTn id="23" dur="200" fill="hold">
                                          <p:stCondLst>
                                            <p:cond delay="800"/>
                                          </p:stCondLst>
                                        </p:cTn>
                                        <p:tgtEl>
                                          <p:spTgt spid="46"/>
                                        </p:tgtEl>
                                        <p:attrNameLst>
                                          <p:attrName>r</p:attrName>
                                        </p:attrNameLst>
                                      </p:cBhvr>
                                    </p:animRot>
                                  </p:childTnLst>
                                </p:cTn>
                              </p:par>
                            </p:childTnLst>
                          </p:cTn>
                        </p:par>
                      </p:childTnLst>
                    </p:cTn>
                  </p:par>
                </p:childTnLst>
              </p:cTn>
              <p:nextCondLst>
                <p:cond evt="onClick" delay="0">
                  <p:tgtEl>
                    <p:spTgt spid="45"/>
                  </p:tgtEl>
                </p:cond>
              </p:nextCondLst>
            </p:seq>
            <p:seq concurrent="1" nextAc="seek">
              <p:cTn id="24" restart="whenNotActive" fill="hold" evtFilter="cancelBubble" nodeType="interactiveSeq">
                <p:stCondLst>
                  <p:cond evt="onClick" delay="0">
                    <p:tgtEl>
                      <p:spTgt spid="50"/>
                    </p:tgtEl>
                  </p:cond>
                </p:stCondLst>
                <p:endSync evt="end" delay="0">
                  <p:rtn val="all"/>
                </p:endSync>
                <p:childTnLst>
                  <p:par>
                    <p:cTn id="25" fill="hold">
                      <p:stCondLst>
                        <p:cond delay="0"/>
                      </p:stCondLst>
                      <p:childTnLst>
                        <p:par>
                          <p:cTn id="26" fill="hold">
                            <p:stCondLst>
                              <p:cond delay="0"/>
                            </p:stCondLst>
                            <p:childTnLst>
                              <p:par>
                                <p:cTn id="27" presetID="64" presetClass="path" presetSubtype="0" accel="50000" decel="50000" fill="hold" nodeType="clickEffect">
                                  <p:stCondLst>
                                    <p:cond delay="0"/>
                                  </p:stCondLst>
                                  <p:childTnLst>
                                    <p:animMotion origin="layout" path="M -1.66667E-6 -3.7037E-6 L -1.66667E-6 -0.22476 " pathEditMode="relative" rAng="0" ptsTypes="AA">
                                      <p:cBhvr>
                                        <p:cTn id="28" dur="2000" fill="hold"/>
                                        <p:tgtEl>
                                          <p:spTgt spid="50"/>
                                        </p:tgtEl>
                                        <p:attrNameLst>
                                          <p:attrName>ppt_x</p:attrName>
                                          <p:attrName>ppt_y</p:attrName>
                                        </p:attrNameLst>
                                      </p:cBhvr>
                                      <p:rCtr x="0" y="-11250"/>
                                    </p:animMotion>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par>
                          <p:cTn id="29" fill="hold">
                            <p:stCondLst>
                              <p:cond delay="2000"/>
                            </p:stCondLst>
                            <p:childTnLst>
                              <p:par>
                                <p:cTn id="30" presetID="22" presetClass="entr" presetSubtype="4"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down)">
                                      <p:cBhvr>
                                        <p:cTn id="32" dur="500"/>
                                        <p:tgtEl>
                                          <p:spTgt spid="51"/>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par>
                                <p:cTn id="33" presetID="10" presetClass="entr" presetSubtype="0"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500"/>
                                        <p:tgtEl>
                                          <p:spTgt spid="52"/>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2500"/>
                            </p:stCondLst>
                            <p:childTnLst>
                              <p:par>
                                <p:cTn id="40" presetID="32" presetClass="emph" presetSubtype="0" repeatCount="indefinite" fill="hold" grpId="1" nodeType="afterEffect">
                                  <p:stCondLst>
                                    <p:cond delay="0"/>
                                  </p:stCondLst>
                                  <p:childTnLst>
                                    <p:animRot by="120000">
                                      <p:cBhvr>
                                        <p:cTn id="41" dur="100" fill="hold">
                                          <p:stCondLst>
                                            <p:cond delay="0"/>
                                          </p:stCondLst>
                                        </p:cTn>
                                        <p:tgtEl>
                                          <p:spTgt spid="51"/>
                                        </p:tgtEl>
                                        <p:attrNameLst>
                                          <p:attrName>r</p:attrName>
                                        </p:attrNameLst>
                                      </p:cBhvr>
                                    </p:animRot>
                                    <p:animRot by="-240000">
                                      <p:cBhvr>
                                        <p:cTn id="42" dur="200" fill="hold">
                                          <p:stCondLst>
                                            <p:cond delay="200"/>
                                          </p:stCondLst>
                                        </p:cTn>
                                        <p:tgtEl>
                                          <p:spTgt spid="51"/>
                                        </p:tgtEl>
                                        <p:attrNameLst>
                                          <p:attrName>r</p:attrName>
                                        </p:attrNameLst>
                                      </p:cBhvr>
                                    </p:animRot>
                                    <p:animRot by="240000">
                                      <p:cBhvr>
                                        <p:cTn id="43" dur="200" fill="hold">
                                          <p:stCondLst>
                                            <p:cond delay="400"/>
                                          </p:stCondLst>
                                        </p:cTn>
                                        <p:tgtEl>
                                          <p:spTgt spid="51"/>
                                        </p:tgtEl>
                                        <p:attrNameLst>
                                          <p:attrName>r</p:attrName>
                                        </p:attrNameLst>
                                      </p:cBhvr>
                                    </p:animRot>
                                    <p:animRot by="-240000">
                                      <p:cBhvr>
                                        <p:cTn id="44" dur="200" fill="hold">
                                          <p:stCondLst>
                                            <p:cond delay="600"/>
                                          </p:stCondLst>
                                        </p:cTn>
                                        <p:tgtEl>
                                          <p:spTgt spid="51"/>
                                        </p:tgtEl>
                                        <p:attrNameLst>
                                          <p:attrName>r</p:attrName>
                                        </p:attrNameLst>
                                      </p:cBhvr>
                                    </p:animRot>
                                    <p:animRot by="120000">
                                      <p:cBhvr>
                                        <p:cTn id="45" dur="200" fill="hold">
                                          <p:stCondLst>
                                            <p:cond delay="800"/>
                                          </p:stCondLst>
                                        </p:cTn>
                                        <p:tgtEl>
                                          <p:spTgt spid="51"/>
                                        </p:tgtEl>
                                        <p:attrNameLst>
                                          <p:attrName>r</p:attrName>
                                        </p:attrNameLst>
                                      </p:cBhvr>
                                    </p:animRot>
                                  </p:childTnLst>
                                </p:cTn>
                              </p:par>
                            </p:childTnLst>
                          </p:cTn>
                        </p:par>
                      </p:childTnLst>
                    </p:cTn>
                  </p:par>
                </p:childTnLst>
              </p:cTn>
              <p:nextCondLst>
                <p:cond evt="onClick" delay="0">
                  <p:tgtEl>
                    <p:spTgt spid="50"/>
                  </p:tgtEl>
                </p:cond>
              </p:nextCondLst>
            </p:seq>
            <p:seq concurrent="1" nextAc="seek">
              <p:cTn id="46" restart="whenNotActive" fill="hold" evtFilter="cancelBubble" nodeType="interactiveSeq">
                <p:stCondLst>
                  <p:cond evt="onClick" delay="0">
                    <p:tgtEl>
                      <p:spTgt spid="55"/>
                    </p:tgtEl>
                  </p:cond>
                </p:stCondLst>
                <p:endSync evt="end" delay="0">
                  <p:rtn val="all"/>
                </p:endSync>
                <p:childTnLst>
                  <p:par>
                    <p:cTn id="47" fill="hold">
                      <p:stCondLst>
                        <p:cond delay="0"/>
                      </p:stCondLst>
                      <p:childTnLst>
                        <p:par>
                          <p:cTn id="48" fill="hold">
                            <p:stCondLst>
                              <p:cond delay="0"/>
                            </p:stCondLst>
                            <p:childTnLst>
                              <p:par>
                                <p:cTn id="49" presetID="64" presetClass="path" presetSubtype="0" accel="50000" decel="50000" fill="hold" nodeType="clickEffect">
                                  <p:stCondLst>
                                    <p:cond delay="0"/>
                                  </p:stCondLst>
                                  <p:childTnLst>
                                    <p:animMotion origin="layout" path="M -1.66667E-6 -3.7037E-6 L -1.66667E-6 -0.22476 " pathEditMode="relative" rAng="0" ptsTypes="AA">
                                      <p:cBhvr>
                                        <p:cTn id="50" dur="2000" fill="hold"/>
                                        <p:tgtEl>
                                          <p:spTgt spid="55"/>
                                        </p:tgtEl>
                                        <p:attrNameLst>
                                          <p:attrName>ppt_x</p:attrName>
                                          <p:attrName>ppt_y</p:attrName>
                                        </p:attrNameLst>
                                      </p:cBhvr>
                                      <p:rCtr x="0" y="-11250"/>
                                    </p:animMotion>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par>
                          <p:cTn id="51" fill="hold">
                            <p:stCondLst>
                              <p:cond delay="2000"/>
                            </p:stCondLst>
                            <p:childTnLst>
                              <p:par>
                                <p:cTn id="52" presetID="22" presetClass="entr" presetSubtype="4" fill="hold" grpId="0" nodeType="after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wipe(down)">
                                      <p:cBhvr>
                                        <p:cTn id="54" dur="500"/>
                                        <p:tgtEl>
                                          <p:spTgt spid="56"/>
                                        </p:tgtEl>
                                      </p:cBhvr>
                                    </p:animEffec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par>
                                <p:cTn id="55" presetID="10" presetClass="entr" presetSubtype="0"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nodeType="with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2500"/>
                            </p:stCondLst>
                            <p:childTnLst>
                              <p:par>
                                <p:cTn id="62" presetID="32" presetClass="emph" presetSubtype="0" repeatCount="indefinite" fill="hold" grpId="1" nodeType="afterEffect">
                                  <p:stCondLst>
                                    <p:cond delay="0"/>
                                  </p:stCondLst>
                                  <p:childTnLst>
                                    <p:animRot by="120000">
                                      <p:cBhvr>
                                        <p:cTn id="63" dur="100" fill="hold">
                                          <p:stCondLst>
                                            <p:cond delay="0"/>
                                          </p:stCondLst>
                                        </p:cTn>
                                        <p:tgtEl>
                                          <p:spTgt spid="56"/>
                                        </p:tgtEl>
                                        <p:attrNameLst>
                                          <p:attrName>r</p:attrName>
                                        </p:attrNameLst>
                                      </p:cBhvr>
                                    </p:animRot>
                                    <p:animRot by="-240000">
                                      <p:cBhvr>
                                        <p:cTn id="64" dur="200" fill="hold">
                                          <p:stCondLst>
                                            <p:cond delay="200"/>
                                          </p:stCondLst>
                                        </p:cTn>
                                        <p:tgtEl>
                                          <p:spTgt spid="56"/>
                                        </p:tgtEl>
                                        <p:attrNameLst>
                                          <p:attrName>r</p:attrName>
                                        </p:attrNameLst>
                                      </p:cBhvr>
                                    </p:animRot>
                                    <p:animRot by="240000">
                                      <p:cBhvr>
                                        <p:cTn id="65" dur="200" fill="hold">
                                          <p:stCondLst>
                                            <p:cond delay="400"/>
                                          </p:stCondLst>
                                        </p:cTn>
                                        <p:tgtEl>
                                          <p:spTgt spid="56"/>
                                        </p:tgtEl>
                                        <p:attrNameLst>
                                          <p:attrName>r</p:attrName>
                                        </p:attrNameLst>
                                      </p:cBhvr>
                                    </p:animRot>
                                    <p:animRot by="-240000">
                                      <p:cBhvr>
                                        <p:cTn id="66" dur="200" fill="hold">
                                          <p:stCondLst>
                                            <p:cond delay="600"/>
                                          </p:stCondLst>
                                        </p:cTn>
                                        <p:tgtEl>
                                          <p:spTgt spid="56"/>
                                        </p:tgtEl>
                                        <p:attrNameLst>
                                          <p:attrName>r</p:attrName>
                                        </p:attrNameLst>
                                      </p:cBhvr>
                                    </p:animRot>
                                    <p:animRot by="120000">
                                      <p:cBhvr>
                                        <p:cTn id="67" dur="200" fill="hold">
                                          <p:stCondLst>
                                            <p:cond delay="800"/>
                                          </p:stCondLst>
                                        </p:cTn>
                                        <p:tgtEl>
                                          <p:spTgt spid="56"/>
                                        </p:tgtEl>
                                        <p:attrNameLst>
                                          <p:attrName>r</p:attrName>
                                        </p:attrNameLst>
                                      </p:cBhvr>
                                    </p:animRot>
                                  </p:childTnLst>
                                </p:cTn>
                              </p:par>
                            </p:childTnLst>
                          </p:cTn>
                        </p:par>
                      </p:childTnLst>
                    </p:cTn>
                  </p:par>
                </p:childTnLst>
              </p:cTn>
              <p:nextCondLst>
                <p:cond evt="onClick" delay="0">
                  <p:tgtEl>
                    <p:spTgt spid="55"/>
                  </p:tgtEl>
                </p:cond>
              </p:nextCondLst>
            </p:seq>
            <p:seq concurrent="1" nextAc="seek">
              <p:cTn id="68" restart="whenNotActive" fill="hold" evtFilter="cancelBubble" nodeType="interactiveSeq">
                <p:stCondLst>
                  <p:cond evt="onClick" delay="0">
                    <p:tgtEl>
                      <p:spTgt spid="60"/>
                    </p:tgtEl>
                  </p:cond>
                </p:stCondLst>
                <p:endSync evt="end" delay="0">
                  <p:rtn val="all"/>
                </p:endSync>
                <p:childTnLst>
                  <p:par>
                    <p:cTn id="69" fill="hold">
                      <p:stCondLst>
                        <p:cond delay="0"/>
                      </p:stCondLst>
                      <p:childTnLst>
                        <p:par>
                          <p:cTn id="70" fill="hold">
                            <p:stCondLst>
                              <p:cond delay="0"/>
                            </p:stCondLst>
                            <p:childTnLst>
                              <p:par>
                                <p:cTn id="71" presetID="64" presetClass="path" presetSubtype="0" accel="50000" decel="50000" fill="hold" nodeType="clickEffect">
                                  <p:stCondLst>
                                    <p:cond delay="0"/>
                                  </p:stCondLst>
                                  <p:childTnLst>
                                    <p:animMotion origin="layout" path="M -1.66667E-6 -3.7037E-6 L -1.66667E-6 -0.22476 " pathEditMode="relative" rAng="0" ptsTypes="AA">
                                      <p:cBhvr>
                                        <p:cTn id="72" dur="2000" fill="hold"/>
                                        <p:tgtEl>
                                          <p:spTgt spid="60"/>
                                        </p:tgtEl>
                                        <p:attrNameLst>
                                          <p:attrName>ppt_x</p:attrName>
                                          <p:attrName>ppt_y</p:attrName>
                                        </p:attrNameLst>
                                      </p:cBhvr>
                                      <p:rCtr x="0" y="-11250"/>
                                    </p:animMotion>
                                  </p:childTnLst>
                                  <p:subTnLst>
                                    <p:audio>
                                      <p:cMediaNode>
                                        <p:cTn display="0" masterRel="sameClick">
                                          <p:stCondLst>
                                            <p:cond evt="begin" delay="0">
                                              <p:tn val="71"/>
                                            </p:cond>
                                          </p:stCondLst>
                                          <p:endCondLst>
                                            <p:cond evt="onStopAudio" delay="0">
                                              <p:tgtEl>
                                                <p:sldTgt/>
                                              </p:tgtEl>
                                            </p:cond>
                                          </p:endCondLst>
                                        </p:cTn>
                                        <p:tgtEl>
                                          <p:sndTgt r:embed="rId3" name="chimes.wav"/>
                                        </p:tgtEl>
                                      </p:cMediaNode>
                                    </p:audio>
                                  </p:subTnLst>
                                </p:cTn>
                              </p:par>
                            </p:childTnLst>
                          </p:cTn>
                        </p:par>
                        <p:par>
                          <p:cTn id="73" fill="hold">
                            <p:stCondLst>
                              <p:cond delay="2000"/>
                            </p:stCondLst>
                            <p:childTnLst>
                              <p:par>
                                <p:cTn id="74" presetID="22" presetClass="entr" presetSubtype="4" fill="hold" grpId="0" nodeType="after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subTnLst>
                                    <p:audio>
                                      <p:cMediaNode>
                                        <p:cTn display="0" masterRel="sameClick">
                                          <p:stCondLst>
                                            <p:cond evt="begin" delay="0">
                                              <p:tn val="74"/>
                                            </p:cond>
                                          </p:stCondLst>
                                          <p:endCondLst>
                                            <p:cond evt="onStopAudio" delay="0">
                                              <p:tgtEl>
                                                <p:sldTgt/>
                                              </p:tgtEl>
                                            </p:cond>
                                          </p:endCondLst>
                                        </p:cTn>
                                        <p:tgtEl>
                                          <p:sndTgt r:embed="rId4" name="applause.wav"/>
                                        </p:tgtEl>
                                      </p:cMediaNode>
                                    </p:audio>
                                  </p:subTnLst>
                                </p:cTn>
                              </p:par>
                              <p:par>
                                <p:cTn id="77" presetID="10"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animEffect transition="in" filter="fade">
                                      <p:cBhvr>
                                        <p:cTn id="79" dur="500"/>
                                        <p:tgtEl>
                                          <p:spTgt spid="62"/>
                                        </p:tgtEl>
                                      </p:cBhvr>
                                    </p:animEffect>
                                  </p:childTnLst>
                                </p:cTn>
                              </p:par>
                            </p:childTnLst>
                          </p:cTn>
                        </p:par>
                        <p:par>
                          <p:cTn id="80" fill="hold">
                            <p:stCondLst>
                              <p:cond delay="2500"/>
                            </p:stCondLst>
                            <p:childTnLst>
                              <p:par>
                                <p:cTn id="81" presetID="32" presetClass="emph" presetSubtype="0" repeatCount="indefinite" fill="hold" grpId="1" nodeType="afterEffect">
                                  <p:stCondLst>
                                    <p:cond delay="0"/>
                                  </p:stCondLst>
                                  <p:childTnLst>
                                    <p:animRot by="120000">
                                      <p:cBhvr>
                                        <p:cTn id="82" dur="100" fill="hold">
                                          <p:stCondLst>
                                            <p:cond delay="0"/>
                                          </p:stCondLst>
                                        </p:cTn>
                                        <p:tgtEl>
                                          <p:spTgt spid="61"/>
                                        </p:tgtEl>
                                        <p:attrNameLst>
                                          <p:attrName>r</p:attrName>
                                        </p:attrNameLst>
                                      </p:cBhvr>
                                    </p:animRot>
                                    <p:animRot by="-240000">
                                      <p:cBhvr>
                                        <p:cTn id="83" dur="200" fill="hold">
                                          <p:stCondLst>
                                            <p:cond delay="200"/>
                                          </p:stCondLst>
                                        </p:cTn>
                                        <p:tgtEl>
                                          <p:spTgt spid="61"/>
                                        </p:tgtEl>
                                        <p:attrNameLst>
                                          <p:attrName>r</p:attrName>
                                        </p:attrNameLst>
                                      </p:cBhvr>
                                    </p:animRot>
                                    <p:animRot by="240000">
                                      <p:cBhvr>
                                        <p:cTn id="84" dur="200" fill="hold">
                                          <p:stCondLst>
                                            <p:cond delay="400"/>
                                          </p:stCondLst>
                                        </p:cTn>
                                        <p:tgtEl>
                                          <p:spTgt spid="61"/>
                                        </p:tgtEl>
                                        <p:attrNameLst>
                                          <p:attrName>r</p:attrName>
                                        </p:attrNameLst>
                                      </p:cBhvr>
                                    </p:animRot>
                                    <p:animRot by="-240000">
                                      <p:cBhvr>
                                        <p:cTn id="85" dur="200" fill="hold">
                                          <p:stCondLst>
                                            <p:cond delay="600"/>
                                          </p:stCondLst>
                                        </p:cTn>
                                        <p:tgtEl>
                                          <p:spTgt spid="61"/>
                                        </p:tgtEl>
                                        <p:attrNameLst>
                                          <p:attrName>r</p:attrName>
                                        </p:attrNameLst>
                                      </p:cBhvr>
                                    </p:animRot>
                                    <p:animRot by="120000">
                                      <p:cBhvr>
                                        <p:cTn id="86" dur="200" fill="hold">
                                          <p:stCondLst>
                                            <p:cond delay="800"/>
                                          </p:stCondLst>
                                        </p:cTn>
                                        <p:tgtEl>
                                          <p:spTgt spid="61"/>
                                        </p:tgtEl>
                                        <p:attrNameLst>
                                          <p:attrName>r</p:attrName>
                                        </p:attrNameLst>
                                      </p:cBhvr>
                                    </p:animRot>
                                  </p:childTnLst>
                                </p:cTn>
                              </p:par>
                            </p:childTnLst>
                          </p:cTn>
                        </p:par>
                      </p:childTnLst>
                    </p:cTn>
                  </p:par>
                </p:childTnLst>
              </p:cTn>
              <p:nextCondLst>
                <p:cond evt="onClick" delay="0">
                  <p:tgtEl>
                    <p:spTgt spid="60"/>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1.66667E-6 -3.7037E-6 L -1.66667E-6 -0.22476 " pathEditMode="relative" rAng="0" ptsTypes="AA">
                                      <p:cBhvr>
                                        <p:cTn id="91" dur="2000" fill="hold"/>
                                        <p:tgtEl>
                                          <p:spTgt spid="64"/>
                                        </p:tgtEl>
                                        <p:attrNameLst>
                                          <p:attrName>ppt_x</p:attrName>
                                          <p:attrName>ppt_y</p:attrName>
                                        </p:attrNameLst>
                                      </p:cBhvr>
                                      <p:rCtr x="0" y="-11250"/>
                                    </p:animMotion>
                                  </p:childTnLst>
                                  <p:subTnLst>
                                    <p:audio>
                                      <p:cMediaNode>
                                        <p:cTn display="0" masterRel="sameClick">
                                          <p:stCondLst>
                                            <p:cond evt="begin" delay="0">
                                              <p:tn val="90"/>
                                            </p:cond>
                                          </p:stCondLst>
                                          <p:endCondLst>
                                            <p:cond evt="onStopAudio" delay="0">
                                              <p:tgtEl>
                                                <p:sldTgt/>
                                              </p:tgtEl>
                                            </p:cond>
                                          </p:endCondLst>
                                        </p:cTn>
                                        <p:tgtEl>
                                          <p:sndTgt r:embed="rId3" name="chimes.wav"/>
                                        </p:tgtEl>
                                      </p:cMediaNode>
                                    </p:audio>
                                  </p:subTnLst>
                                </p:cTn>
                              </p:par>
                            </p:childTnLst>
                          </p:cTn>
                        </p:par>
                        <p:par>
                          <p:cTn id="92" fill="hold">
                            <p:stCondLst>
                              <p:cond delay="2000"/>
                            </p:stCondLst>
                            <p:childTnLst>
                              <p:par>
                                <p:cTn id="93" presetID="22" presetClass="entr" presetSubtype="4" fill="hold" grpId="0" nodeType="afterEffect">
                                  <p:stCondLst>
                                    <p:cond delay="0"/>
                                  </p:stCondLst>
                                  <p:childTnLst>
                                    <p:set>
                                      <p:cBhvr>
                                        <p:cTn id="94" dur="1" fill="hold">
                                          <p:stCondLst>
                                            <p:cond delay="0"/>
                                          </p:stCondLst>
                                        </p:cTn>
                                        <p:tgtEl>
                                          <p:spTgt spid="65"/>
                                        </p:tgtEl>
                                        <p:attrNameLst>
                                          <p:attrName>style.visibility</p:attrName>
                                        </p:attrNameLst>
                                      </p:cBhvr>
                                      <p:to>
                                        <p:strVal val="visible"/>
                                      </p:to>
                                    </p:set>
                                    <p:animEffect transition="in" filter="wipe(down)">
                                      <p:cBhvr>
                                        <p:cTn id="95" dur="500"/>
                                        <p:tgtEl>
                                          <p:spTgt spid="65"/>
                                        </p:tgtEl>
                                      </p:cBhvr>
                                    </p:animEffect>
                                  </p:childTnLst>
                                  <p:subTnLst>
                                    <p:audio>
                                      <p:cMediaNode>
                                        <p:cTn display="0" masterRel="sameClick">
                                          <p:stCondLst>
                                            <p:cond evt="begin" delay="0">
                                              <p:tn val="93"/>
                                            </p:cond>
                                          </p:stCondLst>
                                          <p:endCondLst>
                                            <p:cond evt="onStopAudio" delay="0">
                                              <p:tgtEl>
                                                <p:sldTgt/>
                                              </p:tgtEl>
                                            </p:cond>
                                          </p:endCondLst>
                                        </p:cTn>
                                        <p:tgtEl>
                                          <p:sndTgt r:embed="rId4" name="applause.wav"/>
                                        </p:tgtEl>
                                      </p:cMediaNode>
                                    </p:audio>
                                  </p:subTnLst>
                                </p:cTn>
                              </p:par>
                              <p:par>
                                <p:cTn id="96" presetID="10" presetClass="entr" presetSubtype="0" fill="hold" nodeType="withEffect">
                                  <p:stCondLst>
                                    <p:cond delay="0"/>
                                  </p:stCondLst>
                                  <p:childTnLst>
                                    <p:set>
                                      <p:cBhvr>
                                        <p:cTn id="97" dur="1" fill="hold">
                                          <p:stCondLst>
                                            <p:cond delay="0"/>
                                          </p:stCondLst>
                                        </p:cTn>
                                        <p:tgtEl>
                                          <p:spTgt spid="66"/>
                                        </p:tgtEl>
                                        <p:attrNameLst>
                                          <p:attrName>style.visibility</p:attrName>
                                        </p:attrNameLst>
                                      </p:cBhvr>
                                      <p:to>
                                        <p:strVal val="visible"/>
                                      </p:to>
                                    </p:set>
                                    <p:animEffect transition="in" filter="fade">
                                      <p:cBhvr>
                                        <p:cTn id="98" dur="500"/>
                                        <p:tgtEl>
                                          <p:spTgt spid="66"/>
                                        </p:tgtEl>
                                      </p:cBhvr>
                                    </p:animEffect>
                                  </p:childTnLst>
                                </p:cTn>
                              </p:par>
                              <p:par>
                                <p:cTn id="99" presetID="10" presetClass="entr" presetSubtype="0" fill="hold" nodeType="withEffect">
                                  <p:stCondLst>
                                    <p:cond delay="0"/>
                                  </p:stCondLst>
                                  <p:childTnLst>
                                    <p:set>
                                      <p:cBhvr>
                                        <p:cTn id="100" dur="1" fill="hold">
                                          <p:stCondLst>
                                            <p:cond delay="0"/>
                                          </p:stCondLst>
                                        </p:cTn>
                                        <p:tgtEl>
                                          <p:spTgt spid="67"/>
                                        </p:tgtEl>
                                        <p:attrNameLst>
                                          <p:attrName>style.visibility</p:attrName>
                                        </p:attrNameLst>
                                      </p:cBhvr>
                                      <p:to>
                                        <p:strVal val="visible"/>
                                      </p:to>
                                    </p:set>
                                    <p:animEffect transition="in" filter="fade">
                                      <p:cBhvr>
                                        <p:cTn id="101" dur="500"/>
                                        <p:tgtEl>
                                          <p:spTgt spid="67"/>
                                        </p:tgtEl>
                                      </p:cBhvr>
                                    </p:animEffect>
                                  </p:childTnLst>
                                </p:cTn>
                              </p:par>
                            </p:childTnLst>
                          </p:cTn>
                        </p:par>
                        <p:par>
                          <p:cTn id="102" fill="hold">
                            <p:stCondLst>
                              <p:cond delay="2500"/>
                            </p:stCondLst>
                            <p:childTnLst>
                              <p:par>
                                <p:cTn id="103" presetID="32" presetClass="emph" presetSubtype="0" repeatCount="indefinite" fill="hold" grpId="1" nodeType="afterEffect">
                                  <p:stCondLst>
                                    <p:cond delay="0"/>
                                  </p:stCondLst>
                                  <p:childTnLst>
                                    <p:animRot by="120000">
                                      <p:cBhvr>
                                        <p:cTn id="104" dur="100" fill="hold">
                                          <p:stCondLst>
                                            <p:cond delay="0"/>
                                          </p:stCondLst>
                                        </p:cTn>
                                        <p:tgtEl>
                                          <p:spTgt spid="65"/>
                                        </p:tgtEl>
                                        <p:attrNameLst>
                                          <p:attrName>r</p:attrName>
                                        </p:attrNameLst>
                                      </p:cBhvr>
                                    </p:animRot>
                                    <p:animRot by="-240000">
                                      <p:cBhvr>
                                        <p:cTn id="105" dur="200" fill="hold">
                                          <p:stCondLst>
                                            <p:cond delay="200"/>
                                          </p:stCondLst>
                                        </p:cTn>
                                        <p:tgtEl>
                                          <p:spTgt spid="65"/>
                                        </p:tgtEl>
                                        <p:attrNameLst>
                                          <p:attrName>r</p:attrName>
                                        </p:attrNameLst>
                                      </p:cBhvr>
                                    </p:animRot>
                                    <p:animRot by="240000">
                                      <p:cBhvr>
                                        <p:cTn id="106" dur="200" fill="hold">
                                          <p:stCondLst>
                                            <p:cond delay="400"/>
                                          </p:stCondLst>
                                        </p:cTn>
                                        <p:tgtEl>
                                          <p:spTgt spid="65"/>
                                        </p:tgtEl>
                                        <p:attrNameLst>
                                          <p:attrName>r</p:attrName>
                                        </p:attrNameLst>
                                      </p:cBhvr>
                                    </p:animRot>
                                    <p:animRot by="-240000">
                                      <p:cBhvr>
                                        <p:cTn id="107" dur="200" fill="hold">
                                          <p:stCondLst>
                                            <p:cond delay="600"/>
                                          </p:stCondLst>
                                        </p:cTn>
                                        <p:tgtEl>
                                          <p:spTgt spid="65"/>
                                        </p:tgtEl>
                                        <p:attrNameLst>
                                          <p:attrName>r</p:attrName>
                                        </p:attrNameLst>
                                      </p:cBhvr>
                                    </p:animRot>
                                    <p:animRot by="120000">
                                      <p:cBhvr>
                                        <p:cTn id="108" dur="200" fill="hold">
                                          <p:stCondLst>
                                            <p:cond delay="800"/>
                                          </p:stCondLst>
                                        </p:cTn>
                                        <p:tgtEl>
                                          <p:spTgt spid="65"/>
                                        </p:tgtEl>
                                        <p:attrNameLst>
                                          <p:attrName>r</p:attrName>
                                        </p:attrNameLst>
                                      </p:cBhvr>
                                    </p:animRot>
                                  </p:childTnLst>
                                </p:cTn>
                              </p:par>
                            </p:childTnLst>
                          </p:cTn>
                        </p:par>
                      </p:childTnLst>
                    </p:cTn>
                  </p:par>
                </p:childTnLst>
              </p:cTn>
              <p:nextCondLst>
                <p:cond evt="onClick" delay="0">
                  <p:tgtEl>
                    <p:spTgt spid="64"/>
                  </p:tgtEl>
                </p:cond>
              </p:nextCondLst>
            </p:seq>
            <p:seq concurrent="1" nextAc="seek">
              <p:cTn id="109" restart="whenNotActive" fill="hold" evtFilter="cancelBubble" nodeType="interactiveSeq">
                <p:stCondLst>
                  <p:cond evt="onClick" delay="0">
                    <p:tgtEl>
                      <p:spTgt spid="69"/>
                    </p:tgtEl>
                  </p:cond>
                </p:stCondLst>
                <p:endSync evt="end" delay="0">
                  <p:rtn val="all"/>
                </p:endSync>
                <p:childTnLst>
                  <p:par>
                    <p:cTn id="110" fill="hold">
                      <p:stCondLst>
                        <p:cond delay="0"/>
                      </p:stCondLst>
                      <p:childTnLst>
                        <p:par>
                          <p:cTn id="111" fill="hold">
                            <p:stCondLst>
                              <p:cond delay="0"/>
                            </p:stCondLst>
                            <p:childTnLst>
                              <p:par>
                                <p:cTn id="112" presetID="64" presetClass="path" presetSubtype="0" accel="50000" decel="50000" fill="hold" nodeType="clickEffect">
                                  <p:stCondLst>
                                    <p:cond delay="0"/>
                                  </p:stCondLst>
                                  <p:childTnLst>
                                    <p:animMotion origin="layout" path="M -1.66667E-6 -3.7037E-6 L -1.66667E-6 -0.22476 " pathEditMode="relative" rAng="0" ptsTypes="AA">
                                      <p:cBhvr>
                                        <p:cTn id="113" dur="2000" fill="hold"/>
                                        <p:tgtEl>
                                          <p:spTgt spid="69"/>
                                        </p:tgtEl>
                                        <p:attrNameLst>
                                          <p:attrName>ppt_x</p:attrName>
                                          <p:attrName>ppt_y</p:attrName>
                                        </p:attrNameLst>
                                      </p:cBhvr>
                                      <p:rCtr x="0" y="-11250"/>
                                    </p:animMotion>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childTnLst>
                          </p:cTn>
                        </p:par>
                        <p:par>
                          <p:cTn id="114" fill="hold">
                            <p:stCondLst>
                              <p:cond delay="2000"/>
                            </p:stCondLst>
                            <p:childTnLst>
                              <p:par>
                                <p:cTn id="115" presetID="22" presetClass="entr" presetSubtype="4" fill="hold" grpId="0" nodeType="afterEffect">
                                  <p:stCondLst>
                                    <p:cond delay="0"/>
                                  </p:stCondLst>
                                  <p:childTnLst>
                                    <p:set>
                                      <p:cBhvr>
                                        <p:cTn id="116" dur="1" fill="hold">
                                          <p:stCondLst>
                                            <p:cond delay="0"/>
                                          </p:stCondLst>
                                        </p:cTn>
                                        <p:tgtEl>
                                          <p:spTgt spid="70"/>
                                        </p:tgtEl>
                                        <p:attrNameLst>
                                          <p:attrName>style.visibility</p:attrName>
                                        </p:attrNameLst>
                                      </p:cBhvr>
                                      <p:to>
                                        <p:strVal val="visible"/>
                                      </p:to>
                                    </p:set>
                                    <p:animEffect transition="in" filter="wipe(down)">
                                      <p:cBhvr>
                                        <p:cTn id="117" dur="500"/>
                                        <p:tgtEl>
                                          <p:spTgt spid="70"/>
                                        </p:tgtEl>
                                      </p:cBhvr>
                                    </p:animEffect>
                                  </p:childTnLst>
                                  <p:subTnLst>
                                    <p:audio>
                                      <p:cMediaNode>
                                        <p:cTn display="0" masterRel="sameClick">
                                          <p:stCondLst>
                                            <p:cond evt="begin" delay="0">
                                              <p:tn val="115"/>
                                            </p:cond>
                                          </p:stCondLst>
                                          <p:endCondLst>
                                            <p:cond evt="onStopAudio" delay="0">
                                              <p:tgtEl>
                                                <p:sldTgt/>
                                              </p:tgtEl>
                                            </p:cond>
                                          </p:endCondLst>
                                        </p:cTn>
                                        <p:tgtEl>
                                          <p:sndTgt r:embed="rId4" name="applause.wav"/>
                                        </p:tgtEl>
                                      </p:cMediaNode>
                                    </p:audio>
                                  </p:subTnLst>
                                </p:cTn>
                              </p:par>
                              <p:par>
                                <p:cTn id="118" presetID="10" presetClass="entr" presetSubtype="0" fill="hold" nodeType="with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500"/>
                                        <p:tgtEl>
                                          <p:spTgt spid="71"/>
                                        </p:tgtEl>
                                      </p:cBhvr>
                                    </p:animEffect>
                                  </p:childTnLst>
                                </p:cTn>
                              </p:par>
                              <p:par>
                                <p:cTn id="121" presetID="10" presetClass="entr" presetSubtype="0" fill="hold" nodeType="withEffect">
                                  <p:stCondLst>
                                    <p:cond delay="0"/>
                                  </p:stCondLst>
                                  <p:childTnLst>
                                    <p:set>
                                      <p:cBhvr>
                                        <p:cTn id="122" dur="1" fill="hold">
                                          <p:stCondLst>
                                            <p:cond delay="0"/>
                                          </p:stCondLst>
                                        </p:cTn>
                                        <p:tgtEl>
                                          <p:spTgt spid="72"/>
                                        </p:tgtEl>
                                        <p:attrNameLst>
                                          <p:attrName>style.visibility</p:attrName>
                                        </p:attrNameLst>
                                      </p:cBhvr>
                                      <p:to>
                                        <p:strVal val="visible"/>
                                      </p:to>
                                    </p:set>
                                    <p:animEffect transition="in" filter="fade">
                                      <p:cBhvr>
                                        <p:cTn id="123" dur="500"/>
                                        <p:tgtEl>
                                          <p:spTgt spid="72"/>
                                        </p:tgtEl>
                                      </p:cBhvr>
                                    </p:animEffect>
                                  </p:childTnLst>
                                </p:cTn>
                              </p:par>
                            </p:childTnLst>
                          </p:cTn>
                        </p:par>
                        <p:par>
                          <p:cTn id="124" fill="hold">
                            <p:stCondLst>
                              <p:cond delay="2500"/>
                            </p:stCondLst>
                            <p:childTnLst>
                              <p:par>
                                <p:cTn id="125" presetID="32" presetClass="emph" presetSubtype="0" repeatCount="indefinite" fill="hold" grpId="1" nodeType="afterEffect">
                                  <p:stCondLst>
                                    <p:cond delay="0"/>
                                  </p:stCondLst>
                                  <p:childTnLst>
                                    <p:animRot by="120000">
                                      <p:cBhvr>
                                        <p:cTn id="126" dur="100" fill="hold">
                                          <p:stCondLst>
                                            <p:cond delay="0"/>
                                          </p:stCondLst>
                                        </p:cTn>
                                        <p:tgtEl>
                                          <p:spTgt spid="70"/>
                                        </p:tgtEl>
                                        <p:attrNameLst>
                                          <p:attrName>r</p:attrName>
                                        </p:attrNameLst>
                                      </p:cBhvr>
                                    </p:animRot>
                                    <p:animRot by="-240000">
                                      <p:cBhvr>
                                        <p:cTn id="127" dur="200" fill="hold">
                                          <p:stCondLst>
                                            <p:cond delay="200"/>
                                          </p:stCondLst>
                                        </p:cTn>
                                        <p:tgtEl>
                                          <p:spTgt spid="70"/>
                                        </p:tgtEl>
                                        <p:attrNameLst>
                                          <p:attrName>r</p:attrName>
                                        </p:attrNameLst>
                                      </p:cBhvr>
                                    </p:animRot>
                                    <p:animRot by="240000">
                                      <p:cBhvr>
                                        <p:cTn id="128" dur="200" fill="hold">
                                          <p:stCondLst>
                                            <p:cond delay="400"/>
                                          </p:stCondLst>
                                        </p:cTn>
                                        <p:tgtEl>
                                          <p:spTgt spid="70"/>
                                        </p:tgtEl>
                                        <p:attrNameLst>
                                          <p:attrName>r</p:attrName>
                                        </p:attrNameLst>
                                      </p:cBhvr>
                                    </p:animRot>
                                    <p:animRot by="-240000">
                                      <p:cBhvr>
                                        <p:cTn id="129" dur="200" fill="hold">
                                          <p:stCondLst>
                                            <p:cond delay="600"/>
                                          </p:stCondLst>
                                        </p:cTn>
                                        <p:tgtEl>
                                          <p:spTgt spid="70"/>
                                        </p:tgtEl>
                                        <p:attrNameLst>
                                          <p:attrName>r</p:attrName>
                                        </p:attrNameLst>
                                      </p:cBhvr>
                                    </p:animRot>
                                    <p:animRot by="120000">
                                      <p:cBhvr>
                                        <p:cTn id="130" dur="200" fill="hold">
                                          <p:stCondLst>
                                            <p:cond delay="800"/>
                                          </p:stCondLst>
                                        </p:cTn>
                                        <p:tgtEl>
                                          <p:spTgt spid="70"/>
                                        </p:tgtEl>
                                        <p:attrNameLst>
                                          <p:attrName>r</p:attrName>
                                        </p:attrNameLst>
                                      </p:cBhvr>
                                    </p:animRot>
                                  </p:childTnLst>
                                </p:cTn>
                              </p:par>
                            </p:childTnLst>
                          </p:cTn>
                        </p:par>
                      </p:childTnLst>
                    </p:cTn>
                  </p:par>
                </p:childTnLst>
              </p:cTn>
              <p:nextCondLst>
                <p:cond evt="onClick" delay="0">
                  <p:tgtEl>
                    <p:spTgt spid="69"/>
                  </p:tgtEl>
                </p:cond>
              </p:nextCondLst>
            </p:seq>
            <p:seq concurrent="1" nextAc="seek">
              <p:cTn id="131" restart="whenNotActive" fill="hold" evtFilter="cancelBubble" nodeType="interactiveSeq">
                <p:stCondLst>
                  <p:cond evt="onClick" delay="0">
                    <p:tgtEl>
                      <p:spTgt spid="74"/>
                    </p:tgtEl>
                  </p:cond>
                </p:stCondLst>
                <p:endSync evt="end" delay="0">
                  <p:rtn val="all"/>
                </p:endSync>
                <p:childTnLst>
                  <p:par>
                    <p:cTn id="132" fill="hold">
                      <p:stCondLst>
                        <p:cond delay="0"/>
                      </p:stCondLst>
                      <p:childTnLst>
                        <p:par>
                          <p:cTn id="133" fill="hold">
                            <p:stCondLst>
                              <p:cond delay="0"/>
                            </p:stCondLst>
                            <p:childTnLst>
                              <p:par>
                                <p:cTn id="134" presetID="64" presetClass="path" presetSubtype="0" accel="50000" decel="50000" fill="hold" nodeType="clickEffect">
                                  <p:stCondLst>
                                    <p:cond delay="0"/>
                                  </p:stCondLst>
                                  <p:childTnLst>
                                    <p:animMotion origin="layout" path="M -1.66667E-6 -3.7037E-6 L -1.66667E-6 -0.22476 " pathEditMode="relative" rAng="0" ptsTypes="AA">
                                      <p:cBhvr>
                                        <p:cTn id="135" dur="2000" fill="hold"/>
                                        <p:tgtEl>
                                          <p:spTgt spid="74"/>
                                        </p:tgtEl>
                                        <p:attrNameLst>
                                          <p:attrName>ppt_x</p:attrName>
                                          <p:attrName>ppt_y</p:attrName>
                                        </p:attrNameLst>
                                      </p:cBhvr>
                                      <p:rCtr x="0" y="-11250"/>
                                    </p:animMotion>
                                  </p:childTnLst>
                                  <p:subTnLst>
                                    <p:audio>
                                      <p:cMediaNode>
                                        <p:cTn display="0" masterRel="sameClick">
                                          <p:stCondLst>
                                            <p:cond evt="begin" delay="0">
                                              <p:tn val="134"/>
                                            </p:cond>
                                          </p:stCondLst>
                                          <p:endCondLst>
                                            <p:cond evt="onStopAudio" delay="0">
                                              <p:tgtEl>
                                                <p:sldTgt/>
                                              </p:tgtEl>
                                            </p:cond>
                                          </p:endCondLst>
                                        </p:cTn>
                                        <p:tgtEl>
                                          <p:sndTgt r:embed="rId3" name="chimes.wav"/>
                                        </p:tgtEl>
                                      </p:cMediaNode>
                                    </p:audio>
                                  </p:subTnLst>
                                </p:cTn>
                              </p:par>
                            </p:childTnLst>
                          </p:cTn>
                        </p:par>
                        <p:par>
                          <p:cTn id="136" fill="hold">
                            <p:stCondLst>
                              <p:cond delay="2000"/>
                            </p:stCondLst>
                            <p:childTnLst>
                              <p:par>
                                <p:cTn id="137" presetID="22" presetClass="entr" presetSubtype="4" fill="hold" grpId="0" nodeType="afterEffect">
                                  <p:stCondLst>
                                    <p:cond delay="0"/>
                                  </p:stCondLst>
                                  <p:childTnLst>
                                    <p:set>
                                      <p:cBhvr>
                                        <p:cTn id="138" dur="1" fill="hold">
                                          <p:stCondLst>
                                            <p:cond delay="0"/>
                                          </p:stCondLst>
                                        </p:cTn>
                                        <p:tgtEl>
                                          <p:spTgt spid="75"/>
                                        </p:tgtEl>
                                        <p:attrNameLst>
                                          <p:attrName>style.visibility</p:attrName>
                                        </p:attrNameLst>
                                      </p:cBhvr>
                                      <p:to>
                                        <p:strVal val="visible"/>
                                      </p:to>
                                    </p:set>
                                    <p:animEffect transition="in" filter="wipe(down)">
                                      <p:cBhvr>
                                        <p:cTn id="139" dur="500"/>
                                        <p:tgtEl>
                                          <p:spTgt spid="75"/>
                                        </p:tgtEl>
                                      </p:cBhvr>
                                    </p:animEffect>
                                  </p:childTnLst>
                                  <p:subTnLst>
                                    <p:audio>
                                      <p:cMediaNode>
                                        <p:cTn display="0" masterRel="sameClick">
                                          <p:stCondLst>
                                            <p:cond evt="begin" delay="0">
                                              <p:tn val="137"/>
                                            </p:cond>
                                          </p:stCondLst>
                                          <p:endCondLst>
                                            <p:cond evt="onStopAudio" delay="0">
                                              <p:tgtEl>
                                                <p:sldTgt/>
                                              </p:tgtEl>
                                            </p:cond>
                                          </p:endCondLst>
                                        </p:cTn>
                                        <p:tgtEl>
                                          <p:sndTgt r:embed="rId4" name="applause.wav"/>
                                        </p:tgtEl>
                                      </p:cMediaNode>
                                    </p:audio>
                                  </p:subTnLst>
                                </p:cTn>
                              </p:par>
                              <p:par>
                                <p:cTn id="140" presetID="10" presetClass="entr" presetSubtype="0" fill="hold" nodeType="with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par>
                                <p:cTn id="143" presetID="10" presetClass="entr" presetSubtype="0" fill="hold"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fade">
                                      <p:cBhvr>
                                        <p:cTn id="145" dur="500"/>
                                        <p:tgtEl>
                                          <p:spTgt spid="77"/>
                                        </p:tgtEl>
                                      </p:cBhvr>
                                    </p:animEffect>
                                  </p:childTnLst>
                                </p:cTn>
                              </p:par>
                            </p:childTnLst>
                          </p:cTn>
                        </p:par>
                        <p:par>
                          <p:cTn id="146" fill="hold">
                            <p:stCondLst>
                              <p:cond delay="2500"/>
                            </p:stCondLst>
                            <p:childTnLst>
                              <p:par>
                                <p:cTn id="147" presetID="32" presetClass="emph" presetSubtype="0" repeatCount="indefinite" fill="hold" grpId="1" nodeType="afterEffect">
                                  <p:stCondLst>
                                    <p:cond delay="0"/>
                                  </p:stCondLst>
                                  <p:childTnLst>
                                    <p:animRot by="120000">
                                      <p:cBhvr>
                                        <p:cTn id="148" dur="100" fill="hold">
                                          <p:stCondLst>
                                            <p:cond delay="0"/>
                                          </p:stCondLst>
                                        </p:cTn>
                                        <p:tgtEl>
                                          <p:spTgt spid="75"/>
                                        </p:tgtEl>
                                        <p:attrNameLst>
                                          <p:attrName>r</p:attrName>
                                        </p:attrNameLst>
                                      </p:cBhvr>
                                    </p:animRot>
                                    <p:animRot by="-240000">
                                      <p:cBhvr>
                                        <p:cTn id="149" dur="200" fill="hold">
                                          <p:stCondLst>
                                            <p:cond delay="200"/>
                                          </p:stCondLst>
                                        </p:cTn>
                                        <p:tgtEl>
                                          <p:spTgt spid="75"/>
                                        </p:tgtEl>
                                        <p:attrNameLst>
                                          <p:attrName>r</p:attrName>
                                        </p:attrNameLst>
                                      </p:cBhvr>
                                    </p:animRot>
                                    <p:animRot by="240000">
                                      <p:cBhvr>
                                        <p:cTn id="150" dur="200" fill="hold">
                                          <p:stCondLst>
                                            <p:cond delay="400"/>
                                          </p:stCondLst>
                                        </p:cTn>
                                        <p:tgtEl>
                                          <p:spTgt spid="75"/>
                                        </p:tgtEl>
                                        <p:attrNameLst>
                                          <p:attrName>r</p:attrName>
                                        </p:attrNameLst>
                                      </p:cBhvr>
                                    </p:animRot>
                                    <p:animRot by="-240000">
                                      <p:cBhvr>
                                        <p:cTn id="151" dur="200" fill="hold">
                                          <p:stCondLst>
                                            <p:cond delay="600"/>
                                          </p:stCondLst>
                                        </p:cTn>
                                        <p:tgtEl>
                                          <p:spTgt spid="75"/>
                                        </p:tgtEl>
                                        <p:attrNameLst>
                                          <p:attrName>r</p:attrName>
                                        </p:attrNameLst>
                                      </p:cBhvr>
                                    </p:animRot>
                                    <p:animRot by="120000">
                                      <p:cBhvr>
                                        <p:cTn id="152" dur="200" fill="hold">
                                          <p:stCondLst>
                                            <p:cond delay="800"/>
                                          </p:stCondLst>
                                        </p:cTn>
                                        <p:tgtEl>
                                          <p:spTgt spid="75"/>
                                        </p:tgtEl>
                                        <p:attrNameLst>
                                          <p:attrName>r</p:attrName>
                                        </p:attrNameLst>
                                      </p:cBhvr>
                                    </p:animRot>
                                  </p:childTnLst>
                                </p:cTn>
                              </p:par>
                            </p:childTnLst>
                          </p:cTn>
                        </p:par>
                      </p:childTnLst>
                    </p:cTn>
                  </p:par>
                </p:childTnLst>
              </p:cTn>
              <p:nextCondLst>
                <p:cond evt="onClick" delay="0">
                  <p:tgtEl>
                    <p:spTgt spid="74"/>
                  </p:tgtEl>
                </p:cond>
              </p:nextCondLst>
            </p:seq>
            <p:seq concurrent="1" nextAc="seek">
              <p:cTn id="153" restart="whenNotActive" fill="hold" evtFilter="cancelBubble" nodeType="interactiveSeq">
                <p:stCondLst>
                  <p:cond evt="onClick" delay="0">
                    <p:tgtEl>
                      <p:spTgt spid="79"/>
                    </p:tgtEl>
                  </p:cond>
                </p:stCondLst>
                <p:endSync evt="end" delay="0">
                  <p:rtn val="all"/>
                </p:endSync>
                <p:childTnLst>
                  <p:par>
                    <p:cTn id="154" fill="hold">
                      <p:stCondLst>
                        <p:cond delay="0"/>
                      </p:stCondLst>
                      <p:childTnLst>
                        <p:par>
                          <p:cTn id="155" fill="hold">
                            <p:stCondLst>
                              <p:cond delay="0"/>
                            </p:stCondLst>
                            <p:childTnLst>
                              <p:par>
                                <p:cTn id="156" presetID="64" presetClass="path" presetSubtype="0" accel="50000" decel="50000" fill="hold" nodeType="clickEffect">
                                  <p:stCondLst>
                                    <p:cond delay="0"/>
                                  </p:stCondLst>
                                  <p:childTnLst>
                                    <p:animMotion origin="layout" path="M -1.66667E-6 -3.7037E-6 L -1.66667E-6 -0.22476 " pathEditMode="relative" rAng="0" ptsTypes="AA">
                                      <p:cBhvr>
                                        <p:cTn id="157" dur="2000" fill="hold"/>
                                        <p:tgtEl>
                                          <p:spTgt spid="79"/>
                                        </p:tgtEl>
                                        <p:attrNameLst>
                                          <p:attrName>ppt_x</p:attrName>
                                          <p:attrName>ppt_y</p:attrName>
                                        </p:attrNameLst>
                                      </p:cBhvr>
                                      <p:rCtr x="0" y="-11250"/>
                                    </p:animMotion>
                                  </p:childTnLst>
                                  <p:subTnLst>
                                    <p:audio>
                                      <p:cMediaNode>
                                        <p:cTn display="0" masterRel="sameClick">
                                          <p:stCondLst>
                                            <p:cond evt="begin" delay="0">
                                              <p:tn val="156"/>
                                            </p:cond>
                                          </p:stCondLst>
                                          <p:endCondLst>
                                            <p:cond evt="onStopAudio" delay="0">
                                              <p:tgtEl>
                                                <p:sldTgt/>
                                              </p:tgtEl>
                                            </p:cond>
                                          </p:endCondLst>
                                        </p:cTn>
                                        <p:tgtEl>
                                          <p:sndTgt r:embed="rId3" name="chimes.wav"/>
                                        </p:tgtEl>
                                      </p:cMediaNode>
                                    </p:audio>
                                  </p:subTnLst>
                                </p:cTn>
                              </p:par>
                            </p:childTnLst>
                          </p:cTn>
                        </p:par>
                        <p:par>
                          <p:cTn id="158" fill="hold">
                            <p:stCondLst>
                              <p:cond delay="2000"/>
                            </p:stCondLst>
                            <p:childTnLst>
                              <p:par>
                                <p:cTn id="159" presetID="22" presetClass="entr" presetSubtype="4" fill="hold" grpId="0" nodeType="afterEffect">
                                  <p:stCondLst>
                                    <p:cond delay="0"/>
                                  </p:stCondLst>
                                  <p:childTnLst>
                                    <p:set>
                                      <p:cBhvr>
                                        <p:cTn id="160" dur="1" fill="hold">
                                          <p:stCondLst>
                                            <p:cond delay="0"/>
                                          </p:stCondLst>
                                        </p:cTn>
                                        <p:tgtEl>
                                          <p:spTgt spid="80"/>
                                        </p:tgtEl>
                                        <p:attrNameLst>
                                          <p:attrName>style.visibility</p:attrName>
                                        </p:attrNameLst>
                                      </p:cBhvr>
                                      <p:to>
                                        <p:strVal val="visible"/>
                                      </p:to>
                                    </p:set>
                                    <p:animEffect transition="in" filter="wipe(down)">
                                      <p:cBhvr>
                                        <p:cTn id="161" dur="500"/>
                                        <p:tgtEl>
                                          <p:spTgt spid="80"/>
                                        </p:tgtEl>
                                      </p:cBhvr>
                                    </p:animEffect>
                                  </p:childTnLst>
                                  <p:subTnLst>
                                    <p:audio>
                                      <p:cMediaNode>
                                        <p:cTn display="0" masterRel="sameClick">
                                          <p:stCondLst>
                                            <p:cond evt="begin" delay="0">
                                              <p:tn val="159"/>
                                            </p:cond>
                                          </p:stCondLst>
                                          <p:endCondLst>
                                            <p:cond evt="onStopAudio" delay="0">
                                              <p:tgtEl>
                                                <p:sldTgt/>
                                              </p:tgtEl>
                                            </p:cond>
                                          </p:endCondLst>
                                        </p:cTn>
                                        <p:tgtEl>
                                          <p:sndTgt r:embed="rId4" name="applause.wav"/>
                                        </p:tgtEl>
                                      </p:cMediaNode>
                                    </p:audio>
                                  </p:subTnLst>
                                </p:cTn>
                              </p:par>
                              <p:par>
                                <p:cTn id="162" presetID="10" presetClass="entr" presetSubtype="0" fill="hold" nodeType="withEffect">
                                  <p:stCondLst>
                                    <p:cond delay="0"/>
                                  </p:stCondLst>
                                  <p:childTnLst>
                                    <p:set>
                                      <p:cBhvr>
                                        <p:cTn id="163" dur="1" fill="hold">
                                          <p:stCondLst>
                                            <p:cond delay="0"/>
                                          </p:stCondLst>
                                        </p:cTn>
                                        <p:tgtEl>
                                          <p:spTgt spid="81"/>
                                        </p:tgtEl>
                                        <p:attrNameLst>
                                          <p:attrName>style.visibility</p:attrName>
                                        </p:attrNameLst>
                                      </p:cBhvr>
                                      <p:to>
                                        <p:strVal val="visible"/>
                                      </p:to>
                                    </p:set>
                                    <p:animEffect transition="in" filter="fade">
                                      <p:cBhvr>
                                        <p:cTn id="164" dur="500"/>
                                        <p:tgtEl>
                                          <p:spTgt spid="81"/>
                                        </p:tgtEl>
                                      </p:cBhvr>
                                    </p:animEffect>
                                  </p:childTnLst>
                                </p:cTn>
                              </p:par>
                              <p:par>
                                <p:cTn id="165" presetID="10" presetClass="entr" presetSubtype="0" fill="hold" nodeType="withEffect">
                                  <p:stCondLst>
                                    <p:cond delay="0"/>
                                  </p:stCondLst>
                                  <p:childTnLst>
                                    <p:set>
                                      <p:cBhvr>
                                        <p:cTn id="166" dur="1" fill="hold">
                                          <p:stCondLst>
                                            <p:cond delay="0"/>
                                          </p:stCondLst>
                                        </p:cTn>
                                        <p:tgtEl>
                                          <p:spTgt spid="82"/>
                                        </p:tgtEl>
                                        <p:attrNameLst>
                                          <p:attrName>style.visibility</p:attrName>
                                        </p:attrNameLst>
                                      </p:cBhvr>
                                      <p:to>
                                        <p:strVal val="visible"/>
                                      </p:to>
                                    </p:set>
                                    <p:animEffect transition="in" filter="fade">
                                      <p:cBhvr>
                                        <p:cTn id="167" dur="500"/>
                                        <p:tgtEl>
                                          <p:spTgt spid="82"/>
                                        </p:tgtEl>
                                      </p:cBhvr>
                                    </p:animEffect>
                                  </p:childTnLst>
                                </p:cTn>
                              </p:par>
                            </p:childTnLst>
                          </p:cTn>
                        </p:par>
                        <p:par>
                          <p:cTn id="168" fill="hold">
                            <p:stCondLst>
                              <p:cond delay="2500"/>
                            </p:stCondLst>
                            <p:childTnLst>
                              <p:par>
                                <p:cTn id="169" presetID="32" presetClass="emph" presetSubtype="0" repeatCount="indefinite" fill="hold" grpId="1" nodeType="afterEffect">
                                  <p:stCondLst>
                                    <p:cond delay="0"/>
                                  </p:stCondLst>
                                  <p:childTnLst>
                                    <p:animRot by="120000">
                                      <p:cBhvr>
                                        <p:cTn id="170" dur="100" fill="hold">
                                          <p:stCondLst>
                                            <p:cond delay="0"/>
                                          </p:stCondLst>
                                        </p:cTn>
                                        <p:tgtEl>
                                          <p:spTgt spid="80"/>
                                        </p:tgtEl>
                                        <p:attrNameLst>
                                          <p:attrName>r</p:attrName>
                                        </p:attrNameLst>
                                      </p:cBhvr>
                                    </p:animRot>
                                    <p:animRot by="-240000">
                                      <p:cBhvr>
                                        <p:cTn id="171" dur="200" fill="hold">
                                          <p:stCondLst>
                                            <p:cond delay="200"/>
                                          </p:stCondLst>
                                        </p:cTn>
                                        <p:tgtEl>
                                          <p:spTgt spid="80"/>
                                        </p:tgtEl>
                                        <p:attrNameLst>
                                          <p:attrName>r</p:attrName>
                                        </p:attrNameLst>
                                      </p:cBhvr>
                                    </p:animRot>
                                    <p:animRot by="240000">
                                      <p:cBhvr>
                                        <p:cTn id="172" dur="200" fill="hold">
                                          <p:stCondLst>
                                            <p:cond delay="400"/>
                                          </p:stCondLst>
                                        </p:cTn>
                                        <p:tgtEl>
                                          <p:spTgt spid="80"/>
                                        </p:tgtEl>
                                        <p:attrNameLst>
                                          <p:attrName>r</p:attrName>
                                        </p:attrNameLst>
                                      </p:cBhvr>
                                    </p:animRot>
                                    <p:animRot by="-240000">
                                      <p:cBhvr>
                                        <p:cTn id="173" dur="200" fill="hold">
                                          <p:stCondLst>
                                            <p:cond delay="600"/>
                                          </p:stCondLst>
                                        </p:cTn>
                                        <p:tgtEl>
                                          <p:spTgt spid="80"/>
                                        </p:tgtEl>
                                        <p:attrNameLst>
                                          <p:attrName>r</p:attrName>
                                        </p:attrNameLst>
                                      </p:cBhvr>
                                    </p:animRot>
                                    <p:animRot by="120000">
                                      <p:cBhvr>
                                        <p:cTn id="174" dur="200" fill="hold">
                                          <p:stCondLst>
                                            <p:cond delay="800"/>
                                          </p:stCondLst>
                                        </p:cTn>
                                        <p:tgtEl>
                                          <p:spTgt spid="80"/>
                                        </p:tgtEl>
                                        <p:attrNameLst>
                                          <p:attrName>r</p:attrName>
                                        </p:attrNameLst>
                                      </p:cBhvr>
                                    </p:animRot>
                                  </p:childTnLst>
                                </p:cTn>
                              </p:par>
                            </p:childTnLst>
                          </p:cTn>
                        </p:par>
                      </p:childTnLst>
                    </p:cTn>
                  </p:par>
                </p:childTnLst>
              </p:cTn>
              <p:nextCondLst>
                <p:cond evt="onClick" delay="0">
                  <p:tgtEl>
                    <p:spTgt spid="79"/>
                  </p:tgtEl>
                </p:cond>
              </p:nextCondLst>
            </p:seq>
            <p:seq concurrent="1" nextAc="seek">
              <p:cTn id="175" restart="whenNotActive" fill="hold" evtFilter="cancelBubble" nodeType="interactiveSeq">
                <p:stCondLst>
                  <p:cond evt="onClick" delay="0">
                    <p:tgtEl>
                      <p:spTgt spid="84"/>
                    </p:tgtEl>
                  </p:cond>
                </p:stCondLst>
                <p:endSync evt="end" delay="0">
                  <p:rtn val="all"/>
                </p:endSync>
                <p:childTnLst>
                  <p:par>
                    <p:cTn id="176" fill="hold">
                      <p:stCondLst>
                        <p:cond delay="0"/>
                      </p:stCondLst>
                      <p:childTnLst>
                        <p:par>
                          <p:cTn id="177" fill="hold">
                            <p:stCondLst>
                              <p:cond delay="0"/>
                            </p:stCondLst>
                            <p:childTnLst>
                              <p:par>
                                <p:cTn id="178" presetID="64" presetClass="path" presetSubtype="0" accel="50000" decel="50000" fill="hold" nodeType="clickEffect">
                                  <p:stCondLst>
                                    <p:cond delay="0"/>
                                  </p:stCondLst>
                                  <p:childTnLst>
                                    <p:animMotion origin="layout" path="M -1.66667E-6 -3.7037E-6 L -1.66667E-6 -0.22476 " pathEditMode="relative" rAng="0" ptsTypes="AA">
                                      <p:cBhvr>
                                        <p:cTn id="179" dur="2000" fill="hold"/>
                                        <p:tgtEl>
                                          <p:spTgt spid="84"/>
                                        </p:tgtEl>
                                        <p:attrNameLst>
                                          <p:attrName>ppt_x</p:attrName>
                                          <p:attrName>ppt_y</p:attrName>
                                        </p:attrNameLst>
                                      </p:cBhvr>
                                      <p:rCtr x="0" y="-11250"/>
                                    </p:animMotion>
                                  </p:childTnLst>
                                  <p:subTnLst>
                                    <p:audio>
                                      <p:cMediaNode>
                                        <p:cTn display="0" masterRel="sameClick">
                                          <p:stCondLst>
                                            <p:cond evt="begin" delay="0">
                                              <p:tn val="178"/>
                                            </p:cond>
                                          </p:stCondLst>
                                          <p:endCondLst>
                                            <p:cond evt="onStopAudio" delay="0">
                                              <p:tgtEl>
                                                <p:sldTgt/>
                                              </p:tgtEl>
                                            </p:cond>
                                          </p:endCondLst>
                                        </p:cTn>
                                        <p:tgtEl>
                                          <p:sndTgt r:embed="rId3" name="chimes.wav"/>
                                        </p:tgtEl>
                                      </p:cMediaNode>
                                    </p:audio>
                                  </p:subTnLst>
                                </p:cTn>
                              </p:par>
                            </p:childTnLst>
                          </p:cTn>
                        </p:par>
                        <p:par>
                          <p:cTn id="180" fill="hold">
                            <p:stCondLst>
                              <p:cond delay="2000"/>
                            </p:stCondLst>
                            <p:childTnLst>
                              <p:par>
                                <p:cTn id="181" presetID="22" presetClass="entr" presetSubtype="4" fill="hold" grpId="0" nodeType="afterEffect">
                                  <p:stCondLst>
                                    <p:cond delay="0"/>
                                  </p:stCondLst>
                                  <p:childTnLst>
                                    <p:set>
                                      <p:cBhvr>
                                        <p:cTn id="182" dur="1" fill="hold">
                                          <p:stCondLst>
                                            <p:cond delay="0"/>
                                          </p:stCondLst>
                                        </p:cTn>
                                        <p:tgtEl>
                                          <p:spTgt spid="85"/>
                                        </p:tgtEl>
                                        <p:attrNameLst>
                                          <p:attrName>style.visibility</p:attrName>
                                        </p:attrNameLst>
                                      </p:cBhvr>
                                      <p:to>
                                        <p:strVal val="visible"/>
                                      </p:to>
                                    </p:set>
                                    <p:animEffect transition="in" filter="wipe(down)">
                                      <p:cBhvr>
                                        <p:cTn id="183" dur="500"/>
                                        <p:tgtEl>
                                          <p:spTgt spid="85"/>
                                        </p:tgtEl>
                                      </p:cBhvr>
                                    </p:animEffect>
                                  </p:childTnLst>
                                  <p:subTnLst>
                                    <p:audio>
                                      <p:cMediaNode>
                                        <p:cTn display="0" masterRel="sameClick">
                                          <p:stCondLst>
                                            <p:cond evt="begin" delay="0">
                                              <p:tn val="181"/>
                                            </p:cond>
                                          </p:stCondLst>
                                          <p:endCondLst>
                                            <p:cond evt="onStopAudio" delay="0">
                                              <p:tgtEl>
                                                <p:sldTgt/>
                                              </p:tgtEl>
                                            </p:cond>
                                          </p:endCondLst>
                                        </p:cTn>
                                        <p:tgtEl>
                                          <p:sndTgt r:embed="rId4" name="applause.wav"/>
                                        </p:tgtEl>
                                      </p:cMediaNode>
                                    </p:audio>
                                  </p:subTnLst>
                                </p:cTn>
                              </p:par>
                              <p:par>
                                <p:cTn id="184" presetID="10" presetClass="entr" presetSubtype="0" fill="hold"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fade">
                                      <p:cBhvr>
                                        <p:cTn id="186" dur="500"/>
                                        <p:tgtEl>
                                          <p:spTgt spid="86"/>
                                        </p:tgtEl>
                                      </p:cBhvr>
                                    </p:animEffect>
                                  </p:childTnLst>
                                </p:cTn>
                              </p:par>
                              <p:par>
                                <p:cTn id="187" presetID="10" presetClass="entr" presetSubtype="0" fill="hold" nodeType="withEffect">
                                  <p:stCondLst>
                                    <p:cond delay="0"/>
                                  </p:stCondLst>
                                  <p:childTnLst>
                                    <p:set>
                                      <p:cBhvr>
                                        <p:cTn id="188" dur="1" fill="hold">
                                          <p:stCondLst>
                                            <p:cond delay="0"/>
                                          </p:stCondLst>
                                        </p:cTn>
                                        <p:tgtEl>
                                          <p:spTgt spid="87"/>
                                        </p:tgtEl>
                                        <p:attrNameLst>
                                          <p:attrName>style.visibility</p:attrName>
                                        </p:attrNameLst>
                                      </p:cBhvr>
                                      <p:to>
                                        <p:strVal val="visible"/>
                                      </p:to>
                                    </p:set>
                                    <p:animEffect transition="in" filter="fade">
                                      <p:cBhvr>
                                        <p:cTn id="189" dur="500"/>
                                        <p:tgtEl>
                                          <p:spTgt spid="87"/>
                                        </p:tgtEl>
                                      </p:cBhvr>
                                    </p:animEffect>
                                  </p:childTnLst>
                                </p:cTn>
                              </p:par>
                            </p:childTnLst>
                          </p:cTn>
                        </p:par>
                        <p:par>
                          <p:cTn id="190" fill="hold">
                            <p:stCondLst>
                              <p:cond delay="2500"/>
                            </p:stCondLst>
                            <p:childTnLst>
                              <p:par>
                                <p:cTn id="191" presetID="32" presetClass="emph" presetSubtype="0" repeatCount="indefinite" fill="hold" grpId="1" nodeType="afterEffect">
                                  <p:stCondLst>
                                    <p:cond delay="0"/>
                                  </p:stCondLst>
                                  <p:childTnLst>
                                    <p:animRot by="120000">
                                      <p:cBhvr>
                                        <p:cTn id="192" dur="100" fill="hold">
                                          <p:stCondLst>
                                            <p:cond delay="0"/>
                                          </p:stCondLst>
                                        </p:cTn>
                                        <p:tgtEl>
                                          <p:spTgt spid="85"/>
                                        </p:tgtEl>
                                        <p:attrNameLst>
                                          <p:attrName>r</p:attrName>
                                        </p:attrNameLst>
                                      </p:cBhvr>
                                    </p:animRot>
                                    <p:animRot by="-240000">
                                      <p:cBhvr>
                                        <p:cTn id="193" dur="200" fill="hold">
                                          <p:stCondLst>
                                            <p:cond delay="200"/>
                                          </p:stCondLst>
                                        </p:cTn>
                                        <p:tgtEl>
                                          <p:spTgt spid="85"/>
                                        </p:tgtEl>
                                        <p:attrNameLst>
                                          <p:attrName>r</p:attrName>
                                        </p:attrNameLst>
                                      </p:cBhvr>
                                    </p:animRot>
                                    <p:animRot by="240000">
                                      <p:cBhvr>
                                        <p:cTn id="194" dur="200" fill="hold">
                                          <p:stCondLst>
                                            <p:cond delay="400"/>
                                          </p:stCondLst>
                                        </p:cTn>
                                        <p:tgtEl>
                                          <p:spTgt spid="85"/>
                                        </p:tgtEl>
                                        <p:attrNameLst>
                                          <p:attrName>r</p:attrName>
                                        </p:attrNameLst>
                                      </p:cBhvr>
                                    </p:animRot>
                                    <p:animRot by="-240000">
                                      <p:cBhvr>
                                        <p:cTn id="195" dur="200" fill="hold">
                                          <p:stCondLst>
                                            <p:cond delay="600"/>
                                          </p:stCondLst>
                                        </p:cTn>
                                        <p:tgtEl>
                                          <p:spTgt spid="85"/>
                                        </p:tgtEl>
                                        <p:attrNameLst>
                                          <p:attrName>r</p:attrName>
                                        </p:attrNameLst>
                                      </p:cBhvr>
                                    </p:animRot>
                                    <p:animRot by="120000">
                                      <p:cBhvr>
                                        <p:cTn id="196" dur="200" fill="hold">
                                          <p:stCondLst>
                                            <p:cond delay="800"/>
                                          </p:stCondLst>
                                        </p:cTn>
                                        <p:tgtEl>
                                          <p:spTgt spid="85"/>
                                        </p:tgtEl>
                                        <p:attrNameLst>
                                          <p:attrName>r</p:attrName>
                                        </p:attrNameLst>
                                      </p:cBhvr>
                                    </p:animRot>
                                  </p:childTnLst>
                                </p:cTn>
                              </p:par>
                            </p:childTnLst>
                          </p:cTn>
                        </p:par>
                      </p:childTnLst>
                    </p:cTn>
                  </p:par>
                </p:childTnLst>
              </p:cTn>
              <p:nextCondLst>
                <p:cond evt="onClick" delay="0">
                  <p:tgtEl>
                    <p:spTgt spid="84"/>
                  </p:tgtEl>
                </p:cond>
              </p:nextCondLst>
            </p:seq>
            <p:seq concurrent="1" nextAc="seek">
              <p:cTn id="197" restart="whenNotActive" fill="hold" evtFilter="cancelBubble" nodeType="interactiveSeq">
                <p:stCondLst>
                  <p:cond evt="onClick" delay="0">
                    <p:tgtEl>
                      <p:spTgt spid="92"/>
                    </p:tgtEl>
                  </p:cond>
                </p:stCondLst>
                <p:endSync evt="end" delay="0">
                  <p:rtn val="all"/>
                </p:endSync>
                <p:childTnLst>
                  <p:par>
                    <p:cTn id="198" fill="hold">
                      <p:stCondLst>
                        <p:cond delay="0"/>
                      </p:stCondLst>
                      <p:childTnLst>
                        <p:par>
                          <p:cTn id="199" fill="hold">
                            <p:stCondLst>
                              <p:cond delay="0"/>
                            </p:stCondLst>
                            <p:childTnLst>
                              <p:par>
                                <p:cTn id="200" presetID="64" presetClass="path" presetSubtype="0" accel="50000" decel="50000" fill="hold" nodeType="clickEffect">
                                  <p:stCondLst>
                                    <p:cond delay="0"/>
                                  </p:stCondLst>
                                  <p:childTnLst>
                                    <p:animMotion origin="layout" path="M -1.66667E-6 -3.7037E-6 L -1.66667E-6 -0.22476 " pathEditMode="relative" rAng="0" ptsTypes="AA">
                                      <p:cBhvr>
                                        <p:cTn id="201" dur="2000" fill="hold"/>
                                        <p:tgtEl>
                                          <p:spTgt spid="92"/>
                                        </p:tgtEl>
                                        <p:attrNameLst>
                                          <p:attrName>ppt_x</p:attrName>
                                          <p:attrName>ppt_y</p:attrName>
                                        </p:attrNameLst>
                                      </p:cBhvr>
                                      <p:rCtr x="0" y="-11250"/>
                                    </p:animMotion>
                                  </p:childTnLst>
                                  <p:subTnLst>
                                    <p:audio>
                                      <p:cMediaNode>
                                        <p:cTn display="0" masterRel="sameClick">
                                          <p:stCondLst>
                                            <p:cond evt="begin" delay="0">
                                              <p:tn val="200"/>
                                            </p:cond>
                                          </p:stCondLst>
                                          <p:endCondLst>
                                            <p:cond evt="onStopAudio" delay="0">
                                              <p:tgtEl>
                                                <p:sldTgt/>
                                              </p:tgtEl>
                                            </p:cond>
                                          </p:endCondLst>
                                        </p:cTn>
                                        <p:tgtEl>
                                          <p:sndTgt r:embed="rId3" name="chimes.wav"/>
                                        </p:tgtEl>
                                      </p:cMediaNode>
                                    </p:audio>
                                  </p:subTnLst>
                                </p:cTn>
                              </p:par>
                            </p:childTnLst>
                          </p:cTn>
                        </p:par>
                        <p:par>
                          <p:cTn id="202" fill="hold">
                            <p:stCondLst>
                              <p:cond delay="2000"/>
                            </p:stCondLst>
                            <p:childTnLst>
                              <p:par>
                                <p:cTn id="203" presetID="22" presetClass="entr" presetSubtype="4" fill="hold" grpId="0" nodeType="afterEffect">
                                  <p:stCondLst>
                                    <p:cond delay="0"/>
                                  </p:stCondLst>
                                  <p:childTnLst>
                                    <p:set>
                                      <p:cBhvr>
                                        <p:cTn id="204" dur="1" fill="hold">
                                          <p:stCondLst>
                                            <p:cond delay="0"/>
                                          </p:stCondLst>
                                        </p:cTn>
                                        <p:tgtEl>
                                          <p:spTgt spid="93"/>
                                        </p:tgtEl>
                                        <p:attrNameLst>
                                          <p:attrName>style.visibility</p:attrName>
                                        </p:attrNameLst>
                                      </p:cBhvr>
                                      <p:to>
                                        <p:strVal val="visible"/>
                                      </p:to>
                                    </p:set>
                                    <p:animEffect transition="in" filter="wipe(down)">
                                      <p:cBhvr>
                                        <p:cTn id="205" dur="500"/>
                                        <p:tgtEl>
                                          <p:spTgt spid="93"/>
                                        </p:tgtEl>
                                      </p:cBhvr>
                                    </p:animEffect>
                                  </p:childTnLst>
                                  <p:subTnLst>
                                    <p:audio>
                                      <p:cMediaNode>
                                        <p:cTn display="0" masterRel="sameClick">
                                          <p:stCondLst>
                                            <p:cond evt="begin" delay="0">
                                              <p:tn val="203"/>
                                            </p:cond>
                                          </p:stCondLst>
                                          <p:endCondLst>
                                            <p:cond evt="onStopAudio" delay="0">
                                              <p:tgtEl>
                                                <p:sldTgt/>
                                              </p:tgtEl>
                                            </p:cond>
                                          </p:endCondLst>
                                        </p:cTn>
                                        <p:tgtEl>
                                          <p:sndTgt r:embed="rId4" name="applause.wav"/>
                                        </p:tgtEl>
                                      </p:cMediaNode>
                                    </p:audio>
                                  </p:subTnLst>
                                </p:cTn>
                              </p:par>
                              <p:par>
                                <p:cTn id="206" presetID="10" presetClass="entr" presetSubtype="0" fill="hold" nodeType="withEffect">
                                  <p:stCondLst>
                                    <p:cond delay="0"/>
                                  </p:stCondLst>
                                  <p:childTnLst>
                                    <p:set>
                                      <p:cBhvr>
                                        <p:cTn id="207" dur="1" fill="hold">
                                          <p:stCondLst>
                                            <p:cond delay="0"/>
                                          </p:stCondLst>
                                        </p:cTn>
                                        <p:tgtEl>
                                          <p:spTgt spid="94"/>
                                        </p:tgtEl>
                                        <p:attrNameLst>
                                          <p:attrName>style.visibility</p:attrName>
                                        </p:attrNameLst>
                                      </p:cBhvr>
                                      <p:to>
                                        <p:strVal val="visible"/>
                                      </p:to>
                                    </p:set>
                                    <p:animEffect transition="in" filter="fade">
                                      <p:cBhvr>
                                        <p:cTn id="208" dur="500"/>
                                        <p:tgtEl>
                                          <p:spTgt spid="94"/>
                                        </p:tgtEl>
                                      </p:cBhvr>
                                    </p:animEffect>
                                  </p:childTnLst>
                                </p:cTn>
                              </p:par>
                            </p:childTnLst>
                          </p:cTn>
                        </p:par>
                        <p:par>
                          <p:cTn id="209" fill="hold">
                            <p:stCondLst>
                              <p:cond delay="2500"/>
                            </p:stCondLst>
                            <p:childTnLst>
                              <p:par>
                                <p:cTn id="210" presetID="32" presetClass="emph" presetSubtype="0" repeatCount="indefinite" fill="hold" grpId="1" nodeType="afterEffect">
                                  <p:stCondLst>
                                    <p:cond delay="0"/>
                                  </p:stCondLst>
                                  <p:childTnLst>
                                    <p:animRot by="120000">
                                      <p:cBhvr>
                                        <p:cTn id="211" dur="100" fill="hold">
                                          <p:stCondLst>
                                            <p:cond delay="0"/>
                                          </p:stCondLst>
                                        </p:cTn>
                                        <p:tgtEl>
                                          <p:spTgt spid="93"/>
                                        </p:tgtEl>
                                        <p:attrNameLst>
                                          <p:attrName>r</p:attrName>
                                        </p:attrNameLst>
                                      </p:cBhvr>
                                    </p:animRot>
                                    <p:animRot by="-240000">
                                      <p:cBhvr>
                                        <p:cTn id="212" dur="200" fill="hold">
                                          <p:stCondLst>
                                            <p:cond delay="200"/>
                                          </p:stCondLst>
                                        </p:cTn>
                                        <p:tgtEl>
                                          <p:spTgt spid="93"/>
                                        </p:tgtEl>
                                        <p:attrNameLst>
                                          <p:attrName>r</p:attrName>
                                        </p:attrNameLst>
                                      </p:cBhvr>
                                    </p:animRot>
                                    <p:animRot by="240000">
                                      <p:cBhvr>
                                        <p:cTn id="213" dur="200" fill="hold">
                                          <p:stCondLst>
                                            <p:cond delay="400"/>
                                          </p:stCondLst>
                                        </p:cTn>
                                        <p:tgtEl>
                                          <p:spTgt spid="93"/>
                                        </p:tgtEl>
                                        <p:attrNameLst>
                                          <p:attrName>r</p:attrName>
                                        </p:attrNameLst>
                                      </p:cBhvr>
                                    </p:animRot>
                                    <p:animRot by="-240000">
                                      <p:cBhvr>
                                        <p:cTn id="214" dur="200" fill="hold">
                                          <p:stCondLst>
                                            <p:cond delay="600"/>
                                          </p:stCondLst>
                                        </p:cTn>
                                        <p:tgtEl>
                                          <p:spTgt spid="93"/>
                                        </p:tgtEl>
                                        <p:attrNameLst>
                                          <p:attrName>r</p:attrName>
                                        </p:attrNameLst>
                                      </p:cBhvr>
                                    </p:animRot>
                                    <p:animRot by="120000">
                                      <p:cBhvr>
                                        <p:cTn id="215" dur="200" fill="hold">
                                          <p:stCondLst>
                                            <p:cond delay="800"/>
                                          </p:stCondLst>
                                        </p:cTn>
                                        <p:tgtEl>
                                          <p:spTgt spid="93"/>
                                        </p:tgtEl>
                                        <p:attrNameLst>
                                          <p:attrName>r</p:attrName>
                                        </p:attrNameLst>
                                      </p:cBhvr>
                                    </p:animRot>
                                  </p:childTnLst>
                                </p:cTn>
                              </p:par>
                            </p:childTnLst>
                          </p:cTn>
                        </p:par>
                      </p:childTnLst>
                    </p:cTn>
                  </p:par>
                </p:childTnLst>
              </p:cTn>
              <p:nextCondLst>
                <p:cond evt="onClick" delay="0">
                  <p:tgtEl>
                    <p:spTgt spid="92"/>
                  </p:tgtEl>
                </p:cond>
              </p:nextCondLst>
            </p:seq>
          </p:childTnLst>
        </p:cTn>
      </p:par>
    </p:tnLst>
    <p:bldLst>
      <p:bldP spid="46" grpId="0" animBg="1"/>
      <p:bldP spid="46" grpId="1" animBg="1"/>
      <p:bldP spid="51" grpId="0" animBg="1"/>
      <p:bldP spid="51" grpId="1" animBg="1"/>
      <p:bldP spid="56" grpId="0" animBg="1"/>
      <p:bldP spid="56" grpId="1" animBg="1"/>
      <p:bldP spid="61" grpId="0" animBg="1"/>
      <p:bldP spid="61" grpId="1" animBg="1"/>
      <p:bldP spid="65" grpId="0" animBg="1"/>
      <p:bldP spid="65" grpId="1" animBg="1"/>
      <p:bldP spid="70" grpId="0" animBg="1"/>
      <p:bldP spid="70" grpId="1" animBg="1"/>
      <p:bldP spid="75" grpId="0" animBg="1"/>
      <p:bldP spid="75" grpId="1" animBg="1"/>
      <p:bldP spid="80" grpId="0" animBg="1"/>
      <p:bldP spid="80" grpId="1" animBg="1"/>
      <p:bldP spid="85" grpId="0" animBg="1"/>
      <p:bldP spid="85" grpId="1" animBg="1"/>
      <p:bldP spid="93" grpId="0" animBg="1"/>
      <p:bldP spid="9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5518" y="445770"/>
            <a:ext cx="9916901" cy="2728575"/>
            <a:chOff x="1359003" y="989202"/>
            <a:chExt cx="9003416" cy="2185143"/>
          </a:xfrm>
        </p:grpSpPr>
        <p:pic>
          <p:nvPicPr>
            <p:cNvPr id="16" name="Picture 15">
              <a:extLst>
                <a:ext uri="{FF2B5EF4-FFF2-40B4-BE49-F238E27FC236}">
                  <a16:creationId xmlns:a16="http://schemas.microsoft.com/office/drawing/2014/main" id="{9D038CE0-6875-466E-B5CD-77C95F6DE8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17" name="Rectangle 16"/>
            <p:cNvSpPr/>
            <p:nvPr/>
          </p:nvSpPr>
          <p:spPr>
            <a:xfrm>
              <a:off x="1577151" y="1164546"/>
              <a:ext cx="8623402"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Trong câu chuyện, những sự vật nào được coi như con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và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nắng và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và ruộng đồng</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714CDEBD-A514-41CB-B791-2EF52E3CD5FD}"/>
              </a:ext>
            </a:extLst>
          </p:cNvPr>
          <p:cNvPicPr>
            <a:picLocks noChangeAspect="1"/>
          </p:cNvPicPr>
          <p:nvPr/>
        </p:nvPicPr>
        <p:blipFill>
          <a:blip r:embed="rId5"/>
          <a:stretch>
            <a:fillRect/>
          </a:stretch>
        </p:blipFill>
        <p:spPr>
          <a:xfrm>
            <a:off x="8731959" y="2560221"/>
            <a:ext cx="2315654" cy="3345161"/>
          </a:xfrm>
          <a:prstGeom prst="rect">
            <a:avLst/>
          </a:prstGeom>
        </p:spPr>
      </p:pic>
      <p:sp>
        <p:nvSpPr>
          <p:cNvPr id="2" name="Left Arrow 1">
            <a:hlinkClick r:id="rId6"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3" name="Oval 2"/>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1</a:t>
            </a:r>
          </a:p>
        </p:txBody>
      </p:sp>
      <p:pic>
        <p:nvPicPr>
          <p:cNvPr id="6" name="Picture 5" descr="Shape&#10;&#10;Description automatically generated">
            <a:extLst>
              <a:ext uri="{FF2B5EF4-FFF2-40B4-BE49-F238E27FC236}">
                <a16:creationId xmlns:a16="http://schemas.microsoft.com/office/drawing/2014/main" id="{30C1742D-9DC9-4F33-9FCA-198ED20C25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712" y="1172374"/>
            <a:ext cx="1135288" cy="961225"/>
          </a:xfrm>
          <a:prstGeom prst="rect">
            <a:avLst/>
          </a:prstGeom>
        </p:spPr>
      </p:pic>
    </p:spTree>
    <p:extLst>
      <p:ext uri="{BB962C8B-B14F-4D97-AF65-F5344CB8AC3E}">
        <p14:creationId xmlns:p14="http://schemas.microsoft.com/office/powerpoint/2010/main" val="1720299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504826"/>
            <a:ext cx="9003416" cy="2669520"/>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2044197" y="1164546"/>
              <a:ext cx="763302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 Mây trắng rủ mây đen đi đâu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□rong ruổi theo gió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□bay lên cao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□sà xuống thấp</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4"/>
          <a:stretch>
            <a:fillRect/>
          </a:stretch>
        </p:blipFill>
        <p:spPr>
          <a:xfrm>
            <a:off x="8589470" y="2687782"/>
            <a:ext cx="2554049" cy="3282905"/>
          </a:xfrm>
          <a:prstGeom prst="rect">
            <a:avLst/>
          </a:prstGeom>
        </p:spPr>
      </p:pic>
      <p:sp>
        <p:nvSpPr>
          <p:cNvPr id="7" name="Left Arrow 6">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2</a:t>
            </a:r>
          </a:p>
        </p:txBody>
      </p:sp>
      <p:pic>
        <p:nvPicPr>
          <p:cNvPr id="12" name="Picture 11" descr="Shape&#10;&#10;Description automatically generated">
            <a:extLst>
              <a:ext uri="{FF2B5EF4-FFF2-40B4-BE49-F238E27FC236}">
                <a16:creationId xmlns:a16="http://schemas.microsoft.com/office/drawing/2014/main" id="{59741F86-002A-4ED4-B844-73F92B9B8C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4987" y="1505749"/>
            <a:ext cx="1135288" cy="961225"/>
          </a:xfrm>
          <a:prstGeom prst="rect">
            <a:avLst/>
          </a:prstGeom>
        </p:spPr>
      </p:pic>
    </p:spTree>
    <p:extLst>
      <p:ext uri="{BB962C8B-B14F-4D97-AF65-F5344CB8AC3E}">
        <p14:creationId xmlns:p14="http://schemas.microsoft.com/office/powerpoint/2010/main" val="3257286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1975" y="628650"/>
            <a:ext cx="10063680" cy="2721039"/>
          </a:xfrm>
          <a:prstGeom prst="rect">
            <a:avLst/>
          </a:prstGeom>
        </p:spPr>
      </p:pic>
      <p:pic>
        <p:nvPicPr>
          <p:cNvPr id="9" name="Picture 8">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8797636" y="2794495"/>
            <a:ext cx="2302234" cy="3325773"/>
          </a:xfrm>
          <a:prstGeom prst="rect">
            <a:avLst/>
          </a:prstGeom>
        </p:spPr>
      </p:pic>
      <p:sp>
        <p:nvSpPr>
          <p:cNvPr id="8" name="Rectangle 7"/>
          <p:cNvSpPr/>
          <p:nvPr/>
        </p:nvSpPr>
        <p:spPr>
          <a:xfrm>
            <a:off x="988507" y="1071940"/>
            <a:ext cx="8689179"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 Vì sao mây đen không theo mây trắng?</a:t>
            </a:r>
          </a:p>
          <a:p>
            <a:pPr lvl="0">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mây đen thích ngắm cảnh ruộng đồng cây cỏ</a:t>
            </a:r>
          </a:p>
          <a:p>
            <a:pPr lvl="0">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hạn hán, mây đen muốn làm mưa giúp người</a:t>
            </a:r>
          </a:p>
          <a:p>
            <a:pPr lvl="0">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mây đen sợ gió thổi làm tan biến mất hình hài</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3</a:t>
            </a:r>
          </a:p>
        </p:txBody>
      </p:sp>
      <p:pic>
        <p:nvPicPr>
          <p:cNvPr id="11" name="Picture 10" descr="Shape&#10;&#10;Description automatically generated">
            <a:extLst>
              <a:ext uri="{FF2B5EF4-FFF2-40B4-BE49-F238E27FC236}">
                <a16:creationId xmlns:a16="http://schemas.microsoft.com/office/drawing/2014/main" id="{5507106F-2196-4EF1-940C-464EF0C54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7150" y="1508555"/>
            <a:ext cx="1135288" cy="961225"/>
          </a:xfrm>
          <a:prstGeom prst="rect">
            <a:avLst/>
          </a:prstGeom>
        </p:spPr>
      </p:pic>
    </p:spTree>
    <p:extLst>
      <p:ext uri="{BB962C8B-B14F-4D97-AF65-F5344CB8AC3E}">
        <p14:creationId xmlns:p14="http://schemas.microsoft.com/office/powerpoint/2010/main" val="53869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4626" y="1093028"/>
            <a:ext cx="9287982" cy="1469198"/>
          </a:xfrm>
          <a:prstGeom prst="rect">
            <a:avLst/>
          </a:prstGeom>
        </p:spPr>
      </p:pic>
      <p:pic>
        <p:nvPicPr>
          <p:cNvPr id="9" name="Picture 8">
            <a:extLst>
              <a:ext uri="{FF2B5EF4-FFF2-40B4-BE49-F238E27FC236}">
                <a16:creationId xmlns:a16="http://schemas.microsoft.com/office/drawing/2014/main" id="{C0F61DFF-DA5C-4F9C-A167-987487BEA67B}"/>
              </a:ext>
            </a:extLst>
          </p:cNvPr>
          <p:cNvPicPr>
            <a:picLocks noChangeAspect="1"/>
          </p:cNvPicPr>
          <p:nvPr/>
        </p:nvPicPr>
        <p:blipFill>
          <a:blip r:embed="rId4"/>
          <a:stretch>
            <a:fillRect/>
          </a:stretch>
        </p:blipFill>
        <p:spPr>
          <a:xfrm>
            <a:off x="8603325" y="2812472"/>
            <a:ext cx="2554049" cy="3282905"/>
          </a:xfrm>
          <a:prstGeom prst="rect">
            <a:avLst/>
          </a:prstGeom>
        </p:spPr>
      </p:pic>
      <p:sp>
        <p:nvSpPr>
          <p:cNvPr id="10" name="Rectangle 9"/>
          <p:cNvSpPr/>
          <p:nvPr/>
        </p:nvSpPr>
        <p:spPr>
          <a:xfrm>
            <a:off x="1504951" y="1268371"/>
            <a:ext cx="8334374" cy="96047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Câu nào cho thấy mây đen đem lại niềm vui cho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người và vạn vật?</a:t>
            </a:r>
            <a:endPar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Arrow 4">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7" name="Oval 6"/>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4</a:t>
            </a:r>
          </a:p>
        </p:txBody>
      </p:sp>
      <p:sp>
        <p:nvSpPr>
          <p:cNvPr id="2" name="TextBox 1">
            <a:extLst>
              <a:ext uri="{FF2B5EF4-FFF2-40B4-BE49-F238E27FC236}">
                <a16:creationId xmlns:a16="http://schemas.microsoft.com/office/drawing/2014/main" id="{A760128C-17FF-443A-AA0C-A3DF86F30862}"/>
              </a:ext>
            </a:extLst>
          </p:cNvPr>
          <p:cNvSpPr txBox="1"/>
          <p:nvPr/>
        </p:nvSpPr>
        <p:spPr>
          <a:xfrm>
            <a:off x="1034626" y="2943225"/>
            <a:ext cx="8642774" cy="646331"/>
          </a:xfrm>
          <a:prstGeom prst="rect">
            <a:avLst/>
          </a:prstGeom>
          <a:noFill/>
        </p:spPr>
        <p:txBody>
          <a:bodyPr wrap="square" rtlCol="0">
            <a:spAutoFit/>
          </a:bodyPr>
          <a:lstStyle/>
          <a:p>
            <a:pPr algn="ct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Con người và vạn vật reo hò đón mưa</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8835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7018" y="1269473"/>
            <a:ext cx="9003416" cy="2185143"/>
            <a:chOff x="1427018" y="1269473"/>
            <a:chExt cx="9003416" cy="2185143"/>
          </a:xfrm>
        </p:grpSpPr>
        <p:pic>
          <p:nvPicPr>
            <p:cNvPr id="6" name="Picture 5">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27018" y="1269473"/>
              <a:ext cx="9003416" cy="2185143"/>
            </a:xfrm>
            <a:prstGeom prst="rect">
              <a:avLst/>
            </a:prstGeom>
          </p:spPr>
        </p:pic>
        <p:sp>
          <p:nvSpPr>
            <p:cNvPr id="7" name="Rectangle 6"/>
            <p:cNvSpPr/>
            <p:nvPr/>
          </p:nvSpPr>
          <p:spPr>
            <a:xfrm>
              <a:off x="1759527" y="1444815"/>
              <a:ext cx="8270298"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 Tìm các từ chỉ đặc điểm trong câu dưới đây: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 mây xốp, nhẹ trông như một chiếc gối bông xinh xắn.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Picture 9">
            <a:extLst>
              <a:ext uri="{FF2B5EF4-FFF2-40B4-BE49-F238E27FC236}">
                <a16:creationId xmlns:a16="http://schemas.microsoft.com/office/drawing/2014/main" id="{714CDEBD-A514-41CB-B791-2EF52E3CD5FD}"/>
              </a:ext>
            </a:extLst>
          </p:cNvPr>
          <p:cNvPicPr>
            <a:picLocks noChangeAspect="1"/>
          </p:cNvPicPr>
          <p:nvPr/>
        </p:nvPicPr>
        <p:blipFill>
          <a:blip r:embed="rId4"/>
          <a:stretch>
            <a:fillRect/>
          </a:stretch>
        </p:blipFill>
        <p:spPr>
          <a:xfrm>
            <a:off x="8797636" y="2794495"/>
            <a:ext cx="2302234" cy="3325773"/>
          </a:xfrm>
          <a:prstGeom prst="rect">
            <a:avLst/>
          </a:prstGeom>
        </p:spPr>
      </p:pic>
      <p:sp>
        <p:nvSpPr>
          <p:cNvPr id="8" name="Left Arrow 7">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5</a:t>
            </a:r>
          </a:p>
        </p:txBody>
      </p:sp>
      <p:cxnSp>
        <p:nvCxnSpPr>
          <p:cNvPr id="4" name="Straight Connector 3">
            <a:extLst>
              <a:ext uri="{FF2B5EF4-FFF2-40B4-BE49-F238E27FC236}">
                <a16:creationId xmlns:a16="http://schemas.microsoft.com/office/drawing/2014/main" id="{581153BE-55CF-42CB-BF28-F9FAD08F5475}"/>
              </a:ext>
            </a:extLst>
          </p:cNvPr>
          <p:cNvCxnSpPr/>
          <p:nvPr/>
        </p:nvCxnSpPr>
        <p:spPr>
          <a:xfrm>
            <a:off x="3981450" y="2543175"/>
            <a:ext cx="619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46A8C9-0C16-488F-8BFE-EF5E45222A5F}"/>
              </a:ext>
            </a:extLst>
          </p:cNvPr>
          <p:cNvCxnSpPr/>
          <p:nvPr/>
        </p:nvCxnSpPr>
        <p:spPr>
          <a:xfrm>
            <a:off x="4848225" y="2543175"/>
            <a:ext cx="619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04BF5B-E2D2-4BA9-B6E2-94CF58C542E4}"/>
              </a:ext>
            </a:extLst>
          </p:cNvPr>
          <p:cNvCxnSpPr>
            <a:cxnSpLocks/>
          </p:cNvCxnSpPr>
          <p:nvPr/>
        </p:nvCxnSpPr>
        <p:spPr>
          <a:xfrm>
            <a:off x="5629275" y="3038475"/>
            <a:ext cx="1438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989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59003" y="989202"/>
            <a:ext cx="9003416" cy="2185143"/>
            <a:chOff x="1359003" y="989202"/>
            <a:chExt cx="9003416" cy="2185143"/>
          </a:xfrm>
        </p:grpSpPr>
        <p:pic>
          <p:nvPicPr>
            <p:cNvPr id="5" name="Picture 4">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9003" y="989202"/>
              <a:ext cx="9003416" cy="2185143"/>
            </a:xfrm>
            <a:prstGeom prst="rect">
              <a:avLst/>
            </a:prstGeom>
          </p:spPr>
        </p:pic>
        <p:sp>
          <p:nvSpPr>
            <p:cNvPr id="6" name="Rectangle 5"/>
            <p:cNvSpPr/>
            <p:nvPr/>
          </p:nvSpPr>
          <p:spPr>
            <a:xfrm>
              <a:off x="1608881" y="1164546"/>
              <a:ext cx="8068345" cy="183445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 Đặt dấu phẩy vào chỗ nào trong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mây trắng đang rong ruổi theo gió.</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C0F61DFF-DA5C-4F9C-A167-987487BEA67B}"/>
              </a:ext>
            </a:extLst>
          </p:cNvPr>
          <p:cNvPicPr>
            <a:picLocks noChangeAspect="1"/>
          </p:cNvPicPr>
          <p:nvPr/>
        </p:nvPicPr>
        <p:blipFill>
          <a:blip r:embed="rId4"/>
          <a:stretch>
            <a:fillRect/>
          </a:stretch>
        </p:blipFill>
        <p:spPr>
          <a:xfrm>
            <a:off x="8589470" y="2687782"/>
            <a:ext cx="2554049" cy="3282905"/>
          </a:xfrm>
          <a:prstGeom prst="rect">
            <a:avLst/>
          </a:prstGeom>
        </p:spPr>
      </p:pic>
      <p:sp>
        <p:nvSpPr>
          <p:cNvPr id="7" name="Left Arrow 6">
            <a:hlinkClick r:id="rId5" action="ppaction://hlinksldjump"/>
          </p:cNvPr>
          <p:cNvSpPr/>
          <p:nvPr/>
        </p:nvSpPr>
        <p:spPr>
          <a:xfrm>
            <a:off x="176246" y="5666843"/>
            <a:ext cx="1692311" cy="1191157"/>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0353A"/>
                </a:solidFill>
                <a:effectLst/>
                <a:uLnTx/>
                <a:uFillTx/>
                <a:latin typeface="Arial"/>
                <a:ea typeface="+mn-ea"/>
                <a:cs typeface="+mn-cs"/>
              </a:rPr>
              <a:t>Quay </a:t>
            </a:r>
            <a:r>
              <a:rPr kumimoji="0" lang="en-US" sz="2400" b="0" i="0" u="none" strike="noStrike" kern="1200" cap="none" spc="0" normalizeH="0" baseline="0" noProof="0" dirty="0" err="1">
                <a:ln>
                  <a:noFill/>
                </a:ln>
                <a:solidFill>
                  <a:srgbClr val="30353A"/>
                </a:solidFill>
                <a:effectLst/>
                <a:uLnTx/>
                <a:uFillTx/>
                <a:latin typeface="Arial"/>
                <a:ea typeface="+mn-ea"/>
                <a:cs typeface="+mn-cs"/>
              </a:rPr>
              <a:t>về</a:t>
            </a:r>
            <a:endParaRPr kumimoji="0" lang="en-US" sz="2400" b="0" i="0" u="none" strike="noStrike" kern="1200" cap="none" spc="0" normalizeH="0" baseline="0" noProof="0" dirty="0">
              <a:ln>
                <a:noFill/>
              </a:ln>
              <a:solidFill>
                <a:srgbClr val="30353A"/>
              </a:solidFill>
              <a:effectLst/>
              <a:uLnTx/>
              <a:uFillTx/>
              <a:latin typeface="Arial"/>
              <a:ea typeface="+mn-ea"/>
              <a:cs typeface="+mn-cs"/>
            </a:endParaRPr>
          </a:p>
        </p:txBody>
      </p:sp>
      <p:sp>
        <p:nvSpPr>
          <p:cNvPr id="9" name="Oval 8"/>
          <p:cNvSpPr/>
          <p:nvPr/>
        </p:nvSpPr>
        <p:spPr>
          <a:xfrm>
            <a:off x="10713720" y="228600"/>
            <a:ext cx="1203960" cy="1112520"/>
          </a:xfrm>
          <a:prstGeom prst="ellipse">
            <a:avLst/>
          </a:prstGeom>
          <a:gradFill flip="none" rotWithShape="1">
            <a:gsLst>
              <a:gs pos="0">
                <a:srgbClr val="FEFE00">
                  <a:tint val="66000"/>
                  <a:satMod val="160000"/>
                </a:srgbClr>
              </a:gs>
              <a:gs pos="50000">
                <a:srgbClr val="FEFE00">
                  <a:tint val="44500"/>
                  <a:satMod val="160000"/>
                </a:srgbClr>
              </a:gs>
              <a:gs pos="100000">
                <a:srgbClr val="FEFE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30353A"/>
                </a:solidFill>
                <a:effectLst/>
                <a:uLnTx/>
                <a:uFillTx/>
                <a:latin typeface="Coiny" panose="02000903060500060000" pitchFamily="2" charset="0"/>
                <a:ea typeface="+mn-ea"/>
                <a:cs typeface="+mn-cs"/>
              </a:rPr>
              <a:t>6</a:t>
            </a:r>
          </a:p>
        </p:txBody>
      </p:sp>
      <p:sp>
        <p:nvSpPr>
          <p:cNvPr id="11" name="TextBox 10">
            <a:extLst>
              <a:ext uri="{FF2B5EF4-FFF2-40B4-BE49-F238E27FC236}">
                <a16:creationId xmlns:a16="http://schemas.microsoft.com/office/drawing/2014/main" id="{6D5841BA-5CE4-49BB-8F4B-351929E5F8D1}"/>
              </a:ext>
            </a:extLst>
          </p:cNvPr>
          <p:cNvSpPr txBox="1"/>
          <p:nvPr/>
        </p:nvSpPr>
        <p:spPr>
          <a:xfrm>
            <a:off x="777789" y="3668322"/>
            <a:ext cx="8642774" cy="1200329"/>
          </a:xfrm>
          <a:prstGeom prst="rect">
            <a:avLst/>
          </a:prstGeom>
          <a:noFill/>
        </p:spPr>
        <p:txBody>
          <a:bodyPr wrap="square" rtlCol="0">
            <a:spAutoFit/>
          </a:bodyPr>
          <a:lstStyle/>
          <a:p>
            <a:pPr algn="ct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bầu trời cao rộng, mây đen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mây trắng đang rong ruổi theo gió</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8424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sp>
        <p:nvSpPr>
          <p:cNvPr id="3" name="TextBox 2">
            <a:extLst>
              <a:ext uri="{FF2B5EF4-FFF2-40B4-BE49-F238E27FC236}">
                <a16:creationId xmlns:a16="http://schemas.microsoft.com/office/drawing/2014/main" id="{07856B42-8317-4ABB-8E61-5CC453F14746}"/>
              </a:ext>
            </a:extLst>
          </p:cNvPr>
          <p:cNvSpPr txBox="1"/>
          <p:nvPr/>
        </p:nvSpPr>
        <p:spPr>
          <a:xfrm>
            <a:off x="5042376" y="2197345"/>
            <a:ext cx="193835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C000"/>
                </a:solidFill>
                <a:effectLst/>
                <a:uLnTx/>
                <a:uFillTx/>
                <a:latin typeface="#9Slide05 SVNUT Triumph" panose="00000500000000000000" pitchFamily="2" charset="0"/>
                <a:ea typeface="+mn-ea"/>
                <a:cs typeface="+mn-cs"/>
              </a:rPr>
              <a:t>Tiếng</a:t>
            </a:r>
            <a:r>
              <a:rPr kumimoji="0" lang="en-US" sz="2800" b="0" i="0" u="none" strike="noStrike" kern="1200" cap="none" spc="0" normalizeH="0" baseline="0" noProof="0" dirty="0">
                <a:ln>
                  <a:noFill/>
                </a:ln>
                <a:solidFill>
                  <a:srgbClr val="FFC000"/>
                </a:solidFill>
                <a:effectLst/>
                <a:uLnTx/>
                <a:uFillTx/>
                <a:latin typeface="#9Slide05 SVNUT Triumph" panose="00000500000000000000" pitchFamily="2" charset="0"/>
                <a:ea typeface="+mn-ea"/>
                <a:cs typeface="+mn-cs"/>
              </a:rPr>
              <a:t> </a:t>
            </a:r>
            <a:r>
              <a:rPr kumimoji="0" lang="en-US" sz="2800" b="0" i="0" u="none" strike="noStrike" kern="1200" cap="none" spc="0" normalizeH="0" baseline="0" noProof="0" dirty="0" err="1">
                <a:ln>
                  <a:noFill/>
                </a:ln>
                <a:solidFill>
                  <a:srgbClr val="FFC000"/>
                </a:solidFill>
                <a:effectLst/>
                <a:uLnTx/>
                <a:uFillTx/>
                <a:latin typeface="#9Slide05 SVNUT Triumph" panose="00000500000000000000" pitchFamily="2" charset="0"/>
                <a:ea typeface="+mn-ea"/>
                <a:cs typeface="+mn-cs"/>
              </a:rPr>
              <a:t>Việt</a:t>
            </a:r>
            <a:endParaRPr kumimoji="0" lang="en-US" sz="2800" b="0" i="0" u="none" strike="noStrike" kern="1200" cap="none" spc="0" normalizeH="0" baseline="0" noProof="0" dirty="0">
              <a:ln>
                <a:noFill/>
              </a:ln>
              <a:solidFill>
                <a:srgbClr val="FFC000"/>
              </a:solidFill>
              <a:effectLst/>
              <a:uLnTx/>
              <a:uFillTx/>
              <a:latin typeface="#9Slide05 SVNUT Triumph" panose="00000500000000000000" pitchFamily="2" charset="0"/>
              <a:ea typeface="+mn-ea"/>
              <a:cs typeface="+mn-cs"/>
            </a:endParaRPr>
          </a:p>
        </p:txBody>
      </p:sp>
      <p:sp>
        <p:nvSpPr>
          <p:cNvPr id="4" name="Rectangle: Rounded Corners 3">
            <a:extLst>
              <a:ext uri="{FF2B5EF4-FFF2-40B4-BE49-F238E27FC236}">
                <a16:creationId xmlns:a16="http://schemas.microsoft.com/office/drawing/2014/main" id="{C650823E-9EE8-4DD5-BE9C-58E70A6E455A}"/>
              </a:ext>
            </a:extLst>
          </p:cNvPr>
          <p:cNvSpPr/>
          <p:nvPr/>
        </p:nvSpPr>
        <p:spPr>
          <a:xfrm>
            <a:off x="4721232" y="3648359"/>
            <a:ext cx="2631440" cy="484074"/>
          </a:xfrm>
          <a:prstGeom prst="roundRect">
            <a:avLst/>
          </a:prstGeom>
          <a:solidFill>
            <a:srgbClr val="92D05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5 SVNUT Triumph" panose="00000500000000000000" pitchFamily="2" charset="0"/>
                <a:ea typeface="+mn-ea"/>
                <a:cs typeface="+mn-cs"/>
              </a:rPr>
              <a:t>Tiết</a:t>
            </a:r>
            <a:r>
              <a:rPr kumimoji="0" lang="en-US" sz="2400" b="0" i="0" u="none" strike="noStrike" kern="1200" cap="none" spc="0" normalizeH="0" noProof="0" dirty="0">
                <a:ln>
                  <a:noFill/>
                </a:ln>
                <a:solidFill>
                  <a:prstClr val="black"/>
                </a:solidFill>
                <a:effectLst/>
                <a:uLnTx/>
                <a:uFillTx/>
                <a:latin typeface="#9Slide05 SVNUT Triumph" panose="00000500000000000000" pitchFamily="2" charset="0"/>
                <a:ea typeface="+mn-ea"/>
                <a:cs typeface="+mn-cs"/>
              </a:rPr>
              <a:t> 9 + 10</a:t>
            </a:r>
            <a:endParaRPr kumimoji="0" lang="en-US" sz="2400" b="0" i="0" u="none" strike="noStrike" kern="1200" cap="none" spc="0" normalizeH="0" baseline="0" noProof="0" dirty="0">
              <a:ln>
                <a:noFill/>
              </a:ln>
              <a:solidFill>
                <a:prstClr val="black"/>
              </a:solidFill>
              <a:effectLst/>
              <a:uLnTx/>
              <a:uFillTx/>
              <a:latin typeface="#9Slide05 SVNUT Triumph" panose="00000500000000000000" pitchFamily="2" charset="0"/>
              <a:ea typeface="+mn-ea"/>
              <a:cs typeface="+mn-cs"/>
            </a:endParaRPr>
          </a:p>
        </p:txBody>
      </p:sp>
      <p:sp>
        <p:nvSpPr>
          <p:cNvPr id="9" name="TextBox 8">
            <a:extLst>
              <a:ext uri="{FF2B5EF4-FFF2-40B4-BE49-F238E27FC236}">
                <a16:creationId xmlns:a16="http://schemas.microsoft.com/office/drawing/2014/main" id="{4C277D52-D0A4-4D73-B119-685AFAFB169C}"/>
              </a:ext>
            </a:extLst>
          </p:cNvPr>
          <p:cNvSpPr txBox="1"/>
          <p:nvPr/>
        </p:nvSpPr>
        <p:spPr>
          <a:xfrm>
            <a:off x="4175662" y="2876679"/>
            <a:ext cx="386997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Ôn</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tập</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cuối</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học</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err="1">
                <a:ln>
                  <a:noFill/>
                </a:ln>
                <a:solidFill>
                  <a:srgbClr val="F84F42"/>
                </a:solidFill>
                <a:effectLst/>
                <a:uLnTx/>
                <a:uFillTx/>
                <a:latin typeface="#9Slide05 SVNUT Triumph" panose="00000500000000000000" pitchFamily="2" charset="0"/>
                <a:ea typeface="+mn-ea"/>
                <a:cs typeface="+mn-cs"/>
              </a:rPr>
              <a:t>kì</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mn-cs"/>
              </a:rPr>
              <a:t> </a:t>
            </a:r>
            <a:r>
              <a:rPr kumimoji="0" lang="en-US" sz="3200" b="0" i="0" u="none" strike="noStrike" kern="1200" cap="none" spc="0" normalizeH="0" baseline="0" noProof="0" dirty="0">
                <a:ln>
                  <a:noFill/>
                </a:ln>
                <a:solidFill>
                  <a:srgbClr val="F84F42"/>
                </a:solidFill>
                <a:effectLst/>
                <a:uLnTx/>
                <a:uFillTx/>
                <a:latin typeface="#9Slide05 SVNUT Triumph" panose="00000500000000000000" pitchFamily="2" charset="0"/>
                <a:ea typeface="+mn-ea"/>
                <a:cs typeface="Times New Roman" panose="02020603050405020304" pitchFamily="18" charset="0"/>
              </a:rPr>
              <a:t>2</a:t>
            </a:r>
          </a:p>
        </p:txBody>
      </p:sp>
      <p:grpSp>
        <p:nvGrpSpPr>
          <p:cNvPr id="13" name="Group 12">
            <a:extLst>
              <a:ext uri="{FF2B5EF4-FFF2-40B4-BE49-F238E27FC236}">
                <a16:creationId xmlns:a16="http://schemas.microsoft.com/office/drawing/2014/main" id="{44033607-ABE0-49F3-9EB0-948F2B28451E}"/>
              </a:ext>
            </a:extLst>
          </p:cNvPr>
          <p:cNvGrpSpPr/>
          <p:nvPr/>
        </p:nvGrpSpPr>
        <p:grpSpPr>
          <a:xfrm>
            <a:off x="2866962" y="339913"/>
            <a:ext cx="6843940" cy="715765"/>
            <a:chOff x="2873170" y="343910"/>
            <a:chExt cx="4312010" cy="1280575"/>
          </a:xfrm>
        </p:grpSpPr>
        <p:sp>
          <p:nvSpPr>
            <p:cNvPr id="14" name="îṥḷíďê">
              <a:extLst>
                <a:ext uri="{FF2B5EF4-FFF2-40B4-BE49-F238E27FC236}">
                  <a16:creationId xmlns:a16="http://schemas.microsoft.com/office/drawing/2014/main"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id="{DB0265AF-5285-494A-9A21-79A2541D9BB6}"/>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1000"/>
                                </p:stCondLst>
                                <p:childTnLst>
                                  <p:par>
                                    <p:cTn id="20" presetID="2" presetClass="entr" presetSubtype="4" fill="hold" grpId="0" nodeType="afterEffect" p14:presetBounceEnd="80000">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14:bounceEnd="80000">
                                          <p:cBhvr additive="base">
                                            <p:cTn id="22" dur="500" fill="hold"/>
                                            <p:tgtEl>
                                              <p:spTgt spid="3"/>
                                            </p:tgtEl>
                                            <p:attrNameLst>
                                              <p:attrName>ppt_x</p:attrName>
                                            </p:attrNameLst>
                                          </p:cBhvr>
                                          <p:tavLst>
                                            <p:tav tm="0">
                                              <p:val>
                                                <p:strVal val="#ppt_x"/>
                                              </p:val>
                                            </p:tav>
                                            <p:tav tm="100000">
                                              <p:val>
                                                <p:strVal val="#ppt_x"/>
                                              </p:val>
                                            </p:tav>
                                          </p:tavLst>
                                        </p:anim>
                                        <p:anim calcmode="lin" valueType="num" p14:bounceEnd="80000">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14:presetBounceEnd="8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8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14:presetBounceEnd="80000">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14:bounceEnd="80000">
                                          <p:cBhvr additive="base">
                                            <p:cTn id="32" dur="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771525" y="1084914"/>
            <a:ext cx="11147579"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và mây trắng đang rong ruổi theo gió. Mây trắng xốp, nhẹ, bồng bềnh như một chiếc gối bông xinh xắn. Mây đen vóc dóng nặng nề, đang sà xuống thấp.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mây đen bay thấp, mây trắng rủ: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mình bay lên cao đi! Bay cao thú vị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lên đi! - Mây đen nói – 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ớ</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còn phải mưa xuống, ruộng đồng đang khô cạn vì hạn hán, muôn loài đang mong chờ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ngạc nhiên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mưa ư?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sợ tan biến hết hình hài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 rồi mây trắng bay vút lên. Nó bị gió cuốn tan biến vào không trung.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sà xuống thấp rồi hóa thành mưa rơi xuống ruộng đồng, cây cỏ,... Con người và vạn vật reo hò đón mưa.</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tạnh, nắng lên rực rỡ. Nước ở ruộng đồng bốc hơi, bay lên, rồi lại kết lại thành những đám mây đen. Những đóm mây đen hoá thành mưa rơi xuống... Cứ như thế, mây đen tồn tại mãi mãi.</a:t>
            </a:r>
          </a:p>
        </p:txBody>
      </p:sp>
      <p:sp>
        <p:nvSpPr>
          <p:cNvPr id="20" name="TextBox 19">
            <a:extLst>
              <a:ext uri="{FF2B5EF4-FFF2-40B4-BE49-F238E27FC236}">
                <a16:creationId xmlns:a16="http://schemas.microsoft.com/office/drawing/2014/main" id="{E17EEED5-1F7C-4C4C-84D1-9A94140D2B1D}"/>
              </a:ext>
            </a:extLst>
          </p:cNvPr>
          <p:cNvSpPr txBox="1"/>
          <p:nvPr/>
        </p:nvSpPr>
        <p:spPr>
          <a:xfrm>
            <a:off x="3360362" y="30732"/>
            <a:ext cx="59699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924800" y="5950104"/>
            <a:ext cx="3729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ngôn</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lọc</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1250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grpId="0" nodeType="withEffect" p14:presetBounceEnd="80000">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14:bounceEnd="80000">
                                          <p:cBhvr additive="base">
                                            <p:cTn id="1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11" dur="5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0-#ppt_w/2"/>
                                              </p:val>
                                            </p:tav>
                                            <p:tav tm="100000">
                                              <p:val>
                                                <p:strVal val="#ppt_x"/>
                                              </p:val>
                                            </p:tav>
                                          </p:tavLst>
                                        </p:anim>
                                        <p:anim calcmode="lin" valueType="num">
                                          <p:cBhvr additive="base">
                                            <p:cTn id="11" dur="5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03bc8957f52b6a846edee4c8bcefb3b"/>
          <p:cNvPicPr>
            <a:picLocks noChangeAspect="1"/>
          </p:cNvPicPr>
          <p:nvPr/>
        </p:nvPicPr>
        <p:blipFill>
          <a:blip r:embed="rId4"/>
          <a:srcRect r="17585"/>
          <a:stretch>
            <a:fillRect/>
          </a:stretch>
        </p:blipFill>
        <p:spPr>
          <a:xfrm>
            <a:off x="-19685" y="-13970"/>
            <a:ext cx="12249785" cy="6886575"/>
          </a:xfrm>
          <a:prstGeom prst="rect">
            <a:avLst/>
          </a:prstGeom>
        </p:spPr>
      </p:pic>
      <p:grpSp>
        <p:nvGrpSpPr>
          <p:cNvPr id="16" name="组合 53">
            <a:extLst>
              <a:ext uri="{FF2B5EF4-FFF2-40B4-BE49-F238E27FC236}">
                <a16:creationId xmlns:a16="http://schemas.microsoft.com/office/drawing/2014/main" id="{0D6C0D19-A3CD-493C-8DC6-0F50A019D54B}"/>
              </a:ext>
            </a:extLst>
          </p:cNvPr>
          <p:cNvGrpSpPr/>
          <p:nvPr/>
        </p:nvGrpSpPr>
        <p:grpSpPr>
          <a:xfrm>
            <a:off x="4340445" y="1125688"/>
            <a:ext cx="3529523" cy="1739137"/>
            <a:chOff x="9564105" y="-41534"/>
            <a:chExt cx="1942865" cy="1411513"/>
          </a:xfrm>
        </p:grpSpPr>
        <p:sp>
          <p:nvSpPr>
            <p:cNvPr id="18" name="圆角矩形 46">
              <a:extLst>
                <a:ext uri="{FF2B5EF4-FFF2-40B4-BE49-F238E27FC236}">
                  <a16:creationId xmlns:a16="http://schemas.microsoft.com/office/drawing/2014/main" id="{E5DF681F-104D-4117-BEAD-807E063C69C7}"/>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nvGrpSpPr>
            <p:cNvPr id="19" name="组合 47">
              <a:extLst>
                <a:ext uri="{FF2B5EF4-FFF2-40B4-BE49-F238E27FC236}">
                  <a16:creationId xmlns:a16="http://schemas.microsoft.com/office/drawing/2014/main" id="{A2A57A23-A713-4562-90C4-2DB9793E192E}"/>
                </a:ext>
              </a:extLst>
            </p:cNvPr>
            <p:cNvGrpSpPr/>
            <p:nvPr/>
          </p:nvGrpSpPr>
          <p:grpSpPr>
            <a:xfrm>
              <a:off x="9932705" y="-41534"/>
              <a:ext cx="131459" cy="696270"/>
              <a:chOff x="2258684" y="533582"/>
              <a:chExt cx="303045" cy="1605072"/>
            </a:xfrm>
            <a:effectLst/>
          </p:grpSpPr>
          <p:pic>
            <p:nvPicPr>
              <p:cNvPr id="23" name="图片 51">
                <a:extLst>
                  <a:ext uri="{FF2B5EF4-FFF2-40B4-BE49-F238E27FC236}">
                    <a16:creationId xmlns:a16="http://schemas.microsoft.com/office/drawing/2014/main" id="{AEF2C2E9-90A5-4502-AE35-6EE3A88B1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24" name="直接连接符 52">
                <a:extLst>
                  <a:ext uri="{FF2B5EF4-FFF2-40B4-BE49-F238E27FC236}">
                    <a16:creationId xmlns:a16="http://schemas.microsoft.com/office/drawing/2014/main" id="{0360688F-4752-4EDC-B868-CFDFDDA35D47}"/>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20" name="组合 48">
              <a:extLst>
                <a:ext uri="{FF2B5EF4-FFF2-40B4-BE49-F238E27FC236}">
                  <a16:creationId xmlns:a16="http://schemas.microsoft.com/office/drawing/2014/main" id="{586FAE61-DE76-4306-8CF2-3F8D321C8B3B}"/>
                </a:ext>
              </a:extLst>
            </p:cNvPr>
            <p:cNvGrpSpPr/>
            <p:nvPr/>
          </p:nvGrpSpPr>
          <p:grpSpPr>
            <a:xfrm>
              <a:off x="11076315" y="-41534"/>
              <a:ext cx="131459" cy="696270"/>
              <a:chOff x="2279650" y="533582"/>
              <a:chExt cx="303045" cy="1605072"/>
            </a:xfrm>
            <a:effectLst/>
          </p:grpSpPr>
          <p:pic>
            <p:nvPicPr>
              <p:cNvPr id="21" name="图片 49">
                <a:extLst>
                  <a:ext uri="{FF2B5EF4-FFF2-40B4-BE49-F238E27FC236}">
                    <a16:creationId xmlns:a16="http://schemas.microsoft.com/office/drawing/2014/main" id="{2667AD38-1157-4F95-A2D4-FE5853E68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22" name="直接连接符 50">
                <a:extLst>
                  <a:ext uri="{FF2B5EF4-FFF2-40B4-BE49-F238E27FC236}">
                    <a16:creationId xmlns:a16="http://schemas.microsoft.com/office/drawing/2014/main" id="{2000CAA9-A8A1-4E0B-97C4-7A1949DAF7B5}"/>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14" name="Picture 13" descr="Logo&#10;&#10;Description automatically generated">
            <a:extLst>
              <a:ext uri="{FF2B5EF4-FFF2-40B4-BE49-F238E27FC236}">
                <a16:creationId xmlns:a16="http://schemas.microsoft.com/office/drawing/2014/main" id="{910C19F5-C52A-454E-848F-362DE64CA01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340445" y="1791694"/>
            <a:ext cx="3894776" cy="1315616"/>
          </a:xfrm>
          <a:prstGeom prst="rect">
            <a:avLst/>
          </a:prstGeom>
        </p:spPr>
      </p:pic>
      <p:grpSp>
        <p:nvGrpSpPr>
          <p:cNvPr id="31" name="Group 30">
            <a:extLst>
              <a:ext uri="{FF2B5EF4-FFF2-40B4-BE49-F238E27FC236}">
                <a16:creationId xmlns:a16="http://schemas.microsoft.com/office/drawing/2014/main" id="{80EF25B1-7CEA-45F0-B75F-3193B4FB6BE5}"/>
              </a:ext>
            </a:extLst>
          </p:cNvPr>
          <p:cNvGrpSpPr/>
          <p:nvPr/>
        </p:nvGrpSpPr>
        <p:grpSpPr>
          <a:xfrm>
            <a:off x="2415287" y="3286882"/>
            <a:ext cx="9161579" cy="3347480"/>
            <a:chOff x="-2374164" y="-1200583"/>
            <a:chExt cx="12803934" cy="5038539"/>
          </a:xfrm>
        </p:grpSpPr>
        <p:grpSp>
          <p:nvGrpSpPr>
            <p:cNvPr id="33" name="Group 32">
              <a:extLst>
                <a:ext uri="{FF2B5EF4-FFF2-40B4-BE49-F238E27FC236}">
                  <a16:creationId xmlns:a16="http://schemas.microsoft.com/office/drawing/2014/main" id="{F8780BD8-6262-4948-8E86-57705639A073}"/>
                </a:ext>
              </a:extLst>
            </p:cNvPr>
            <p:cNvGrpSpPr/>
            <p:nvPr/>
          </p:nvGrpSpPr>
          <p:grpSpPr>
            <a:xfrm>
              <a:off x="-2374164" y="-1200583"/>
              <a:ext cx="12803934" cy="5038539"/>
              <a:chOff x="-2365779" y="-244347"/>
              <a:chExt cx="12803934" cy="5038539"/>
            </a:xfrm>
          </p:grpSpPr>
          <p:pic>
            <p:nvPicPr>
              <p:cNvPr id="35" name="Picture 2" descr="F:\1-原创素材\1_mm1102\PPT\PPT_014\materaials\pageimg_g16.png">
                <a:extLst>
                  <a:ext uri="{FF2B5EF4-FFF2-40B4-BE49-F238E27FC236}">
                    <a16:creationId xmlns:a16="http://schemas.microsoft.com/office/drawing/2014/main" id="{B1F93F8C-9178-4DD6-8AEC-0589DA8DD175}"/>
                  </a:ext>
                </a:extLst>
              </p:cNvPr>
              <p:cNvPicPr>
                <a:picLocks noChangeAspect="1" noChangeArrowheads="1"/>
              </p:cNvPicPr>
              <p:nvPr/>
            </p:nvPicPr>
            <p:blipFill rotWithShape="1">
              <a:blip r:embed="rId8">
                <a:duotone>
                  <a:schemeClr val="accent4">
                    <a:shade val="45000"/>
                    <a:satMod val="135000"/>
                  </a:schemeClr>
                  <a:prstClr val="white"/>
                </a:duotone>
                <a:extLst>
                  <a:ext uri="{28A0092B-C50C-407E-A947-70E740481C1C}">
                    <a14:useLocalDpi xmlns:a14="http://schemas.microsoft.com/office/drawing/2010/main" val="0"/>
                  </a:ext>
                </a:extLst>
              </a:blip>
              <a:srcRect l="3989" t="19525"/>
              <a:stretch/>
            </p:blipFill>
            <p:spPr bwMode="auto">
              <a:xfrm>
                <a:off x="-2365779" y="-244347"/>
                <a:ext cx="11116664" cy="3372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C63B6B0B-3DDF-42E6-97C7-BA1FB135B6C3}"/>
                  </a:ext>
                </a:extLst>
              </p:cNvPr>
              <p:cNvSpPr/>
              <p:nvPr/>
            </p:nvSpPr>
            <p:spPr>
              <a:xfrm>
                <a:off x="8672405" y="3409748"/>
                <a:ext cx="1765750" cy="1384444"/>
              </a:xfrm>
              <a:custGeom>
                <a:avLst/>
                <a:gdLst>
                  <a:gd name="connsiteX0" fmla="*/ 1733114 w 1765750"/>
                  <a:gd name="connsiteY0" fmla="*/ 129091 h 1384444"/>
                  <a:gd name="connsiteX1" fmla="*/ 1738557 w 1765750"/>
                  <a:gd name="connsiteY1" fmla="*/ 605341 h 1384444"/>
                  <a:gd name="connsiteX2" fmla="*/ 1705900 w 1765750"/>
                  <a:gd name="connsiteY2" fmla="*/ 1062541 h 1384444"/>
                  <a:gd name="connsiteX3" fmla="*/ 1512678 w 1765750"/>
                  <a:gd name="connsiteY3" fmla="*/ 1277534 h 1384444"/>
                  <a:gd name="connsiteX4" fmla="*/ 1248700 w 1765750"/>
                  <a:gd name="connsiteY4" fmla="*/ 1351013 h 1384444"/>
                  <a:gd name="connsiteX5" fmla="*/ 791500 w 1765750"/>
                  <a:gd name="connsiteY5" fmla="*/ 1367341 h 1384444"/>
                  <a:gd name="connsiteX6" fmla="*/ 209114 w 1765750"/>
                  <a:gd name="connsiteY6" fmla="*/ 1378227 h 1384444"/>
                  <a:gd name="connsiteX7" fmla="*/ 2285 w 1765750"/>
                  <a:gd name="connsiteY7" fmla="*/ 1263927 h 1384444"/>
                  <a:gd name="connsiteX8" fmla="*/ 143800 w 1765750"/>
                  <a:gd name="connsiteY8" fmla="*/ 403956 h 1384444"/>
                  <a:gd name="connsiteX9" fmla="*/ 767007 w 1765750"/>
                  <a:gd name="connsiteY9" fmla="*/ 9348 h 1384444"/>
                  <a:gd name="connsiteX10" fmla="*/ 1333064 w 1765750"/>
                  <a:gd name="connsiteY10" fmla="*/ 126370 h 1384444"/>
                  <a:gd name="connsiteX11" fmla="*/ 1733114 w 1765750"/>
                  <a:gd name="connsiteY11" fmla="*/ 129091 h 13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750" h="1384444">
                    <a:moveTo>
                      <a:pt x="1733114" y="129091"/>
                    </a:moveTo>
                    <a:cubicBezTo>
                      <a:pt x="1800696" y="208919"/>
                      <a:pt x="1743093" y="449766"/>
                      <a:pt x="1738557" y="605341"/>
                    </a:cubicBezTo>
                    <a:cubicBezTo>
                      <a:pt x="1734021" y="760916"/>
                      <a:pt x="1743546" y="950509"/>
                      <a:pt x="1705900" y="1062541"/>
                    </a:cubicBezTo>
                    <a:cubicBezTo>
                      <a:pt x="1668254" y="1174573"/>
                      <a:pt x="1588878" y="1229455"/>
                      <a:pt x="1512678" y="1277534"/>
                    </a:cubicBezTo>
                    <a:cubicBezTo>
                      <a:pt x="1436478" y="1325613"/>
                      <a:pt x="1368896" y="1336045"/>
                      <a:pt x="1248700" y="1351013"/>
                    </a:cubicBezTo>
                    <a:cubicBezTo>
                      <a:pt x="1128504" y="1365981"/>
                      <a:pt x="791500" y="1367341"/>
                      <a:pt x="791500" y="1367341"/>
                    </a:cubicBezTo>
                    <a:cubicBezTo>
                      <a:pt x="618236" y="1371877"/>
                      <a:pt x="340650" y="1395463"/>
                      <a:pt x="209114" y="1378227"/>
                    </a:cubicBezTo>
                    <a:cubicBezTo>
                      <a:pt x="77578" y="1360991"/>
                      <a:pt x="13171" y="1426305"/>
                      <a:pt x="2285" y="1263927"/>
                    </a:cubicBezTo>
                    <a:cubicBezTo>
                      <a:pt x="-8601" y="1101549"/>
                      <a:pt x="16346" y="613053"/>
                      <a:pt x="143800" y="403956"/>
                    </a:cubicBezTo>
                    <a:cubicBezTo>
                      <a:pt x="271254" y="194860"/>
                      <a:pt x="568796" y="55612"/>
                      <a:pt x="767007" y="9348"/>
                    </a:cubicBezTo>
                    <a:cubicBezTo>
                      <a:pt x="965218" y="-36916"/>
                      <a:pt x="1170685" y="102331"/>
                      <a:pt x="1333064" y="126370"/>
                    </a:cubicBezTo>
                    <a:cubicBezTo>
                      <a:pt x="1495443" y="150409"/>
                      <a:pt x="1665532" y="49263"/>
                      <a:pt x="1733114" y="1290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34" name="Freeform: Shape 33">
              <a:extLst>
                <a:ext uri="{FF2B5EF4-FFF2-40B4-BE49-F238E27FC236}">
                  <a16:creationId xmlns:a16="http://schemas.microsoft.com/office/drawing/2014/main" id="{982BE76D-2C4E-4422-BA61-C033F353950B}"/>
                </a:ext>
              </a:extLst>
            </p:cNvPr>
            <p:cNvSpPr/>
            <p:nvPr/>
          </p:nvSpPr>
          <p:spPr>
            <a:xfrm>
              <a:off x="955961" y="498759"/>
              <a:ext cx="419281" cy="266847"/>
            </a:xfrm>
            <a:custGeom>
              <a:avLst/>
              <a:gdLst>
                <a:gd name="connsiteX0" fmla="*/ 419077 w 419281"/>
                <a:gd name="connsiteY0" fmla="*/ 23755 h 266847"/>
                <a:gd name="connsiteX1" fmla="*/ 315949 w 419281"/>
                <a:gd name="connsiteY1" fmla="*/ 10005 h 266847"/>
                <a:gd name="connsiteX2" fmla="*/ 109693 w 419281"/>
                <a:gd name="connsiteY2" fmla="*/ 34068 h 266847"/>
                <a:gd name="connsiteX3" fmla="*/ 6565 w 419281"/>
                <a:gd name="connsiteY3" fmla="*/ 144071 h 266847"/>
                <a:gd name="connsiteX4" fmla="*/ 291886 w 419281"/>
                <a:gd name="connsiteY4" fmla="*/ 264387 h 266847"/>
                <a:gd name="connsiteX5" fmla="*/ 419077 w 419281"/>
                <a:gd name="connsiteY5" fmla="*/ 23755 h 26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281" h="266847">
                  <a:moveTo>
                    <a:pt x="419077" y="23755"/>
                  </a:moveTo>
                  <a:cubicBezTo>
                    <a:pt x="423087" y="-18642"/>
                    <a:pt x="367513" y="8286"/>
                    <a:pt x="315949" y="10005"/>
                  </a:cubicBezTo>
                  <a:cubicBezTo>
                    <a:pt x="264385" y="11724"/>
                    <a:pt x="161257" y="11724"/>
                    <a:pt x="109693" y="34068"/>
                  </a:cubicBezTo>
                  <a:cubicBezTo>
                    <a:pt x="58129" y="56412"/>
                    <a:pt x="-23800" y="105685"/>
                    <a:pt x="6565" y="144071"/>
                  </a:cubicBezTo>
                  <a:cubicBezTo>
                    <a:pt x="36930" y="182457"/>
                    <a:pt x="224853" y="283867"/>
                    <a:pt x="291886" y="264387"/>
                  </a:cubicBezTo>
                  <a:cubicBezTo>
                    <a:pt x="358919" y="244907"/>
                    <a:pt x="415067" y="66152"/>
                    <a:pt x="419077" y="237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pic>
        <p:nvPicPr>
          <p:cNvPr id="3" name="Picture 2">
            <a:extLst>
              <a:ext uri="{FF2B5EF4-FFF2-40B4-BE49-F238E27FC236}">
                <a16:creationId xmlns:a16="http://schemas.microsoft.com/office/drawing/2014/main" id="{44710CAD-F546-49B3-993D-8ECA9DF851D7}"/>
              </a:ext>
            </a:extLst>
          </p:cNvPr>
          <p:cNvPicPr>
            <a:picLocks noChangeAspect="1"/>
          </p:cNvPicPr>
          <p:nvPr/>
        </p:nvPicPr>
        <p:blipFill>
          <a:blip r:embed="rId9"/>
          <a:stretch>
            <a:fillRect/>
          </a:stretch>
        </p:blipFill>
        <p:spPr>
          <a:xfrm>
            <a:off x="2371082" y="3529367"/>
            <a:ext cx="7468247"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53" presetClass="entr" presetSubtype="16" fill="hold" nodeType="withEffect">
                                  <p:stCondLst>
                                    <p:cond delay="25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BD6D0DA-9319-4EDD-A0F3-C368D1C57372}"/>
              </a:ext>
            </a:extLst>
          </p:cNvPr>
          <p:cNvGrpSpPr/>
          <p:nvPr/>
        </p:nvGrpSpPr>
        <p:grpSpPr>
          <a:xfrm>
            <a:off x="510188" y="1275995"/>
            <a:ext cx="3920589" cy="584775"/>
            <a:chOff x="1144987" y="1029079"/>
            <a:chExt cx="3920589" cy="584775"/>
          </a:xfrm>
        </p:grpSpPr>
        <p:sp>
          <p:nvSpPr>
            <p:cNvPr id="34" name="TextBox 33">
              <a:extLst>
                <a:ext uri="{FF2B5EF4-FFF2-40B4-BE49-F238E27FC236}">
                  <a16:creationId xmlns:a16="http://schemas.microsoft.com/office/drawing/2014/main" id="{290A9765-8C41-4334-9A59-7753C8E2D9BE}"/>
                </a:ext>
              </a:extLst>
            </p:cNvPr>
            <p:cNvSpPr txBox="1"/>
            <p:nvPr/>
          </p:nvSpPr>
          <p:spPr>
            <a:xfrm>
              <a:off x="1291786" y="1029079"/>
              <a:ext cx="37737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thích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làm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việc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p>
          </p:txBody>
        </p:sp>
        <p:sp>
          <p:nvSpPr>
            <p:cNvPr id="35" name="Oval 34">
              <a:extLst>
                <a:ext uri="{FF2B5EF4-FFF2-40B4-BE49-F238E27FC236}">
                  <a16:creationId xmlns:a16="http://schemas.microsoft.com/office/drawing/2014/main" id="{DB07B3F3-2F28-4A87-AAB1-FB191413E634}"/>
                </a:ext>
              </a:extLst>
            </p:cNvPr>
            <p:cNvSpPr/>
            <p:nvPr/>
          </p:nvSpPr>
          <p:spPr>
            <a:xfrm>
              <a:off x="1144987" y="1321466"/>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6" name="Group 35">
            <a:extLst>
              <a:ext uri="{FF2B5EF4-FFF2-40B4-BE49-F238E27FC236}">
                <a16:creationId xmlns:a16="http://schemas.microsoft.com/office/drawing/2014/main" id="{537A3B59-BA1B-4F00-8677-E3C37AA14366}"/>
              </a:ext>
            </a:extLst>
          </p:cNvPr>
          <p:cNvGrpSpPr/>
          <p:nvPr/>
        </p:nvGrpSpPr>
        <p:grpSpPr>
          <a:xfrm>
            <a:off x="510188" y="2092509"/>
            <a:ext cx="9891100" cy="584775"/>
            <a:chOff x="1135886" y="1845593"/>
            <a:chExt cx="9891100" cy="584775"/>
          </a:xfrm>
        </p:grpSpPr>
        <p:sp>
          <p:nvSpPr>
            <p:cNvPr id="37" name="TextBox 36">
              <a:extLst>
                <a:ext uri="{FF2B5EF4-FFF2-40B4-BE49-F238E27FC236}">
                  <a16:creationId xmlns:a16="http://schemas.microsoft.com/office/drawing/2014/main" id="{8261C3CE-0797-40F9-BD19-2A88C3269443}"/>
                </a:ext>
              </a:extLst>
            </p:cNvPr>
            <p:cNvSpPr txBox="1"/>
            <p:nvPr/>
          </p:nvSpPr>
          <p:spPr>
            <a:xfrm>
              <a:off x="1280985" y="1845593"/>
              <a:ext cx="9746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làm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việc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đó</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ai?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làm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việc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đó</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như</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thế</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nào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p>
          </p:txBody>
        </p:sp>
        <p:sp>
          <p:nvSpPr>
            <p:cNvPr id="38" name="Oval 37">
              <a:extLst>
                <a:ext uri="{FF2B5EF4-FFF2-40B4-BE49-F238E27FC236}">
                  <a16:creationId xmlns:a16="http://schemas.microsoft.com/office/drawing/2014/main" id="{432F508B-CFA6-4C47-98A1-39876565F128}"/>
                </a:ext>
              </a:extLst>
            </p:cNvPr>
            <p:cNvSpPr/>
            <p:nvPr/>
          </p:nvSpPr>
          <p:spPr>
            <a:xfrm>
              <a:off x="1135886" y="2136217"/>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39" name="Group 38">
            <a:extLst>
              <a:ext uri="{FF2B5EF4-FFF2-40B4-BE49-F238E27FC236}">
                <a16:creationId xmlns:a16="http://schemas.microsoft.com/office/drawing/2014/main" id="{5E5EF7AF-4DBE-4BCF-8BCD-AF0087AA871C}"/>
              </a:ext>
            </a:extLst>
          </p:cNvPr>
          <p:cNvGrpSpPr/>
          <p:nvPr/>
        </p:nvGrpSpPr>
        <p:grpSpPr>
          <a:xfrm>
            <a:off x="510188" y="2909023"/>
            <a:ext cx="6554706" cy="584775"/>
            <a:chOff x="1126785" y="2662107"/>
            <a:chExt cx="6554706" cy="584775"/>
          </a:xfrm>
        </p:grpSpPr>
        <p:sp>
          <p:nvSpPr>
            <p:cNvPr id="40" name="TextBox 39">
              <a:extLst>
                <a:ext uri="{FF2B5EF4-FFF2-40B4-BE49-F238E27FC236}">
                  <a16:creationId xmlns:a16="http://schemas.microsoft.com/office/drawing/2014/main" id="{FC8E4271-63E5-463B-BB9B-D7171AD75956}"/>
                </a:ext>
              </a:extLst>
            </p:cNvPr>
            <p:cNvSpPr txBox="1"/>
            <p:nvPr/>
          </p:nvSpPr>
          <p:spPr>
            <a:xfrm>
              <a:off x="1270184" y="2662107"/>
              <a:ext cx="641130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cảm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thấy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thế</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nào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khi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làm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việc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icrosoft YaHei"/>
                  <a:cs typeface="Calibri" panose="020F0502020204030204" pitchFamily="34" charset="0"/>
                </a:rPr>
                <a:t>ấy</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a:t>
              </a:r>
            </a:p>
          </p:txBody>
        </p:sp>
        <p:sp>
          <p:nvSpPr>
            <p:cNvPr id="41" name="Oval 40">
              <a:extLst>
                <a:ext uri="{FF2B5EF4-FFF2-40B4-BE49-F238E27FC236}">
                  <a16:creationId xmlns:a16="http://schemas.microsoft.com/office/drawing/2014/main" id="{4667483D-11F3-4949-B580-7EC426B35B07}"/>
                </a:ext>
              </a:extLst>
            </p:cNvPr>
            <p:cNvSpPr/>
            <p:nvPr/>
          </p:nvSpPr>
          <p:spPr>
            <a:xfrm>
              <a:off x="1126785" y="2950968"/>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grpSp>
        <p:nvGrpSpPr>
          <p:cNvPr id="4" name="Group 3">
            <a:extLst>
              <a:ext uri="{FF2B5EF4-FFF2-40B4-BE49-F238E27FC236}">
                <a16:creationId xmlns:a16="http://schemas.microsoft.com/office/drawing/2014/main" id="{7D6B6D9B-6A95-40B4-B56C-00FBF0A0F554}"/>
              </a:ext>
            </a:extLst>
          </p:cNvPr>
          <p:cNvGrpSpPr/>
          <p:nvPr/>
        </p:nvGrpSpPr>
        <p:grpSpPr>
          <a:xfrm>
            <a:off x="1258782" y="73074"/>
            <a:ext cx="10336078" cy="1197556"/>
            <a:chOff x="1258782" y="73074"/>
            <a:chExt cx="10336078" cy="1197556"/>
          </a:xfrm>
        </p:grpSpPr>
        <p:sp>
          <p:nvSpPr>
            <p:cNvPr id="25" name="îṥḷíďê">
              <a:extLst>
                <a:ext uri="{FF2B5EF4-FFF2-40B4-BE49-F238E27FC236}">
                  <a16:creationId xmlns:a16="http://schemas.microsoft.com/office/drawing/2014/main" id="{619F8A33-1A6D-4E82-A26A-628C568B7F1E}"/>
                </a:ext>
              </a:extLst>
            </p:cNvPr>
            <p:cNvSpPr/>
            <p:nvPr/>
          </p:nvSpPr>
          <p:spPr bwMode="auto">
            <a:xfrm>
              <a:off x="1258782" y="73074"/>
              <a:ext cx="10336078" cy="11950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srgbClr val="000000"/>
                </a:solidFill>
                <a:effectLst/>
                <a:uLnTx/>
                <a:uFillTx/>
                <a:latin typeface="Arial"/>
                <a:ea typeface="Microsoft YaHei"/>
                <a:cs typeface="+mn-cs"/>
              </a:endParaRPr>
            </a:p>
          </p:txBody>
        </p:sp>
        <p:sp>
          <p:nvSpPr>
            <p:cNvPr id="3" name="TextBox 2">
              <a:extLst>
                <a:ext uri="{FF2B5EF4-FFF2-40B4-BE49-F238E27FC236}">
                  <a16:creationId xmlns:a16="http://schemas.microsoft.com/office/drawing/2014/main" id="{3FA0F1A3-0F1D-436C-BCD7-76F4501492CA}"/>
                </a:ext>
              </a:extLst>
            </p:cNvPr>
            <p:cNvSpPr txBox="1"/>
            <p:nvPr/>
          </p:nvSpPr>
          <p:spPr>
            <a:xfrm>
              <a:off x="1784611" y="193412"/>
              <a:ext cx="932200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Viết</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4 - 5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câu</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kể</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về</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một</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việc</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em</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thích</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làm</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trong</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ngày</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 </a:t>
              </a:r>
              <a:r>
                <a:rPr kumimoji="0" lang="en-US" sz="3200" b="1" i="0" u="none" strike="noStrike" kern="1200" cap="none" spc="0" normalizeH="0" baseline="0" noProof="0" dirty="0" err="1">
                  <a:ln>
                    <a:noFill/>
                  </a:ln>
                  <a:solidFill>
                    <a:srgbClr val="FF0000"/>
                  </a:solidFill>
                  <a:effectLst/>
                  <a:uLnTx/>
                  <a:uFillTx/>
                  <a:latin typeface="Arial"/>
                  <a:ea typeface="Microsoft YaHei"/>
                  <a:cs typeface="+mn-cs"/>
                </a:rPr>
                <a:t>nghỉ</a:t>
              </a:r>
              <a:r>
                <a:rPr kumimoji="0" lang="en-US" sz="3200" b="1" i="0" u="none" strike="noStrike" kern="1200" cap="none" spc="0" normalizeH="0" baseline="0" noProof="0" dirty="0">
                  <a:ln>
                    <a:noFill/>
                  </a:ln>
                  <a:solidFill>
                    <a:srgbClr val="FF0000"/>
                  </a:solidFill>
                  <a:effectLst/>
                  <a:uLnTx/>
                  <a:uFillTx/>
                  <a:latin typeface="Arial"/>
                  <a:ea typeface="Microsoft YaHei"/>
                  <a:cs typeface="+mn-cs"/>
                </a:rPr>
                <a:t>.</a:t>
              </a:r>
            </a:p>
          </p:txBody>
        </p:sp>
      </p:grpSp>
      <p:pic>
        <p:nvPicPr>
          <p:cNvPr id="5" name="Picture 4">
            <a:extLst>
              <a:ext uri="{FF2B5EF4-FFF2-40B4-BE49-F238E27FC236}">
                <a16:creationId xmlns:a16="http://schemas.microsoft.com/office/drawing/2014/main" id="{707BE389-82D8-452F-B95F-36017A609560}"/>
              </a:ext>
            </a:extLst>
          </p:cNvPr>
          <p:cNvPicPr>
            <a:picLocks noChangeAspect="1"/>
          </p:cNvPicPr>
          <p:nvPr/>
        </p:nvPicPr>
        <p:blipFill>
          <a:blip r:embed="rId4"/>
          <a:stretch>
            <a:fillRect/>
          </a:stretch>
        </p:blipFill>
        <p:spPr>
          <a:xfrm>
            <a:off x="7814661" y="2909023"/>
            <a:ext cx="4359049" cy="3875903"/>
          </a:xfrm>
          <a:prstGeom prst="rect">
            <a:avLst/>
          </a:prstGeom>
        </p:spPr>
      </p:pic>
    </p:spTree>
    <p:extLst>
      <p:ext uri="{BB962C8B-B14F-4D97-AF65-F5344CB8AC3E}">
        <p14:creationId xmlns:p14="http://schemas.microsoft.com/office/powerpoint/2010/main" val="224709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ABD6D0DA-9319-4EDD-A0F3-C368D1C57372}"/>
              </a:ext>
            </a:extLst>
          </p:cNvPr>
          <p:cNvGrpSpPr/>
          <p:nvPr/>
        </p:nvGrpSpPr>
        <p:grpSpPr>
          <a:xfrm>
            <a:off x="510188" y="1275995"/>
            <a:ext cx="5815006" cy="1815882"/>
            <a:chOff x="1144987" y="1029079"/>
            <a:chExt cx="5174000" cy="1815882"/>
          </a:xfrm>
        </p:grpSpPr>
        <p:sp>
          <p:nvSpPr>
            <p:cNvPr id="34" name="TextBox 33">
              <a:extLst>
                <a:ext uri="{FF2B5EF4-FFF2-40B4-BE49-F238E27FC236}">
                  <a16:creationId xmlns:a16="http://schemas.microsoft.com/office/drawing/2014/main" id="{290A9765-8C41-4334-9A59-7753C8E2D9BE}"/>
                </a:ext>
              </a:extLst>
            </p:cNvPr>
            <p:cNvSpPr txBox="1"/>
            <p:nvPr/>
          </p:nvSpPr>
          <p:spPr>
            <a:xfrm>
              <a:off x="1291786" y="1029079"/>
              <a:ext cx="5027201"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nghỉ các bạn đã cùng nhau đạp xe vui chơi trong công viên, Còn em có những hoạt động nào trong những ngày nghỉ</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Oval 34">
              <a:extLst>
                <a:ext uri="{FF2B5EF4-FFF2-40B4-BE49-F238E27FC236}">
                  <a16:creationId xmlns:a16="http://schemas.microsoft.com/office/drawing/2014/main" id="{DB07B3F3-2F28-4A87-AAB1-FB191413E634}"/>
                </a:ext>
              </a:extLst>
            </p:cNvPr>
            <p:cNvSpPr/>
            <p:nvPr/>
          </p:nvSpPr>
          <p:spPr>
            <a:xfrm>
              <a:off x="1144987" y="1321466"/>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5E5EF7AF-4DBE-4BCF-8BCD-AF0087AA871C}"/>
              </a:ext>
            </a:extLst>
          </p:cNvPr>
          <p:cNvGrpSpPr/>
          <p:nvPr/>
        </p:nvGrpSpPr>
        <p:grpSpPr>
          <a:xfrm>
            <a:off x="456027" y="3798782"/>
            <a:ext cx="6288429" cy="1384995"/>
            <a:chOff x="1126785" y="2662106"/>
            <a:chExt cx="5595236" cy="1384995"/>
          </a:xfrm>
        </p:grpSpPr>
        <p:sp>
          <p:nvSpPr>
            <p:cNvPr id="40" name="TextBox 39">
              <a:extLst>
                <a:ext uri="{FF2B5EF4-FFF2-40B4-BE49-F238E27FC236}">
                  <a16:creationId xmlns:a16="http://schemas.microsoft.com/office/drawing/2014/main" id="{FC8E4271-63E5-463B-BB9B-D7171AD75956}"/>
                </a:ext>
              </a:extLst>
            </p:cNvPr>
            <p:cNvSpPr txBox="1"/>
            <p:nvPr/>
          </p:nvSpPr>
          <p:spPr>
            <a:xfrm>
              <a:off x="1272254" y="2662106"/>
              <a:ext cx="5449767" cy="1384995"/>
            </a:xfrm>
            <a:prstGeom prst="rect">
              <a:avLst/>
            </a:prstGeom>
            <a:noFill/>
          </p:spPr>
          <p:txBody>
            <a:bodyPr wrap="square" rtlCol="0">
              <a:spAutoFit/>
            </a:bodyPr>
            <a:lstStyle/>
            <a:p>
              <a:pPr marL="0" marR="0" algn="just">
                <a:spcBef>
                  <a:spcPts val="0"/>
                </a:spcBef>
                <a:spcAft>
                  <a:spcPts val="0"/>
                </a:spcAft>
              </a:pPr>
              <a:r>
                <a:rPr lang="vi-VN" sz="2800" b="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thích nhất việc làm nào trong những ngày được nghỉ? Em sẽ kể về việc làm nào?</a:t>
              </a:r>
              <a:endParaRPr lang="en-US" sz="2800" b="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Oval 40">
              <a:extLst>
                <a:ext uri="{FF2B5EF4-FFF2-40B4-BE49-F238E27FC236}">
                  <a16:creationId xmlns:a16="http://schemas.microsoft.com/office/drawing/2014/main" id="{4667483D-11F3-4949-B580-7EC426B35B07}"/>
                </a:ext>
              </a:extLst>
            </p:cNvPr>
            <p:cNvSpPr/>
            <p:nvPr/>
          </p:nvSpPr>
          <p:spPr>
            <a:xfrm>
              <a:off x="1126785" y="2950968"/>
              <a:ext cx="91310" cy="913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707BE389-82D8-452F-B95F-36017A609560}"/>
              </a:ext>
            </a:extLst>
          </p:cNvPr>
          <p:cNvPicPr>
            <a:picLocks noChangeAspect="1"/>
          </p:cNvPicPr>
          <p:nvPr/>
        </p:nvPicPr>
        <p:blipFill>
          <a:blip r:embed="rId4"/>
          <a:stretch>
            <a:fillRect/>
          </a:stretch>
        </p:blipFill>
        <p:spPr>
          <a:xfrm>
            <a:off x="6744456" y="1614037"/>
            <a:ext cx="5447544" cy="5216544"/>
          </a:xfrm>
          <a:prstGeom prst="rect">
            <a:avLst/>
          </a:prstGeom>
        </p:spPr>
      </p:pic>
    </p:spTree>
    <p:extLst>
      <p:ext uri="{BB962C8B-B14F-4D97-AF65-F5344CB8AC3E}">
        <p14:creationId xmlns:p14="http://schemas.microsoft.com/office/powerpoint/2010/main" val="283035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70F4630-ECC1-4F37-A06A-5F6350855EF3}"/>
              </a:ext>
            </a:extLst>
          </p:cNvPr>
          <p:cNvGrpSpPr/>
          <p:nvPr/>
        </p:nvGrpSpPr>
        <p:grpSpPr>
          <a:xfrm>
            <a:off x="243724" y="1747144"/>
            <a:ext cx="11704551" cy="3565821"/>
            <a:chOff x="729669" y="3714055"/>
            <a:chExt cx="11704551" cy="3565821"/>
          </a:xfrm>
        </p:grpSpPr>
        <p:grpSp>
          <p:nvGrpSpPr>
            <p:cNvPr id="60" name="Group 59">
              <a:extLst>
                <a:ext uri="{FF2B5EF4-FFF2-40B4-BE49-F238E27FC236}">
                  <a16:creationId xmlns:a16="http://schemas.microsoft.com/office/drawing/2014/main" id="{79568653-DB67-41B8-B497-A61D33DF95E7}"/>
                </a:ext>
              </a:extLst>
            </p:cNvPr>
            <p:cNvGrpSpPr/>
            <p:nvPr/>
          </p:nvGrpSpPr>
          <p:grpSpPr>
            <a:xfrm>
              <a:off x="765100" y="3714055"/>
              <a:ext cx="11669120" cy="3565821"/>
              <a:chOff x="765100" y="3714055"/>
              <a:chExt cx="11669120" cy="3565821"/>
            </a:xfrm>
          </p:grpSpPr>
          <p:grpSp>
            <p:nvGrpSpPr>
              <p:cNvPr id="22" name="Group 21">
                <a:extLst>
                  <a:ext uri="{FF2B5EF4-FFF2-40B4-BE49-F238E27FC236}">
                    <a16:creationId xmlns:a16="http://schemas.microsoft.com/office/drawing/2014/main" id="{6D514E90-D3B2-4FE8-8BC4-5876D617E686}"/>
                  </a:ext>
                </a:extLst>
              </p:cNvPr>
              <p:cNvGrpSpPr/>
              <p:nvPr/>
            </p:nvGrpSpPr>
            <p:grpSpPr>
              <a:xfrm>
                <a:off x="765100" y="3714055"/>
                <a:ext cx="11669120" cy="3565821"/>
                <a:chOff x="302645" y="3236003"/>
                <a:chExt cx="11669120" cy="3565821"/>
              </a:xfrm>
            </p:grpSpPr>
            <p:grpSp>
              <p:nvGrpSpPr>
                <p:cNvPr id="46" name="Group 45">
                  <a:extLst>
                    <a:ext uri="{FF2B5EF4-FFF2-40B4-BE49-F238E27FC236}">
                      <a16:creationId xmlns:a16="http://schemas.microsoft.com/office/drawing/2014/main" id="{139FF03A-0038-4910-BB13-7C362982CC55}"/>
                    </a:ext>
                  </a:extLst>
                </p:cNvPr>
                <p:cNvGrpSpPr/>
                <p:nvPr/>
              </p:nvGrpSpPr>
              <p:grpSpPr>
                <a:xfrm>
                  <a:off x="302645" y="3236003"/>
                  <a:ext cx="11669120" cy="3565821"/>
                  <a:chOff x="-167825" y="498759"/>
                  <a:chExt cx="11116664" cy="3565821"/>
                </a:xfrm>
              </p:grpSpPr>
              <p:grpSp>
                <p:nvGrpSpPr>
                  <p:cNvPr id="48" name="Group 47">
                    <a:extLst>
                      <a:ext uri="{FF2B5EF4-FFF2-40B4-BE49-F238E27FC236}">
                        <a16:creationId xmlns:a16="http://schemas.microsoft.com/office/drawing/2014/main" id="{24D9559A-6611-4B2B-899C-21278E1A81E2}"/>
                      </a:ext>
                    </a:extLst>
                  </p:cNvPr>
                  <p:cNvGrpSpPr/>
                  <p:nvPr/>
                </p:nvGrpSpPr>
                <p:grpSpPr>
                  <a:xfrm>
                    <a:off x="-167825" y="691756"/>
                    <a:ext cx="11116664" cy="3372824"/>
                    <a:chOff x="-159440" y="1647992"/>
                    <a:chExt cx="11116664" cy="3372824"/>
                  </a:xfrm>
                </p:grpSpPr>
                <p:pic>
                  <p:nvPicPr>
                    <p:cNvPr id="51" name="Picture 2" descr="F:\1-原创素材\1_mm1102\PPT\PPT_014\materaials\pageimg_g16.png">
                      <a:extLst>
                        <a:ext uri="{FF2B5EF4-FFF2-40B4-BE49-F238E27FC236}">
                          <a16:creationId xmlns:a16="http://schemas.microsoft.com/office/drawing/2014/main" id="{87756F16-9059-44FF-9960-59ED5F202FC1}"/>
                        </a:ext>
                      </a:extLst>
                    </p:cNvPr>
                    <p:cNvPicPr>
                      <a:picLocks noChangeAspect="1" noChangeArrowheads="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3989" t="19525"/>
                    <a:stretch/>
                  </p:blipFill>
                  <p:spPr bwMode="auto">
                    <a:xfrm>
                      <a:off x="-159440" y="1647992"/>
                      <a:ext cx="11116664" cy="33728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2" name="Freeform: Shape 51">
                      <a:extLst>
                        <a:ext uri="{FF2B5EF4-FFF2-40B4-BE49-F238E27FC236}">
                          <a16:creationId xmlns:a16="http://schemas.microsoft.com/office/drawing/2014/main" id="{E601EF2A-2E49-4798-901B-3A320EC1FC8B}"/>
                        </a:ext>
                      </a:extLst>
                    </p:cNvPr>
                    <p:cNvSpPr/>
                    <p:nvPr/>
                  </p:nvSpPr>
                  <p:spPr>
                    <a:xfrm>
                      <a:off x="8672405" y="3409748"/>
                      <a:ext cx="1765750" cy="1384444"/>
                    </a:xfrm>
                    <a:custGeom>
                      <a:avLst/>
                      <a:gdLst>
                        <a:gd name="connsiteX0" fmla="*/ 1733114 w 1765750"/>
                        <a:gd name="connsiteY0" fmla="*/ 129091 h 1384444"/>
                        <a:gd name="connsiteX1" fmla="*/ 1738557 w 1765750"/>
                        <a:gd name="connsiteY1" fmla="*/ 605341 h 1384444"/>
                        <a:gd name="connsiteX2" fmla="*/ 1705900 w 1765750"/>
                        <a:gd name="connsiteY2" fmla="*/ 1062541 h 1384444"/>
                        <a:gd name="connsiteX3" fmla="*/ 1512678 w 1765750"/>
                        <a:gd name="connsiteY3" fmla="*/ 1277534 h 1384444"/>
                        <a:gd name="connsiteX4" fmla="*/ 1248700 w 1765750"/>
                        <a:gd name="connsiteY4" fmla="*/ 1351013 h 1384444"/>
                        <a:gd name="connsiteX5" fmla="*/ 791500 w 1765750"/>
                        <a:gd name="connsiteY5" fmla="*/ 1367341 h 1384444"/>
                        <a:gd name="connsiteX6" fmla="*/ 209114 w 1765750"/>
                        <a:gd name="connsiteY6" fmla="*/ 1378227 h 1384444"/>
                        <a:gd name="connsiteX7" fmla="*/ 2285 w 1765750"/>
                        <a:gd name="connsiteY7" fmla="*/ 1263927 h 1384444"/>
                        <a:gd name="connsiteX8" fmla="*/ 143800 w 1765750"/>
                        <a:gd name="connsiteY8" fmla="*/ 403956 h 1384444"/>
                        <a:gd name="connsiteX9" fmla="*/ 767007 w 1765750"/>
                        <a:gd name="connsiteY9" fmla="*/ 9348 h 1384444"/>
                        <a:gd name="connsiteX10" fmla="*/ 1333064 w 1765750"/>
                        <a:gd name="connsiteY10" fmla="*/ 126370 h 1384444"/>
                        <a:gd name="connsiteX11" fmla="*/ 1733114 w 1765750"/>
                        <a:gd name="connsiteY11" fmla="*/ 129091 h 1384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5750" h="1384444">
                          <a:moveTo>
                            <a:pt x="1733114" y="129091"/>
                          </a:moveTo>
                          <a:cubicBezTo>
                            <a:pt x="1800696" y="208919"/>
                            <a:pt x="1743093" y="449766"/>
                            <a:pt x="1738557" y="605341"/>
                          </a:cubicBezTo>
                          <a:cubicBezTo>
                            <a:pt x="1734021" y="760916"/>
                            <a:pt x="1743546" y="950509"/>
                            <a:pt x="1705900" y="1062541"/>
                          </a:cubicBezTo>
                          <a:cubicBezTo>
                            <a:pt x="1668254" y="1174573"/>
                            <a:pt x="1588878" y="1229455"/>
                            <a:pt x="1512678" y="1277534"/>
                          </a:cubicBezTo>
                          <a:cubicBezTo>
                            <a:pt x="1436478" y="1325613"/>
                            <a:pt x="1368896" y="1336045"/>
                            <a:pt x="1248700" y="1351013"/>
                          </a:cubicBezTo>
                          <a:cubicBezTo>
                            <a:pt x="1128504" y="1365981"/>
                            <a:pt x="791500" y="1367341"/>
                            <a:pt x="791500" y="1367341"/>
                          </a:cubicBezTo>
                          <a:cubicBezTo>
                            <a:pt x="618236" y="1371877"/>
                            <a:pt x="340650" y="1395463"/>
                            <a:pt x="209114" y="1378227"/>
                          </a:cubicBezTo>
                          <a:cubicBezTo>
                            <a:pt x="77578" y="1360991"/>
                            <a:pt x="13171" y="1426305"/>
                            <a:pt x="2285" y="1263927"/>
                          </a:cubicBezTo>
                          <a:cubicBezTo>
                            <a:pt x="-8601" y="1101549"/>
                            <a:pt x="16346" y="613053"/>
                            <a:pt x="143800" y="403956"/>
                          </a:cubicBezTo>
                          <a:cubicBezTo>
                            <a:pt x="271254" y="194860"/>
                            <a:pt x="568796" y="55612"/>
                            <a:pt x="767007" y="9348"/>
                          </a:cubicBezTo>
                          <a:cubicBezTo>
                            <a:pt x="965218" y="-36916"/>
                            <a:pt x="1170685" y="102331"/>
                            <a:pt x="1333064" y="126370"/>
                          </a:cubicBezTo>
                          <a:cubicBezTo>
                            <a:pt x="1495443" y="150409"/>
                            <a:pt x="1665532" y="49263"/>
                            <a:pt x="1733114" y="1290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50" name="Freeform: Shape 49">
                    <a:extLst>
                      <a:ext uri="{FF2B5EF4-FFF2-40B4-BE49-F238E27FC236}">
                        <a16:creationId xmlns:a16="http://schemas.microsoft.com/office/drawing/2014/main" id="{FBD7BEBF-D105-46A0-AA96-963397B754C0}"/>
                      </a:ext>
                    </a:extLst>
                  </p:cNvPr>
                  <p:cNvSpPr/>
                  <p:nvPr/>
                </p:nvSpPr>
                <p:spPr>
                  <a:xfrm>
                    <a:off x="955961" y="498759"/>
                    <a:ext cx="419281" cy="266847"/>
                  </a:xfrm>
                  <a:custGeom>
                    <a:avLst/>
                    <a:gdLst>
                      <a:gd name="connsiteX0" fmla="*/ 419077 w 419281"/>
                      <a:gd name="connsiteY0" fmla="*/ 23755 h 266847"/>
                      <a:gd name="connsiteX1" fmla="*/ 315949 w 419281"/>
                      <a:gd name="connsiteY1" fmla="*/ 10005 h 266847"/>
                      <a:gd name="connsiteX2" fmla="*/ 109693 w 419281"/>
                      <a:gd name="connsiteY2" fmla="*/ 34068 h 266847"/>
                      <a:gd name="connsiteX3" fmla="*/ 6565 w 419281"/>
                      <a:gd name="connsiteY3" fmla="*/ 144071 h 266847"/>
                      <a:gd name="connsiteX4" fmla="*/ 291886 w 419281"/>
                      <a:gd name="connsiteY4" fmla="*/ 264387 h 266847"/>
                      <a:gd name="connsiteX5" fmla="*/ 419077 w 419281"/>
                      <a:gd name="connsiteY5" fmla="*/ 23755 h 266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281" h="266847">
                        <a:moveTo>
                          <a:pt x="419077" y="23755"/>
                        </a:moveTo>
                        <a:cubicBezTo>
                          <a:pt x="423087" y="-18642"/>
                          <a:pt x="367513" y="8286"/>
                          <a:pt x="315949" y="10005"/>
                        </a:cubicBezTo>
                        <a:cubicBezTo>
                          <a:pt x="264385" y="11724"/>
                          <a:pt x="161257" y="11724"/>
                          <a:pt x="109693" y="34068"/>
                        </a:cubicBezTo>
                        <a:cubicBezTo>
                          <a:pt x="58129" y="56412"/>
                          <a:pt x="-23800" y="105685"/>
                          <a:pt x="6565" y="144071"/>
                        </a:cubicBezTo>
                        <a:cubicBezTo>
                          <a:pt x="36930" y="182457"/>
                          <a:pt x="224853" y="283867"/>
                          <a:pt x="291886" y="264387"/>
                        </a:cubicBezTo>
                        <a:cubicBezTo>
                          <a:pt x="358919" y="244907"/>
                          <a:pt x="415067" y="66152"/>
                          <a:pt x="419077" y="2375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21" name="TextBox 20">
                  <a:extLst>
                    <a:ext uri="{FF2B5EF4-FFF2-40B4-BE49-F238E27FC236}">
                      <a16:creationId xmlns:a16="http://schemas.microsoft.com/office/drawing/2014/main" id="{BB6C3136-9F87-473E-A300-4C5B495605DB}"/>
                    </a:ext>
                  </a:extLst>
                </p:cNvPr>
                <p:cNvSpPr txBox="1"/>
                <p:nvPr/>
              </p:nvSpPr>
              <p:spPr>
                <a:xfrm>
                  <a:off x="656060" y="3913483"/>
                  <a:ext cx="109622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rPr>
                    <a:t>Hôm qua là chủ nhật. Em đã đi xem phim cùng gia đình. Bộ phim em được xem là “Những mảnh ghép cảm xúc”. Khoảng chín giờ, mọi người đã có mặt ở rạp chiếu phim. Bố em đi mua vé, còn mẹ đi mua bỏng và nước. Chín giờ ba mươi, em cùng bố mẹ vào xem phim. Bộ phim rất hay. Em cảm thấy rất thích thú.</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icrosoft YaHei"/>
                    <a:cs typeface="Calibri" panose="020F0502020204030204" pitchFamily="34" charset="0"/>
                  </a:endParaRPr>
                </a:p>
              </p:txBody>
            </p:sp>
          </p:grpSp>
          <p:sp>
            <p:nvSpPr>
              <p:cNvPr id="59" name="Freeform: Shape 58">
                <a:extLst>
                  <a:ext uri="{FF2B5EF4-FFF2-40B4-BE49-F238E27FC236}">
                    <a16:creationId xmlns:a16="http://schemas.microsoft.com/office/drawing/2014/main" id="{D4089E52-4A40-411E-BEA7-7DF81EBF028D}"/>
                  </a:ext>
                </a:extLst>
              </p:cNvPr>
              <p:cNvSpPr/>
              <p:nvPr/>
            </p:nvSpPr>
            <p:spPr>
              <a:xfrm>
                <a:off x="787511" y="4062461"/>
                <a:ext cx="1483045" cy="900777"/>
              </a:xfrm>
              <a:custGeom>
                <a:avLst/>
                <a:gdLst>
                  <a:gd name="connsiteX0" fmla="*/ 1440534 w 1483045"/>
                  <a:gd name="connsiteY0" fmla="*/ 824 h 900777"/>
                  <a:gd name="connsiteX1" fmla="*/ 938258 w 1483045"/>
                  <a:gd name="connsiteY1" fmla="*/ 29801 h 900777"/>
                  <a:gd name="connsiteX2" fmla="*/ 435982 w 1483045"/>
                  <a:gd name="connsiteY2" fmla="*/ 123173 h 900777"/>
                  <a:gd name="connsiteX3" fmla="*/ 75374 w 1483045"/>
                  <a:gd name="connsiteY3" fmla="*/ 383970 h 900777"/>
                  <a:gd name="connsiteX4" fmla="*/ 4540 w 1483045"/>
                  <a:gd name="connsiteY4" fmla="*/ 892685 h 900777"/>
                  <a:gd name="connsiteX5" fmla="*/ 152647 w 1483045"/>
                  <a:gd name="connsiteY5" fmla="*/ 664085 h 900777"/>
                  <a:gd name="connsiteX6" fmla="*/ 458520 w 1483045"/>
                  <a:gd name="connsiteY6" fmla="*/ 235863 h 900777"/>
                  <a:gd name="connsiteX7" fmla="*/ 291095 w 1483045"/>
                  <a:gd name="connsiteY7" fmla="*/ 419387 h 900777"/>
                  <a:gd name="connsiteX8" fmla="*/ 542233 w 1483045"/>
                  <a:gd name="connsiteY8" fmla="*/ 274500 h 900777"/>
                  <a:gd name="connsiteX9" fmla="*/ 741855 w 1483045"/>
                  <a:gd name="connsiteY9" fmla="*/ 190787 h 900777"/>
                  <a:gd name="connsiteX10" fmla="*/ 1005872 w 1483045"/>
                  <a:gd name="connsiteY10" fmla="*/ 168249 h 900777"/>
                  <a:gd name="connsiteX11" fmla="*/ 1086365 w 1483045"/>
                  <a:gd name="connsiteY11" fmla="*/ 271280 h 900777"/>
                  <a:gd name="connsiteX12" fmla="*/ 1263450 w 1483045"/>
                  <a:gd name="connsiteY12" fmla="*/ 242302 h 900777"/>
                  <a:gd name="connsiteX13" fmla="*/ 1224813 w 1483045"/>
                  <a:gd name="connsiteY13" fmla="*/ 119953 h 900777"/>
                  <a:gd name="connsiteX14" fmla="*/ 1430875 w 1483045"/>
                  <a:gd name="connsiteY14" fmla="*/ 55559 h 900777"/>
                  <a:gd name="connsiteX15" fmla="*/ 1440534 w 1483045"/>
                  <a:gd name="connsiteY15" fmla="*/ 824 h 90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3045" h="900777">
                    <a:moveTo>
                      <a:pt x="1440534" y="824"/>
                    </a:moveTo>
                    <a:cubicBezTo>
                      <a:pt x="1358431" y="-3469"/>
                      <a:pt x="1105683" y="9409"/>
                      <a:pt x="938258" y="29801"/>
                    </a:cubicBezTo>
                    <a:cubicBezTo>
                      <a:pt x="770833" y="50193"/>
                      <a:pt x="579796" y="64145"/>
                      <a:pt x="435982" y="123173"/>
                    </a:cubicBezTo>
                    <a:cubicBezTo>
                      <a:pt x="292168" y="182201"/>
                      <a:pt x="147281" y="255718"/>
                      <a:pt x="75374" y="383970"/>
                    </a:cubicBezTo>
                    <a:cubicBezTo>
                      <a:pt x="3467" y="512222"/>
                      <a:pt x="-8339" y="845999"/>
                      <a:pt x="4540" y="892685"/>
                    </a:cubicBezTo>
                    <a:cubicBezTo>
                      <a:pt x="17419" y="939371"/>
                      <a:pt x="76984" y="773555"/>
                      <a:pt x="152647" y="664085"/>
                    </a:cubicBezTo>
                    <a:cubicBezTo>
                      <a:pt x="228310" y="554615"/>
                      <a:pt x="435445" y="276646"/>
                      <a:pt x="458520" y="235863"/>
                    </a:cubicBezTo>
                    <a:cubicBezTo>
                      <a:pt x="481595" y="195080"/>
                      <a:pt x="277143" y="412948"/>
                      <a:pt x="291095" y="419387"/>
                    </a:cubicBezTo>
                    <a:cubicBezTo>
                      <a:pt x="305047" y="425827"/>
                      <a:pt x="467106" y="312600"/>
                      <a:pt x="542233" y="274500"/>
                    </a:cubicBezTo>
                    <a:cubicBezTo>
                      <a:pt x="617360" y="236400"/>
                      <a:pt x="664582" y="208495"/>
                      <a:pt x="741855" y="190787"/>
                    </a:cubicBezTo>
                    <a:cubicBezTo>
                      <a:pt x="819128" y="173079"/>
                      <a:pt x="948454" y="154834"/>
                      <a:pt x="1005872" y="168249"/>
                    </a:cubicBezTo>
                    <a:cubicBezTo>
                      <a:pt x="1063290" y="181664"/>
                      <a:pt x="1043436" y="258938"/>
                      <a:pt x="1086365" y="271280"/>
                    </a:cubicBezTo>
                    <a:cubicBezTo>
                      <a:pt x="1129294" y="283622"/>
                      <a:pt x="1240375" y="267523"/>
                      <a:pt x="1263450" y="242302"/>
                    </a:cubicBezTo>
                    <a:cubicBezTo>
                      <a:pt x="1286525" y="217081"/>
                      <a:pt x="1196909" y="151077"/>
                      <a:pt x="1224813" y="119953"/>
                    </a:cubicBezTo>
                    <a:cubicBezTo>
                      <a:pt x="1252717" y="88829"/>
                      <a:pt x="1394921" y="71658"/>
                      <a:pt x="1430875" y="55559"/>
                    </a:cubicBezTo>
                    <a:cubicBezTo>
                      <a:pt x="1466829" y="39461"/>
                      <a:pt x="1522637" y="5117"/>
                      <a:pt x="1440534" y="824"/>
                    </a:cubicBezTo>
                    <a:close/>
                  </a:path>
                </a:pathLst>
              </a:custGeom>
              <a:solidFill>
                <a:srgbClr val="8FB9DE"/>
              </a:solidFill>
              <a:ln>
                <a:solidFill>
                  <a:srgbClr val="8FB9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sp>
          <p:nvSpPr>
            <p:cNvPr id="61" name="Freeform: Shape 60">
              <a:extLst>
                <a:ext uri="{FF2B5EF4-FFF2-40B4-BE49-F238E27FC236}">
                  <a16:creationId xmlns:a16="http://schemas.microsoft.com/office/drawing/2014/main" id="{98325CC1-032C-4236-9E88-89F03C6BFD76}"/>
                </a:ext>
              </a:extLst>
            </p:cNvPr>
            <p:cNvSpPr/>
            <p:nvPr/>
          </p:nvSpPr>
          <p:spPr>
            <a:xfrm>
              <a:off x="729669" y="3794874"/>
              <a:ext cx="3092454" cy="557931"/>
            </a:xfrm>
            <a:custGeom>
              <a:avLst/>
              <a:gdLst>
                <a:gd name="connsiteX0" fmla="*/ 104238 w 3092454"/>
                <a:gd name="connsiteY0" fmla="*/ 554965 h 557931"/>
                <a:gd name="connsiteX1" fmla="*/ 603294 w 3092454"/>
                <a:gd name="connsiteY1" fmla="*/ 313487 h 557931"/>
                <a:gd name="connsiteX2" fmla="*/ 793258 w 3092454"/>
                <a:gd name="connsiteY2" fmla="*/ 303827 h 557931"/>
                <a:gd name="connsiteX3" fmla="*/ 1128108 w 3092454"/>
                <a:gd name="connsiteY3" fmla="*/ 271630 h 557931"/>
                <a:gd name="connsiteX4" fmla="*/ 1537013 w 3092454"/>
                <a:gd name="connsiteY4" fmla="*/ 265191 h 557931"/>
                <a:gd name="connsiteX5" fmla="*/ 1714097 w 3092454"/>
                <a:gd name="connsiteY5" fmla="*/ 97765 h 557931"/>
                <a:gd name="connsiteX6" fmla="*/ 1743075 w 3092454"/>
                <a:gd name="connsiteY6" fmla="*/ 265191 h 557931"/>
                <a:gd name="connsiteX7" fmla="*/ 2944030 w 3092454"/>
                <a:gd name="connsiteY7" fmla="*/ 258751 h 557931"/>
                <a:gd name="connsiteX8" fmla="*/ 2886075 w 3092454"/>
                <a:gd name="connsiteY8" fmla="*/ 14053 h 557931"/>
                <a:gd name="connsiteX9" fmla="*/ 1250458 w 3092454"/>
                <a:gd name="connsiteY9" fmla="*/ 39811 h 557931"/>
                <a:gd name="connsiteX10" fmla="*/ 110677 w 3092454"/>
                <a:gd name="connsiteY10" fmla="*/ 123523 h 557931"/>
                <a:gd name="connsiteX11" fmla="*/ 104238 w 3092454"/>
                <a:gd name="connsiteY11" fmla="*/ 554965 h 55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2454" h="557931">
                  <a:moveTo>
                    <a:pt x="104238" y="554965"/>
                  </a:moveTo>
                  <a:cubicBezTo>
                    <a:pt x="186341" y="586626"/>
                    <a:pt x="488457" y="355343"/>
                    <a:pt x="603294" y="313487"/>
                  </a:cubicBezTo>
                  <a:cubicBezTo>
                    <a:pt x="718131" y="271631"/>
                    <a:pt x="705789" y="310803"/>
                    <a:pt x="793258" y="303827"/>
                  </a:cubicBezTo>
                  <a:cubicBezTo>
                    <a:pt x="880727" y="296851"/>
                    <a:pt x="1004149" y="278069"/>
                    <a:pt x="1128108" y="271630"/>
                  </a:cubicBezTo>
                  <a:cubicBezTo>
                    <a:pt x="1252067" y="265191"/>
                    <a:pt x="1439348" y="294168"/>
                    <a:pt x="1537013" y="265191"/>
                  </a:cubicBezTo>
                  <a:cubicBezTo>
                    <a:pt x="1634678" y="236213"/>
                    <a:pt x="1679753" y="97765"/>
                    <a:pt x="1714097" y="97765"/>
                  </a:cubicBezTo>
                  <a:cubicBezTo>
                    <a:pt x="1748441" y="97765"/>
                    <a:pt x="1538086" y="238360"/>
                    <a:pt x="1743075" y="265191"/>
                  </a:cubicBezTo>
                  <a:cubicBezTo>
                    <a:pt x="1948064" y="292022"/>
                    <a:pt x="2753530" y="300607"/>
                    <a:pt x="2944030" y="258751"/>
                  </a:cubicBezTo>
                  <a:cubicBezTo>
                    <a:pt x="3134530" y="216895"/>
                    <a:pt x="3168337" y="50543"/>
                    <a:pt x="2886075" y="14053"/>
                  </a:cubicBezTo>
                  <a:cubicBezTo>
                    <a:pt x="2603813" y="-22437"/>
                    <a:pt x="1713024" y="21566"/>
                    <a:pt x="1250458" y="39811"/>
                  </a:cubicBezTo>
                  <a:cubicBezTo>
                    <a:pt x="787892" y="58056"/>
                    <a:pt x="306543" y="39274"/>
                    <a:pt x="110677" y="123523"/>
                  </a:cubicBezTo>
                  <a:cubicBezTo>
                    <a:pt x="-85189" y="207772"/>
                    <a:pt x="22135" y="523304"/>
                    <a:pt x="104238" y="554965"/>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icrosoft YaHei"/>
                <a:cs typeface="+mn-cs"/>
              </a:endParaRPr>
            </a:p>
          </p:txBody>
        </p:sp>
      </p:grpSp>
      <p:pic>
        <p:nvPicPr>
          <p:cNvPr id="7" name="Picture 6">
            <a:extLst>
              <a:ext uri="{FF2B5EF4-FFF2-40B4-BE49-F238E27FC236}">
                <a16:creationId xmlns:a16="http://schemas.microsoft.com/office/drawing/2014/main" id="{ACEE04CA-42CA-4ABB-97C6-D3004495DB5F}"/>
              </a:ext>
            </a:extLst>
          </p:cNvPr>
          <p:cNvPicPr>
            <a:picLocks noChangeAspect="1"/>
          </p:cNvPicPr>
          <p:nvPr/>
        </p:nvPicPr>
        <p:blipFill>
          <a:blip r:embed="rId5"/>
          <a:stretch>
            <a:fillRect/>
          </a:stretch>
        </p:blipFill>
        <p:spPr>
          <a:xfrm>
            <a:off x="3961640" y="-114628"/>
            <a:ext cx="4304149" cy="16094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0771D3D-42D2-4235-B6BE-5BC557EC84A4}"/>
              </a:ext>
            </a:extLst>
          </p:cNvPr>
          <p:cNvSpPr txBox="1"/>
          <p:nvPr/>
        </p:nvSpPr>
        <p:spPr>
          <a:xfrm>
            <a:off x="393637" y="459305"/>
            <a:ext cx="11404725" cy="485710"/>
          </a:xfrm>
          <a:prstGeom prst="rect">
            <a:avLst/>
          </a:prstGeom>
          <a:noFill/>
        </p:spPr>
        <p:txBody>
          <a:bodyPr wrap="square" rtlCol="0">
            <a:spAutoFit/>
          </a:bodyPr>
          <a:lstStyle/>
          <a:p>
            <a:pPr algn="ctr">
              <a:lnSpc>
                <a:spcPts val="3000"/>
              </a:lnSpc>
              <a:buClr>
                <a:srgbClr val="000000"/>
              </a:buClr>
              <a:buFont typeface="Arial"/>
              <a:buNone/>
              <a:defRPr/>
            </a:pPr>
            <a:r>
              <a:rPr lang="en-US" sz="4000" b="1" kern="0" dirty="0">
                <a:solidFill>
                  <a:srgbClr val="FFFF00"/>
                </a:solidFill>
                <a:latin typeface="Arial-Rounded"/>
                <a:ea typeface="Arial-Rounded"/>
                <a:cs typeface="Quire Sans" panose="020B0502040400020003" pitchFamily="34" charset="0"/>
                <a:sym typeface="Arial"/>
              </a:rPr>
              <a:t>T</a:t>
            </a:r>
            <a:r>
              <a:rPr lang="vi-VN" sz="4000" b="1" kern="0" dirty="0">
                <a:solidFill>
                  <a:srgbClr val="FFFF00"/>
                </a:solidFill>
                <a:latin typeface="Arial-Rounded"/>
                <a:ea typeface="Arial-Rounded"/>
                <a:cs typeface="Quire Sans" panose="020B0502040400020003" pitchFamily="34" charset="0"/>
                <a:sym typeface="Arial"/>
              </a:rPr>
              <a:t>ư thế ngồi viết</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như</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thế</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nào</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là</a:t>
            </a:r>
            <a:r>
              <a:rPr lang="en-US" sz="4000" b="1" kern="0" dirty="0">
                <a:solidFill>
                  <a:srgbClr val="FFFF00"/>
                </a:solidFill>
                <a:latin typeface="Arial-Rounded"/>
                <a:ea typeface="Arial-Rounded"/>
                <a:cs typeface="Quire Sans" panose="020B0502040400020003" pitchFamily="34" charset="0"/>
                <a:sym typeface="Arial"/>
              </a:rPr>
              <a:t> </a:t>
            </a:r>
            <a:r>
              <a:rPr lang="en-US" sz="4000" b="1" kern="0" dirty="0" err="1">
                <a:solidFill>
                  <a:srgbClr val="FFFF00"/>
                </a:solidFill>
                <a:latin typeface="Arial-Rounded"/>
                <a:ea typeface="Arial-Rounded"/>
                <a:cs typeface="Quire Sans" panose="020B0502040400020003" pitchFamily="34" charset="0"/>
                <a:sym typeface="Arial"/>
              </a:rPr>
              <a:t>chuẩn</a:t>
            </a:r>
            <a:r>
              <a:rPr lang="en-US" sz="4000" b="1" kern="0" dirty="0">
                <a:solidFill>
                  <a:srgbClr val="FFFF00"/>
                </a:solidFill>
                <a:latin typeface="Arial-Rounded"/>
                <a:ea typeface="Arial-Rounded"/>
                <a:cs typeface="Quire Sans" panose="020B0502040400020003" pitchFamily="34" charset="0"/>
                <a:sym typeface="Arial"/>
              </a:rPr>
              <a:t>?</a:t>
            </a:r>
            <a:endParaRPr lang="vi-VN" sz="4000" b="1" kern="0" dirty="0">
              <a:solidFill>
                <a:srgbClr val="FFFF00"/>
              </a:solidFill>
              <a:latin typeface="Arial-Rounded"/>
              <a:ea typeface="Arial-Rounded"/>
              <a:cs typeface="Quire Sans" panose="020B0502040400020003" pitchFamily="34" charset="0"/>
              <a:sym typeface="Arial"/>
            </a:endParaRPr>
          </a:p>
        </p:txBody>
      </p:sp>
      <p:pic>
        <p:nvPicPr>
          <p:cNvPr id="15" name="Picture 14">
            <a:extLst>
              <a:ext uri="{FF2B5EF4-FFF2-40B4-BE49-F238E27FC236}">
                <a16:creationId xmlns:a16="http://schemas.microsoft.com/office/drawing/2014/main" id="{2C5ED721-D0AC-4D5D-B21A-E728B3304FDF}"/>
              </a:ext>
            </a:extLst>
          </p:cNvPr>
          <p:cNvPicPr>
            <a:picLocks noChangeAspect="1"/>
          </p:cNvPicPr>
          <p:nvPr/>
        </p:nvPicPr>
        <p:blipFill>
          <a:blip r:embed="rId4"/>
          <a:stretch>
            <a:fillRect/>
          </a:stretch>
        </p:blipFill>
        <p:spPr>
          <a:xfrm>
            <a:off x="3015793" y="1897549"/>
            <a:ext cx="6607710" cy="4362930"/>
          </a:xfrm>
          <a:prstGeom prst="rect">
            <a:avLst/>
          </a:prstGeom>
        </p:spPr>
      </p:pic>
    </p:spTree>
    <p:extLst>
      <p:ext uri="{BB962C8B-B14F-4D97-AF65-F5344CB8AC3E}">
        <p14:creationId xmlns:p14="http://schemas.microsoft.com/office/powerpoint/2010/main" val="337353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descr="403bc8957f52b6a846edee4c8bcefb3b">
            <a:extLst>
              <a:ext uri="{FF2B5EF4-FFF2-40B4-BE49-F238E27FC236}">
                <a16:creationId xmlns:a16="http://schemas.microsoft.com/office/drawing/2014/main" id="{8F61F14A-A16D-4D7C-A9A4-7B19B0371FF4}"/>
              </a:ext>
            </a:extLst>
          </p:cNvPr>
          <p:cNvPicPr>
            <a:picLocks noChangeAspect="1"/>
          </p:cNvPicPr>
          <p:nvPr/>
        </p:nvPicPr>
        <p:blipFill rotWithShape="1">
          <a:blip r:embed="rId4"/>
          <a:srcRect l="37813" t="831" r="34507" b="88198"/>
          <a:stretch/>
        </p:blipFill>
        <p:spPr>
          <a:xfrm>
            <a:off x="1538561" y="292816"/>
            <a:ext cx="5178435" cy="943704"/>
          </a:xfrm>
          <a:prstGeom prst="rect">
            <a:avLst/>
          </a:prstGeom>
        </p:spPr>
      </p:pic>
      <p:sp>
        <p:nvSpPr>
          <p:cNvPr id="22" name="AutoShape 6">
            <a:extLst>
              <a:ext uri="{FF2B5EF4-FFF2-40B4-BE49-F238E27FC236}">
                <a16:creationId xmlns:a16="http://schemas.microsoft.com/office/drawing/2014/main" id="{467F8EC9-208F-4725-9A6C-1B2011613C1A}"/>
              </a:ext>
            </a:extLst>
          </p:cNvPr>
          <p:cNvSpPr>
            <a:spLocks/>
          </p:cNvSpPr>
          <p:nvPr/>
        </p:nvSpPr>
        <p:spPr bwMode="auto">
          <a:xfrm rot="2881067">
            <a:off x="1417845" y="252747"/>
            <a:ext cx="613397" cy="331039"/>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3" name="AutoShape 18">
            <a:extLst>
              <a:ext uri="{FF2B5EF4-FFF2-40B4-BE49-F238E27FC236}">
                <a16:creationId xmlns:a16="http://schemas.microsoft.com/office/drawing/2014/main" id="{41AFDE1B-7F39-42AF-8409-2EF7853DFF6E}"/>
              </a:ext>
            </a:extLst>
          </p:cNvPr>
          <p:cNvSpPr>
            <a:spLocks/>
          </p:cNvSpPr>
          <p:nvPr/>
        </p:nvSpPr>
        <p:spPr bwMode="auto">
          <a:xfrm>
            <a:off x="1464205" y="915404"/>
            <a:ext cx="520677" cy="284660"/>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4" name="AutoShape 13">
            <a:extLst>
              <a:ext uri="{FF2B5EF4-FFF2-40B4-BE49-F238E27FC236}">
                <a16:creationId xmlns:a16="http://schemas.microsoft.com/office/drawing/2014/main" id="{450AF02F-19CA-462E-80CB-810AE069657A}"/>
              </a:ext>
            </a:extLst>
          </p:cNvPr>
          <p:cNvSpPr>
            <a:spLocks/>
          </p:cNvSpPr>
          <p:nvPr/>
        </p:nvSpPr>
        <p:spPr bwMode="auto">
          <a:xfrm>
            <a:off x="10221439" y="319652"/>
            <a:ext cx="432000" cy="252000"/>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sp>
        <p:nvSpPr>
          <p:cNvPr id="25" name="AutoShape 17">
            <a:extLst>
              <a:ext uri="{FF2B5EF4-FFF2-40B4-BE49-F238E27FC236}">
                <a16:creationId xmlns:a16="http://schemas.microsoft.com/office/drawing/2014/main" id="{B1508BFC-072F-429F-B6B6-3C72691A5DC9}"/>
              </a:ext>
            </a:extLst>
          </p:cNvPr>
          <p:cNvSpPr>
            <a:spLocks/>
          </p:cNvSpPr>
          <p:nvPr/>
        </p:nvSpPr>
        <p:spPr bwMode="auto">
          <a:xfrm rot="-1260000">
            <a:off x="10145197" y="871981"/>
            <a:ext cx="286706" cy="449387"/>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a:ea typeface="Microsoft YaHei"/>
              <a:cs typeface="+mn-cs"/>
            </a:endParaRPr>
          </a:p>
        </p:txBody>
      </p:sp>
      <p:cxnSp>
        <p:nvCxnSpPr>
          <p:cNvPr id="26" name="直接连接符 71">
            <a:extLst>
              <a:ext uri="{FF2B5EF4-FFF2-40B4-BE49-F238E27FC236}">
                <a16:creationId xmlns:a16="http://schemas.microsoft.com/office/drawing/2014/main" id="{DD05A7BA-BF11-4004-8503-2991C668ECE9}"/>
              </a:ext>
            </a:extLst>
          </p:cNvPr>
          <p:cNvCxnSpPr/>
          <p:nvPr/>
        </p:nvCxnSpPr>
        <p:spPr>
          <a:xfrm>
            <a:off x="-57467" y="1502159"/>
            <a:ext cx="1234166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47ADB07-E483-4B98-A4DB-63AFBDE12033}"/>
              </a:ext>
            </a:extLst>
          </p:cNvPr>
          <p:cNvPicPr>
            <a:picLocks noChangeAspect="1"/>
          </p:cNvPicPr>
          <p:nvPr/>
        </p:nvPicPr>
        <p:blipFill>
          <a:blip r:embed="rId5"/>
          <a:stretch>
            <a:fillRect/>
          </a:stretch>
        </p:blipFill>
        <p:spPr>
          <a:xfrm>
            <a:off x="2752764" y="56026"/>
            <a:ext cx="7010400" cy="943704"/>
          </a:xfrm>
          <a:prstGeom prst="rect">
            <a:avLst/>
          </a:prstGeom>
        </p:spPr>
      </p:pic>
      <p:grpSp>
        <p:nvGrpSpPr>
          <p:cNvPr id="28" name="组合 34">
            <a:extLst>
              <a:ext uri="{FF2B5EF4-FFF2-40B4-BE49-F238E27FC236}">
                <a16:creationId xmlns:a16="http://schemas.microsoft.com/office/drawing/2014/main" id="{EF3AA26E-A74C-4AE1-B0F4-658E140A928F}"/>
              </a:ext>
            </a:extLst>
          </p:cNvPr>
          <p:cNvGrpSpPr/>
          <p:nvPr/>
        </p:nvGrpSpPr>
        <p:grpSpPr>
          <a:xfrm>
            <a:off x="5236118" y="2288325"/>
            <a:ext cx="6230867" cy="3572311"/>
            <a:chOff x="304800" y="673100"/>
            <a:chExt cx="4000500" cy="4000500"/>
          </a:xfrm>
          <a:effectLst>
            <a:outerShdw blurRad="444500" dist="254000" dir="8100000" algn="tr" rotWithShape="0">
              <a:prstClr val="black">
                <a:alpha val="50000"/>
              </a:prstClr>
            </a:outerShdw>
          </a:effectLst>
        </p:grpSpPr>
        <p:sp>
          <p:nvSpPr>
            <p:cNvPr id="29" name="同心圆 54">
              <a:extLst>
                <a:ext uri="{FF2B5EF4-FFF2-40B4-BE49-F238E27FC236}">
                  <a16:creationId xmlns:a16="http://schemas.microsoft.com/office/drawing/2014/main" id="{28A7598C-948C-4581-B501-C3EED72794E6}"/>
                </a:ext>
              </a:extLst>
            </p:cNvPr>
            <p:cNvSpPr/>
            <p:nvPr/>
          </p:nvSpPr>
          <p:spPr>
            <a:xfrm>
              <a:off x="304800" y="673100"/>
              <a:ext cx="4000500" cy="4000500"/>
            </a:xfrm>
            <a:prstGeom prst="roundRect">
              <a:avLst>
                <a:gd name="adj" fmla="val 9468"/>
              </a:avLst>
            </a:prstGeom>
            <a:solidFill>
              <a:srgbClr val="EE6060"/>
            </a:solidFill>
            <a:ln>
              <a:solidFill>
                <a:srgbClr val="FF9F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icrosoft YaHei"/>
                <a:cs typeface="+mn-cs"/>
              </a:endParaRPr>
            </a:p>
          </p:txBody>
        </p:sp>
        <p:sp>
          <p:nvSpPr>
            <p:cNvPr id="30" name="椭圆 55">
              <a:extLst>
                <a:ext uri="{FF2B5EF4-FFF2-40B4-BE49-F238E27FC236}">
                  <a16:creationId xmlns:a16="http://schemas.microsoft.com/office/drawing/2014/main" id="{E6E3E25F-9129-4898-A9EB-41F9AC012BEF}"/>
                </a:ext>
              </a:extLst>
            </p:cNvPr>
            <p:cNvSpPr/>
            <p:nvPr/>
          </p:nvSpPr>
          <p:spPr>
            <a:xfrm>
              <a:off x="392113" y="760413"/>
              <a:ext cx="3825874" cy="3825874"/>
            </a:xfrm>
            <a:prstGeom prst="roundRect">
              <a:avLst>
                <a:gd name="adj" fmla="val 5913"/>
              </a:avLst>
            </a:prstGeom>
            <a:solidFill>
              <a:srgbClr val="FF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icrosoft YaHei"/>
                <a:cs typeface="+mn-cs"/>
              </a:endParaRPr>
            </a:p>
          </p:txBody>
        </p:sp>
      </p:grpSp>
      <p:pic>
        <p:nvPicPr>
          <p:cNvPr id="31" name="图片 9">
            <a:extLst>
              <a:ext uri="{FF2B5EF4-FFF2-40B4-BE49-F238E27FC236}">
                <a16:creationId xmlns:a16="http://schemas.microsoft.com/office/drawing/2014/main" id="{E42D96DC-3B79-4E09-B899-5037D68B59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30" y="1701267"/>
            <a:ext cx="4302507" cy="5456533"/>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99089E84-1041-4CD0-B0F7-480BC8550B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8565" y="2964448"/>
            <a:ext cx="6134852" cy="25160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par>
                          <p:cTn id="21" fill="hold">
                            <p:stCondLst>
                              <p:cond delay="1750"/>
                            </p:stCondLst>
                            <p:childTnLst>
                              <p:par>
                                <p:cTn id="22" presetID="53" presetClass="entr" presetSubtype="16"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par>
                          <p:cTn id="27" fill="hold">
                            <p:stCondLst>
                              <p:cond delay="2250"/>
                            </p:stCondLst>
                            <p:childTnLst>
                              <p:par>
                                <p:cTn id="28" presetID="2" presetClass="entr" presetSubtype="8"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0-#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childTnLst>
                          </p:cTn>
                        </p:par>
                        <p:par>
                          <p:cTn id="32" fill="hold">
                            <p:stCondLst>
                              <p:cond delay="2750"/>
                            </p:stCondLst>
                            <p:childTnLst>
                              <p:par>
                                <p:cTn id="33" presetID="23" presetClass="entr" presetSubtype="272"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750" fill="hold"/>
                                        <p:tgtEl>
                                          <p:spTgt spid="28"/>
                                        </p:tgtEl>
                                        <p:attrNameLst>
                                          <p:attrName>ppt_w</p:attrName>
                                        </p:attrNameLst>
                                      </p:cBhvr>
                                      <p:tavLst>
                                        <p:tav tm="0">
                                          <p:val>
                                            <p:strVal val="2/3*#ppt_w"/>
                                          </p:val>
                                        </p:tav>
                                        <p:tav tm="100000">
                                          <p:val>
                                            <p:strVal val="#ppt_w"/>
                                          </p:val>
                                        </p:tav>
                                      </p:tavLst>
                                    </p:anim>
                                    <p:anim calcmode="lin" valueType="num">
                                      <p:cBhvr>
                                        <p:cTn id="36" dur="750" fill="hold"/>
                                        <p:tgtEl>
                                          <p:spTgt spid="28"/>
                                        </p:tgtEl>
                                        <p:attrNameLst>
                                          <p:attrName>ppt_h</p:attrName>
                                        </p:attrNameLst>
                                      </p:cBhvr>
                                      <p:tavLst>
                                        <p:tav tm="0">
                                          <p:val>
                                            <p:strVal val="2/3*#ppt_h"/>
                                          </p:val>
                                        </p:tav>
                                        <p:tav tm="100000">
                                          <p:val>
                                            <p:strVal val="#ppt_h"/>
                                          </p:val>
                                        </p:tav>
                                      </p:tavLst>
                                    </p:anim>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Picture 7" descr="1-26"/>
          <p:cNvPicPr>
            <a:picLocks noChangeAspect="1"/>
          </p:cNvPicPr>
          <p:nvPr/>
        </p:nvPicPr>
        <p:blipFill>
          <a:blip r:embed="rId4"/>
          <a:stretch>
            <a:fillRect/>
          </a:stretch>
        </p:blipFill>
        <p:spPr>
          <a:xfrm>
            <a:off x="5992021" y="2126681"/>
            <a:ext cx="4872639" cy="3529532"/>
          </a:xfrm>
          <a:prstGeom prst="rect">
            <a:avLst/>
          </a:prstGeom>
          <a:noFill/>
          <a:ln w="9525">
            <a:noFill/>
          </a:ln>
        </p:spPr>
      </p:pic>
      <p:pic>
        <p:nvPicPr>
          <p:cNvPr id="47109" name="Picture 5" descr="1-43"/>
          <p:cNvPicPr>
            <a:picLocks noChangeAspect="1"/>
          </p:cNvPicPr>
          <p:nvPr/>
        </p:nvPicPr>
        <p:blipFill>
          <a:blip r:embed="rId5"/>
          <a:stretch>
            <a:fillRect/>
          </a:stretch>
        </p:blipFill>
        <p:spPr>
          <a:xfrm>
            <a:off x="8687145" y="3758744"/>
            <a:ext cx="3776553" cy="3410043"/>
          </a:xfrm>
          <a:prstGeom prst="rect">
            <a:avLst/>
          </a:prstGeom>
          <a:noFill/>
          <a:ln w="9525">
            <a:noFill/>
          </a:ln>
        </p:spPr>
      </p:pic>
      <p:pic>
        <p:nvPicPr>
          <p:cNvPr id="47110" name="Picture 6" descr="1-42"/>
          <p:cNvPicPr>
            <a:picLocks noChangeAspect="1"/>
          </p:cNvPicPr>
          <p:nvPr/>
        </p:nvPicPr>
        <p:blipFill>
          <a:blip r:embed="rId6"/>
          <a:stretch>
            <a:fillRect/>
          </a:stretch>
        </p:blipFill>
        <p:spPr>
          <a:xfrm>
            <a:off x="24445" y="-328596"/>
            <a:ext cx="9590071" cy="7186596"/>
          </a:xfrm>
          <a:prstGeom prst="rect">
            <a:avLst/>
          </a:prstGeom>
          <a:noFill/>
          <a:ln w="9525">
            <a:noFill/>
          </a:ln>
        </p:spPr>
      </p:pic>
      <p:sp>
        <p:nvSpPr>
          <p:cNvPr id="2" name="TextBox 1">
            <a:extLst>
              <a:ext uri="{FF2B5EF4-FFF2-40B4-BE49-F238E27FC236}">
                <a16:creationId xmlns:a16="http://schemas.microsoft.com/office/drawing/2014/main" id="{0DE0899A-1239-4AC9-9081-9D7323A1EC9C}"/>
              </a:ext>
            </a:extLst>
          </p:cNvPr>
          <p:cNvSpPr txBox="1"/>
          <p:nvPr/>
        </p:nvSpPr>
        <p:spPr>
          <a:xfrm rot="21280811">
            <a:off x="1330956" y="2173318"/>
            <a:ext cx="56401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EEC80CAB-9DB7-46BD-9E4B-07E91B47CD1A}"/>
              </a:ext>
            </a:extLst>
          </p:cNvPr>
          <p:cNvSpPr txBox="1"/>
          <p:nvPr/>
        </p:nvSpPr>
        <p:spPr>
          <a:xfrm rot="21280811">
            <a:off x="1093344" y="3080451"/>
            <a:ext cx="6446776" cy="120032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Hôm nay, em đã được học những nội dung gì</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D3B08FE6-097A-4132-BE9A-8AD97F5AB874}"/>
              </a:ext>
            </a:extLst>
          </p:cNvPr>
          <p:cNvSpPr txBox="1"/>
          <p:nvPr/>
        </p:nvSpPr>
        <p:spPr>
          <a:xfrm rot="21280811">
            <a:off x="1169595" y="4563683"/>
            <a:ext cx="6446776" cy="1200329"/>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a:t>
            </a:r>
            <a:r>
              <a:rPr kumimoji="0" lang="vi-VN" sz="3600" b="0"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 xong,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cảm nhận hay ý kiến gì không?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barn(inVertical)">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barn(inVertical)">
                                      <p:cBhvr>
                                        <p:cTn id="5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a:extLst>
              <a:ext uri="{FF2B5EF4-FFF2-40B4-BE49-F238E27FC236}">
                <a16:creationId xmlns:a16="http://schemas.microsoft.com/office/drawing/2014/main" id="{54BC15A1-896B-440C-9967-5D9E560605BE}"/>
              </a:ext>
            </a:extLst>
          </p:cNvPr>
          <p:cNvSpPr/>
          <p:nvPr/>
        </p:nvSpPr>
        <p:spPr>
          <a:xfrm>
            <a:off x="510254" y="366888"/>
            <a:ext cx="11273251" cy="610587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22BD360-87F6-4D31-8B7E-95CF21B26B91}"/>
              </a:ext>
            </a:extLst>
          </p:cNvPr>
          <p:cNvSpPr txBox="1"/>
          <p:nvPr/>
        </p:nvSpPr>
        <p:spPr>
          <a:xfrm>
            <a:off x="3459288" y="735980"/>
            <a:ext cx="5542156" cy="646331"/>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đạt</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2DF4365-6C96-412A-AC6A-FFD446429FEC}"/>
              </a:ext>
            </a:extLst>
          </p:cNvPr>
          <p:cNvSpPr txBox="1"/>
          <p:nvPr/>
        </p:nvSpPr>
        <p:spPr>
          <a:xfrm>
            <a:off x="366301" y="1616926"/>
            <a:ext cx="11166470" cy="1200329"/>
          </a:xfrm>
          <a:prstGeom prst="rect">
            <a:avLst/>
          </a:prstGeom>
          <a:noFill/>
        </p:spPr>
        <p:txBody>
          <a:bodyPr wrap="square" rtlCol="0">
            <a:spAutoFit/>
          </a:bodyPr>
          <a:lstStyle/>
          <a:p>
            <a:pPr marL="571500" indent="-571500" algn="just">
              <a:buFont typeface="Arial" panose="020B0604020202020204" pitchFamily="34" charset="0"/>
              <a:buChar char="•"/>
            </a:pP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đúng</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rõ</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ràng</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đen</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mây</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trắng</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TextBox 17">
            <a:extLst>
              <a:ext uri="{FF2B5EF4-FFF2-40B4-BE49-F238E27FC236}">
                <a16:creationId xmlns:a16="http://schemas.microsoft.com/office/drawing/2014/main" id="{BB327EDF-5FA1-4D08-8234-38D7A452F065}"/>
              </a:ext>
            </a:extLst>
          </p:cNvPr>
          <p:cNvSpPr txBox="1"/>
          <p:nvPr/>
        </p:nvSpPr>
        <p:spPr>
          <a:xfrm>
            <a:off x="528087" y="2766843"/>
            <a:ext cx="11190832" cy="646331"/>
          </a:xfrm>
          <a:prstGeom prst="rect">
            <a:avLst/>
          </a:prstGeom>
          <a:noFill/>
        </p:spPr>
        <p:txBody>
          <a:bodyPr wrap="square" rtlCol="0">
            <a:spAutoFit/>
          </a:bodyPr>
          <a:lstStyle/>
          <a:p>
            <a:pPr marL="571500" indent="-571500" algn="just">
              <a:buFont typeface="Arial" panose="020B0604020202020204" pitchFamily="34" charset="0"/>
              <a:buChar char="•"/>
            </a:pP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9" name="TextBox 18">
            <a:extLst>
              <a:ext uri="{FF2B5EF4-FFF2-40B4-BE49-F238E27FC236}">
                <a16:creationId xmlns:a16="http://schemas.microsoft.com/office/drawing/2014/main" id="{367D65A3-10EB-4BB1-954D-6C87452D62FF}"/>
              </a:ext>
            </a:extLst>
          </p:cNvPr>
          <p:cNvSpPr txBox="1"/>
          <p:nvPr/>
        </p:nvSpPr>
        <p:spPr>
          <a:xfrm>
            <a:off x="366301" y="3444826"/>
            <a:ext cx="1146530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a:solidFill>
                  <a:srgbClr val="0070C0"/>
                </a:solidFill>
                <a:latin typeface="Arial-Rounded" panose="020B0500000000000000" pitchFamily="34" charset="0"/>
                <a:ea typeface="Arial-Rounded" panose="020B0500000000000000" pitchFamily="34" charset="0"/>
                <a:cs typeface="Arial-Rounded" panose="020B0500000000000000" pitchFamily="34" charset="0"/>
              </a:rPr>
              <a:t>Viết được đoạn văn kể lại một việc em thích làm trong ngày nghỉ.</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A8B0C9F4-1743-4FF6-BD78-1F290E49E286}"/>
              </a:ext>
            </a:extLst>
          </p:cNvPr>
          <p:cNvSpPr txBox="1"/>
          <p:nvPr/>
        </p:nvSpPr>
        <p:spPr>
          <a:xfrm>
            <a:off x="470728" y="4672562"/>
            <a:ext cx="11465301" cy="646331"/>
          </a:xfrm>
          <a:prstGeom prst="rect">
            <a:avLst/>
          </a:prstGeom>
          <a:noFill/>
        </p:spPr>
        <p:txBody>
          <a:bodyPr wrap="square" rtlCol="0">
            <a:spAutoFit/>
          </a:bodyPr>
          <a:lstStyle/>
          <a:p>
            <a:pPr marL="571500" indent="-571500" algn="just">
              <a:buFont typeface="Arial" panose="020B0604020202020204" pitchFamily="34" charset="0"/>
              <a:buChar char="•"/>
            </a:pPr>
            <a:r>
              <a:rPr lang="vi-VN" sz="360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được các từ chỉ đặc điểm.</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F09C5666-7D3E-44F5-A8FC-70B8639767C2}"/>
              </a:ext>
            </a:extLst>
          </p:cNvPr>
          <p:cNvSpPr txBox="1"/>
          <p:nvPr/>
        </p:nvSpPr>
        <p:spPr>
          <a:xfrm>
            <a:off x="470728" y="5453588"/>
            <a:ext cx="11465301" cy="646331"/>
          </a:xfrm>
          <a:prstGeom prst="rect">
            <a:avLst/>
          </a:prstGeom>
          <a:noFill/>
        </p:spPr>
        <p:txBody>
          <a:bodyPr wrap="square" rtlCol="0">
            <a:spAutoFit/>
          </a:bodyPr>
          <a:lstStyle/>
          <a:p>
            <a:pPr marL="571500" indent="-571500" algn="just">
              <a:buFont typeface="Arial" panose="020B0604020202020204" pitchFamily="34" charset="0"/>
              <a:buChar char="•"/>
            </a:pPr>
            <a:r>
              <a:rPr lang="vi-VN" sz="3600">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Biết sử dụng dấu phẩy phù hợp.</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2749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4"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a:extLst>
              <a:ext uri="{FF2B5EF4-FFF2-40B4-BE49-F238E27FC236}">
                <a16:creationId xmlns:a16="http://schemas.microsoft.com/office/drawing/2014/main" id="{54BC15A1-896B-440C-9967-5D9E560605BE}"/>
              </a:ext>
            </a:extLst>
          </p:cNvPr>
          <p:cNvSpPr/>
          <p:nvPr/>
        </p:nvSpPr>
        <p:spPr>
          <a:xfrm>
            <a:off x="510254" y="389190"/>
            <a:ext cx="11273251" cy="610587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grpSp>
        <p:nvGrpSpPr>
          <p:cNvPr id="17" name="Group 16">
            <a:extLst>
              <a:ext uri="{FF2B5EF4-FFF2-40B4-BE49-F238E27FC236}">
                <a16:creationId xmlns:a16="http://schemas.microsoft.com/office/drawing/2014/main" id="{D3A7AB72-8800-4332-970F-E845D30C7174}"/>
              </a:ext>
            </a:extLst>
          </p:cNvPr>
          <p:cNvGrpSpPr/>
          <p:nvPr/>
        </p:nvGrpSpPr>
        <p:grpSpPr>
          <a:xfrm>
            <a:off x="3473675" y="3912480"/>
            <a:ext cx="8698956" cy="1627934"/>
            <a:chOff x="2477508" y="2921712"/>
            <a:chExt cx="8698956" cy="1627934"/>
          </a:xfrm>
        </p:grpSpPr>
        <p:sp>
          <p:nvSpPr>
            <p:cNvPr id="13" name="矩形 39">
              <a:extLst>
                <a:ext uri="{FF2B5EF4-FFF2-40B4-BE49-F238E27FC236}">
                  <a16:creationId xmlns:a16="http://schemas.microsoft.com/office/drawing/2014/main" id="{7977EB82-F445-48B0-895E-7B32FBA282C3}"/>
                </a:ext>
              </a:extLst>
            </p:cNvPr>
            <p:cNvSpPr>
              <a:spLocks noChangeArrowheads="1"/>
            </p:cNvSpPr>
            <p:nvPr/>
          </p:nvSpPr>
          <p:spPr bwMode="auto">
            <a:xfrm>
              <a:off x="3933906" y="3152633"/>
              <a:ext cx="7242558" cy="7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i="0" u="none" strike="noStrike" kern="1200" cap="none" spc="0" normalizeH="0" baseline="0" noProof="0" dirty="0" err="1">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Tranh</a:t>
              </a:r>
              <a:r>
                <a:rPr kumimoji="0" lang="en-US" altLang="zh-CN" sz="3200" i="0" u="none" strike="noStrike" kern="1200" cap="none" spc="0" normalizeH="0" baseline="0" noProof="0" dirty="0">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i="0" u="none" strike="noStrike" kern="1200" cap="none" spc="0" normalizeH="0" baseline="0" noProof="0" dirty="0" err="1">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vẽ</a:t>
              </a:r>
              <a:r>
                <a:rPr kumimoji="0" lang="en-US" altLang="zh-CN" sz="3200" i="0" u="none" strike="noStrike" kern="1200" cap="none" spc="0" normalizeH="0" baseline="0" noProof="0" dirty="0">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i="0" u="none" strike="noStrike" kern="1200" cap="none" spc="0" normalizeH="0" baseline="0" noProof="0" dirty="0" err="1">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cảnh</a:t>
              </a:r>
              <a:r>
                <a:rPr kumimoji="0" lang="en-US" altLang="zh-CN" sz="3200" i="0" u="none" strike="noStrike" kern="1200" cap="none" spc="0" normalizeH="0" baseline="0" noProof="0" dirty="0">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 ở </a:t>
              </a:r>
              <a:r>
                <a:rPr kumimoji="0" lang="en-US" altLang="zh-CN" sz="3200" i="0" u="none" strike="noStrike" kern="1200" cap="none" spc="0" normalizeH="0" baseline="0" noProof="0" dirty="0" err="1">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đâu</a:t>
              </a:r>
              <a:r>
                <a:rPr kumimoji="0" lang="en-US" altLang="zh-CN" sz="3200" i="0" u="none" strike="noStrike" kern="1200" cap="none" spc="0" normalizeH="0" baseline="0" noProof="0" dirty="0">
                  <a:ln>
                    <a:noFill/>
                  </a:ln>
                  <a:solidFill>
                    <a:prstClr val="black"/>
                  </a:solidFill>
                  <a:effectLst/>
                  <a:uLnTx/>
                  <a:uFillTx/>
                  <a:latin typeface="#9Slide05 Amplify" panose="02000000000000000000" pitchFamily="2" charset="0"/>
                  <a:ea typeface="隶书" panose="02010509060101010101" pitchFamily="49" charset="-122"/>
                  <a:cs typeface="宋体" panose="02010600030101010101" pitchFamily="2" charset="-122"/>
                </a:rPr>
                <a:t>?</a:t>
              </a:r>
            </a:p>
          </p:txBody>
        </p:sp>
        <p:sp>
          <p:nvSpPr>
            <p:cNvPr id="15" name="圆角矩形 6">
              <a:extLst>
                <a:ext uri="{FF2B5EF4-FFF2-40B4-BE49-F238E27FC236}">
                  <a16:creationId xmlns:a16="http://schemas.microsoft.com/office/drawing/2014/main" id="{97BDD21C-42BF-40E0-97C2-C5B3062E1A09}"/>
                </a:ext>
              </a:extLst>
            </p:cNvPr>
            <p:cNvSpPr/>
            <p:nvPr/>
          </p:nvSpPr>
          <p:spPr>
            <a:xfrm>
              <a:off x="3933915" y="3322223"/>
              <a:ext cx="4537767" cy="690196"/>
            </a:xfrm>
            <a:prstGeom prst="roundRect">
              <a:avLst/>
            </a:prstGeom>
            <a:noFill/>
            <a:ln w="28575">
              <a:solidFill>
                <a:srgbClr val="3EDEC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16" name="图片 1">
              <a:extLst>
                <a:ext uri="{FF2B5EF4-FFF2-40B4-BE49-F238E27FC236}">
                  <a16:creationId xmlns:a16="http://schemas.microsoft.com/office/drawing/2014/main" id="{10F10297-6FAC-4937-96DD-AF457377AD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77508" y="2921712"/>
              <a:ext cx="1627934" cy="1627934"/>
            </a:xfrm>
            <a:prstGeom prst="rect">
              <a:avLst/>
            </a:prstGeom>
          </p:spPr>
        </p:pic>
      </p:grpSp>
      <p:grpSp>
        <p:nvGrpSpPr>
          <p:cNvPr id="22" name="Group 21">
            <a:extLst>
              <a:ext uri="{FF2B5EF4-FFF2-40B4-BE49-F238E27FC236}">
                <a16:creationId xmlns:a16="http://schemas.microsoft.com/office/drawing/2014/main" id="{E9C8C423-5AED-4D8C-9FA4-C529CC963B66}"/>
              </a:ext>
            </a:extLst>
          </p:cNvPr>
          <p:cNvGrpSpPr/>
          <p:nvPr/>
        </p:nvGrpSpPr>
        <p:grpSpPr>
          <a:xfrm>
            <a:off x="2828301" y="5003187"/>
            <a:ext cx="8741328" cy="1627934"/>
            <a:chOff x="2377985" y="2774623"/>
            <a:chExt cx="8741328" cy="1627934"/>
          </a:xfrm>
        </p:grpSpPr>
        <p:sp>
          <p:nvSpPr>
            <p:cNvPr id="23" name="矩形 39">
              <a:extLst>
                <a:ext uri="{FF2B5EF4-FFF2-40B4-BE49-F238E27FC236}">
                  <a16:creationId xmlns:a16="http://schemas.microsoft.com/office/drawing/2014/main" id="{EDF4A719-1B91-47C9-A202-521DAA530AB6}"/>
                </a:ext>
              </a:extLst>
            </p:cNvPr>
            <p:cNvSpPr>
              <a:spLocks noChangeArrowheads="1"/>
            </p:cNvSpPr>
            <p:nvPr/>
          </p:nvSpPr>
          <p:spPr bwMode="auto">
            <a:xfrm>
              <a:off x="3876755" y="3097544"/>
              <a:ext cx="7242558" cy="73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1218565" rtl="0" eaLnBrk="1" fontAlgn="auto" latinLnBrk="0" hangingPunct="1">
                <a:lnSpc>
                  <a:spcPct val="150000"/>
                </a:lnSpc>
                <a:spcBef>
                  <a:spcPts val="1000"/>
                </a:spcBef>
                <a:spcAft>
                  <a:spcPts val="0"/>
                </a:spcAft>
                <a:buClrTx/>
                <a:buSzTx/>
                <a:buFontTx/>
                <a:buNone/>
                <a:tabLst/>
                <a:defRPr/>
              </a:pP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Cảnh</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vật</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trong</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tranh</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như</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thế</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 </a:t>
              </a:r>
              <a:r>
                <a:rPr kumimoji="0" lang="en-US" altLang="zh-CN" sz="3200" b="0" i="0" u="none" strike="noStrike" kern="1200" cap="none" spc="0" normalizeH="0" baseline="0" noProof="0" dirty="0" err="1">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nào</a:t>
              </a:r>
              <a:r>
                <a:rPr kumimoji="0" lang="en-US" altLang="zh-CN" sz="3200" b="0" i="0" u="none" strike="noStrike" kern="1200" cap="none" spc="0" normalizeH="0" baseline="0" noProof="0" dirty="0">
                  <a:ln>
                    <a:noFill/>
                  </a:ln>
                  <a:solidFill>
                    <a:srgbClr val="4C5EE0"/>
                  </a:solidFill>
                  <a:effectLst/>
                  <a:uLnTx/>
                  <a:uFillTx/>
                  <a:latin typeface="#9Slide05 Amplify" panose="02000000000000000000" pitchFamily="2" charset="0"/>
                  <a:ea typeface="隶书" panose="02010509060101010101" pitchFamily="49" charset="-122"/>
                  <a:cs typeface="宋体" panose="02010600030101010101" pitchFamily="2" charset="-122"/>
                </a:rPr>
                <a:t>?</a:t>
              </a:r>
            </a:p>
          </p:txBody>
        </p:sp>
        <p:sp>
          <p:nvSpPr>
            <p:cNvPr id="24" name="圆角矩形 6">
              <a:extLst>
                <a:ext uri="{FF2B5EF4-FFF2-40B4-BE49-F238E27FC236}">
                  <a16:creationId xmlns:a16="http://schemas.microsoft.com/office/drawing/2014/main" id="{B9E67088-6C8B-47C9-9A46-4B68DCA24B24}"/>
                </a:ext>
              </a:extLst>
            </p:cNvPr>
            <p:cNvSpPr/>
            <p:nvPr/>
          </p:nvSpPr>
          <p:spPr>
            <a:xfrm>
              <a:off x="3876754" y="3197468"/>
              <a:ext cx="6413883" cy="738216"/>
            </a:xfrm>
            <a:prstGeom prst="roundRect">
              <a:avLst/>
            </a:prstGeom>
            <a:noFill/>
            <a:ln w="28575">
              <a:solidFill>
                <a:srgbClr val="B64BE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25" name="图片 1">
              <a:extLst>
                <a:ext uri="{FF2B5EF4-FFF2-40B4-BE49-F238E27FC236}">
                  <a16:creationId xmlns:a16="http://schemas.microsoft.com/office/drawing/2014/main" id="{C53DBFCC-02E9-4E86-82DD-C9D8CE151F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77985" y="2774623"/>
              <a:ext cx="1627934" cy="1627934"/>
            </a:xfrm>
            <a:prstGeom prst="rect">
              <a:avLst/>
            </a:prstGeom>
          </p:spPr>
        </p:pic>
      </p:grpSp>
      <p:pic>
        <p:nvPicPr>
          <p:cNvPr id="4" name="Picture 3">
            <a:extLst>
              <a:ext uri="{FF2B5EF4-FFF2-40B4-BE49-F238E27FC236}">
                <a16:creationId xmlns:a16="http://schemas.microsoft.com/office/drawing/2014/main" id="{DC2C4D83-90DB-438C-8E33-F91652FFB81A}"/>
              </a:ext>
            </a:extLst>
          </p:cNvPr>
          <p:cNvPicPr>
            <a:picLocks noChangeAspect="1"/>
          </p:cNvPicPr>
          <p:nvPr/>
        </p:nvPicPr>
        <p:blipFill>
          <a:blip r:embed="rId3">
            <a:extLst>
              <a:ext uri="{28A0092B-C50C-407E-A947-70E740481C1C}">
                <a14:useLocalDpi xmlns:a14="http://schemas.microsoft.com/office/drawing/2010/main" val="0"/>
              </a:ext>
            </a:extLst>
          </a:blip>
          <a:srcRect t="12260" b="12260"/>
          <a:stretch/>
        </p:blipFill>
        <p:spPr>
          <a:xfrm>
            <a:off x="2912165" y="389190"/>
            <a:ext cx="6984629" cy="34267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95018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pic>
        <p:nvPicPr>
          <p:cNvPr id="83" name="Picture 82">
            <a:extLst>
              <a:ext uri="{FF2B5EF4-FFF2-40B4-BE49-F238E27FC236}">
                <a16:creationId xmlns:a16="http://schemas.microsoft.com/office/drawing/2014/main" id="{D3C756EF-6E06-4536-9FA9-DF47049A73D9}"/>
              </a:ext>
            </a:extLst>
          </p:cNvPr>
          <p:cNvPicPr>
            <a:picLocks noChangeAspect="1"/>
          </p:cNvPicPr>
          <p:nvPr/>
        </p:nvPicPr>
        <p:blipFill rotWithShape="1">
          <a:blip r:embed="rId3"/>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id="{A41D4F5A-6C07-4CD8-AC87-8857B57B3D8A}"/>
              </a:ext>
            </a:extLst>
          </p:cNvPr>
          <p:cNvPicPr>
            <a:picLocks noChangeAspect="1"/>
          </p:cNvPicPr>
          <p:nvPr/>
        </p:nvPicPr>
        <p:blipFill rotWithShape="1">
          <a:blip r:embed="rId4"/>
          <a:srcRect l="12962" t="30541" r="74673" b="28883"/>
          <a:stretch/>
        </p:blipFill>
        <p:spPr>
          <a:xfrm>
            <a:off x="3933119" y="1540715"/>
            <a:ext cx="738742" cy="11131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6"/>
                                        </p:tgtEl>
                                        <p:attrNameLst>
                                          <p:attrName>style.visibility</p:attrName>
                                        </p:attrNameLst>
                                      </p:cBhvr>
                                      <p:to>
                                        <p:strVal val="visible"/>
                                      </p:to>
                                    </p:set>
                                    <p:anim calcmode="lin" valueType="num">
                                      <p:cBhvr>
                                        <p:cTn id="11" dur="500" fill="hold"/>
                                        <p:tgtEl>
                                          <p:spTgt spid="86"/>
                                        </p:tgtEl>
                                        <p:attrNameLst>
                                          <p:attrName>ppt_w</p:attrName>
                                        </p:attrNameLst>
                                      </p:cBhvr>
                                      <p:tavLst>
                                        <p:tav tm="0">
                                          <p:val>
                                            <p:fltVal val="0"/>
                                          </p:val>
                                        </p:tav>
                                        <p:tav tm="100000">
                                          <p:val>
                                            <p:strVal val="#ppt_w"/>
                                          </p:val>
                                        </p:tav>
                                      </p:tavLst>
                                    </p:anim>
                                    <p:anim calcmode="lin" valueType="num">
                                      <p:cBhvr>
                                        <p:cTn id="12" dur="500" fill="hold"/>
                                        <p:tgtEl>
                                          <p:spTgt spid="86"/>
                                        </p:tgtEl>
                                        <p:attrNameLst>
                                          <p:attrName>ppt_h</p:attrName>
                                        </p:attrNameLst>
                                      </p:cBhvr>
                                      <p:tavLst>
                                        <p:tav tm="0">
                                          <p:val>
                                            <p:fltVal val="0"/>
                                          </p:val>
                                        </p:tav>
                                        <p:tav tm="100000">
                                          <p:val>
                                            <p:strVal val="#ppt_h"/>
                                          </p:val>
                                        </p:tav>
                                      </p:tavLst>
                                    </p:anim>
                                    <p:animEffect transition="in" filter="fade">
                                      <p:cBhvr>
                                        <p:cTn id="13" dur="500"/>
                                        <p:tgtEl>
                                          <p:spTgt spid="86"/>
                                        </p:tgtEl>
                                      </p:cBhvr>
                                    </p:animEffect>
                                  </p:childTnLst>
                                </p:cTn>
                              </p:par>
                              <p:par>
                                <p:cTn id="14" presetID="53" presetClass="entr" presetSubtype="16" fill="hold" nodeType="withEffect">
                                  <p:stCondLst>
                                    <p:cond delay="0"/>
                                  </p:stCondLst>
                                  <p:childTnLst>
                                    <p:set>
                                      <p:cBhvr>
                                        <p:cTn id="15" dur="1" fill="hold">
                                          <p:stCondLst>
                                            <p:cond delay="0"/>
                                          </p:stCondLst>
                                        </p:cTn>
                                        <p:tgtEl>
                                          <p:spTgt spid="85"/>
                                        </p:tgtEl>
                                        <p:attrNameLst>
                                          <p:attrName>style.visibility</p:attrName>
                                        </p:attrNameLst>
                                      </p:cBhvr>
                                      <p:to>
                                        <p:strVal val="visible"/>
                                      </p:to>
                                    </p:set>
                                    <p:anim calcmode="lin" valueType="num">
                                      <p:cBhvr>
                                        <p:cTn id="16" dur="500" fill="hold"/>
                                        <p:tgtEl>
                                          <p:spTgt spid="85"/>
                                        </p:tgtEl>
                                        <p:attrNameLst>
                                          <p:attrName>ppt_w</p:attrName>
                                        </p:attrNameLst>
                                      </p:cBhvr>
                                      <p:tavLst>
                                        <p:tav tm="0">
                                          <p:val>
                                            <p:fltVal val="0"/>
                                          </p:val>
                                        </p:tav>
                                        <p:tav tm="100000">
                                          <p:val>
                                            <p:strVal val="#ppt_w"/>
                                          </p:val>
                                        </p:tav>
                                      </p:tavLst>
                                    </p:anim>
                                    <p:anim calcmode="lin" valueType="num">
                                      <p:cBhvr>
                                        <p:cTn id="17" dur="500" fill="hold"/>
                                        <p:tgtEl>
                                          <p:spTgt spid="85"/>
                                        </p:tgtEl>
                                        <p:attrNameLst>
                                          <p:attrName>ppt_h</p:attrName>
                                        </p:attrNameLst>
                                      </p:cBhvr>
                                      <p:tavLst>
                                        <p:tav tm="0">
                                          <p:val>
                                            <p:fltVal val="0"/>
                                          </p:val>
                                        </p:tav>
                                        <p:tav tm="100000">
                                          <p:val>
                                            <p:strVal val="#ppt_h"/>
                                          </p:val>
                                        </p:tav>
                                      </p:tavLst>
                                    </p:anim>
                                    <p:animEffect transition="in" filter="fade">
                                      <p:cBhvr>
                                        <p:cTn id="18" dur="500"/>
                                        <p:tgtEl>
                                          <p:spTgt spid="85"/>
                                        </p:tgtEl>
                                      </p:cBhvr>
                                    </p:animEffect>
                                  </p:childTnLst>
                                </p:cTn>
                              </p:par>
                              <p:par>
                                <p:cTn id="19" presetID="53" presetClass="entr" presetSubtype="16" fill="hold" nodeType="with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p:cTn id="21" dur="500" fill="hold"/>
                                        <p:tgtEl>
                                          <p:spTgt spid="83"/>
                                        </p:tgtEl>
                                        <p:attrNameLst>
                                          <p:attrName>ppt_w</p:attrName>
                                        </p:attrNameLst>
                                      </p:cBhvr>
                                      <p:tavLst>
                                        <p:tav tm="0">
                                          <p:val>
                                            <p:fltVal val="0"/>
                                          </p:val>
                                        </p:tav>
                                        <p:tav tm="100000">
                                          <p:val>
                                            <p:strVal val="#ppt_w"/>
                                          </p:val>
                                        </p:tav>
                                      </p:tavLst>
                                    </p:anim>
                                    <p:anim calcmode="lin" valueType="num">
                                      <p:cBhvr>
                                        <p:cTn id="22" dur="500" fill="hold"/>
                                        <p:tgtEl>
                                          <p:spTgt spid="83"/>
                                        </p:tgtEl>
                                        <p:attrNameLst>
                                          <p:attrName>ppt_h</p:attrName>
                                        </p:attrNameLst>
                                      </p:cBhvr>
                                      <p:tavLst>
                                        <p:tav tm="0">
                                          <p:val>
                                            <p:fltVal val="0"/>
                                          </p:val>
                                        </p:tav>
                                        <p:tav tm="100000">
                                          <p:val>
                                            <p:strVal val="#ppt_h"/>
                                          </p:val>
                                        </p:tav>
                                      </p:tavLst>
                                    </p:anim>
                                    <p:animEffect transition="in" filter="fade">
                                      <p:cBhvr>
                                        <p:cTn id="2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771525" y="1084914"/>
            <a:ext cx="11147579" cy="5170646"/>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bầu trời cao rộng, mây đen và mây trắng đang rong ruổi theo gió. Mây trắng xốp, nhẹ, bồng bềnh như một chiếc gối bông xinh xắn. Mây đen vóc dóng nặng nề, đang sà xuống thấp.</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 mây đen bay thấp, mây trắng rủ:</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Chúng mình bay lên cao đi! Bay cao thú vị lắm!</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bay lên đi! - Mây đen nói – T</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ớ</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còn phải mưa xuống, ruộng đồng đang khô cạn vì hạn hán, muôn loài đang mong chờ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tớ</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 trắng ngạc nhiên hỏi:</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Làm mưa ư? </a:t>
            </a:r>
            <a:r>
              <a:rPr lang="en-US" sz="2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Cậu</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không sợ tan biến hết hình hài à?</a:t>
            </a:r>
          </a:p>
          <a:p>
            <a:pPr lvl="0" algn="just"/>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 rồi mây trắng bay vút lên. Nó bị gió cuốn tan biến vào không trung.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Mây đen sà xuống thấp rồi hóa thành mưa rơi xuống ruộng đồng, cây cỏ,... Con người và vạn vật reo hò đón mưa.</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Mưa tạnh, nắng lên rực rỡ. Nước ở ruộng đồng bốc hơi, bay lên, rồi lại kết lại thành những đám mây đen. Những đóm mây đen hoá thành mưa rơi xuống... Cứ như thế, mây đen tồn tại mãi mãi.</a:t>
            </a:r>
          </a:p>
        </p:txBody>
      </p:sp>
      <p:sp>
        <p:nvSpPr>
          <p:cNvPr id="20" name="TextBox 19">
            <a:extLst>
              <a:ext uri="{FF2B5EF4-FFF2-40B4-BE49-F238E27FC236}">
                <a16:creationId xmlns:a16="http://schemas.microsoft.com/office/drawing/2014/main" id="{E17EEED5-1F7C-4C4C-84D1-9A94140D2B1D}"/>
              </a:ext>
            </a:extLst>
          </p:cNvPr>
          <p:cNvSpPr txBox="1"/>
          <p:nvPr/>
        </p:nvSpPr>
        <p:spPr>
          <a:xfrm>
            <a:off x="4304387" y="48442"/>
            <a:ext cx="59699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48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924800" y="5950104"/>
            <a:ext cx="3729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r>
              <a:rPr kumimoji="0" lang="en-US" sz="2400" b="1"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ngôn</a:t>
            </a:r>
            <a:r>
              <a:rPr kumimoji="0" lang="en-US" sz="2400" b="1"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1"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lọc</a:t>
            </a:r>
            <a:r>
              <a:rPr kumimoji="0" lang="en-US" sz="2400" b="1"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600" b="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21">
            <a:extLst>
              <a:ext uri="{FF2B5EF4-FFF2-40B4-BE49-F238E27FC236}">
                <a16:creationId xmlns:a16="http://schemas.microsoft.com/office/drawing/2014/main" id="{E0954CEB-9211-4541-801B-CD3E82EDA27B}"/>
              </a:ext>
            </a:extLst>
          </p:cNvPr>
          <p:cNvPicPr>
            <a:picLocks noChangeAspect="1"/>
          </p:cNvPicPr>
          <p:nvPr/>
        </p:nvPicPr>
        <p:blipFill>
          <a:blip r:embed="rId4"/>
          <a:stretch>
            <a:fillRect/>
          </a:stretch>
        </p:blipFill>
        <p:spPr>
          <a:xfrm>
            <a:off x="168544" y="155397"/>
            <a:ext cx="3509153" cy="6455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14:presetBounceEnd="80000">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14:bounceEnd="80000">
                                          <p:cBhvr additive="base">
                                            <p:cTn id="10"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11" dur="500" fill="hold"/>
                                            <p:tgtEl>
                                              <p:spTgt spid="22"/>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14:presetBounceEnd="80000">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14:bounceEnd="80000">
                                          <p:cBhvr additive="base">
                                            <p:cTn id="14"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0-#ppt_w/2"/>
                                              </p:val>
                                            </p:tav>
                                            <p:tav tm="100000">
                                              <p:val>
                                                <p:strVal val="#ppt_x"/>
                                              </p:val>
                                            </p:tav>
                                          </p:tavLst>
                                        </p:anim>
                                        <p:anim calcmode="lin" valueType="num">
                                          <p:cBhvr additive="base">
                                            <p:cTn id="11" dur="500" fill="hold"/>
                                            <p:tgtEl>
                                              <p:spTgt spid="22"/>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771525" y="1084914"/>
            <a:ext cx="11147579" cy="5170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bầu trời cao rộng, mây đen và mây trắng đang rong ruổi theo gió. Mây trắng xốp, nhẹ, bồng bềnh như một chiếc gối bông xinh xắn. Mây đen vóc dóng nặng nề, đang sà xuống thấp.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 mây đen bay thấp, mây trắng rủ: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mình bay lên cao đi! Bay cao thú vị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bay lên đi! - Mây đen nói – T</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ớ</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còn phải mưa xuống, ruộng đồng đang khô cạn vì hạn hán, muôn loài đang mong chờ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trắng ngạc nhiên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Làm mưa ư? </a:t>
            </a:r>
            <a:r>
              <a:rPr kumimoji="0" lang="en-US" sz="2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sợ tan biến hết hình hài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Nói rồi mây trắng bay vút lên. Nó bị gió cuốn tan biến vào không trung.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Mây đen sà xuống thấp rồi hóa thành mưa rơi xuống ruộng đồng, cây cỏ,... Con người và vạn vật reo hò đón mưa.</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Mưa tạnh, nắng lên rực rỡ. Nước ở ruộng đồng bốc hơi, bay lên, rồi lại kết lại thành những đám mây đen. Những đóm mây đen hoá thành mưa rơi xuống... Cứ như thế, mây đen tồn tại mãi mãi.</a:t>
            </a:r>
          </a:p>
        </p:txBody>
      </p:sp>
      <p:sp>
        <p:nvSpPr>
          <p:cNvPr id="20" name="TextBox 19">
            <a:extLst>
              <a:ext uri="{FF2B5EF4-FFF2-40B4-BE49-F238E27FC236}">
                <a16:creationId xmlns:a16="http://schemas.microsoft.com/office/drawing/2014/main" id="{E17EEED5-1F7C-4C4C-84D1-9A94140D2B1D}"/>
              </a:ext>
            </a:extLst>
          </p:cNvPr>
          <p:cNvSpPr txBox="1"/>
          <p:nvPr/>
        </p:nvSpPr>
        <p:spPr>
          <a:xfrm>
            <a:off x="3360362" y="30732"/>
            <a:ext cx="59699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đen</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trắng</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7924800" y="5950104"/>
            <a:ext cx="37294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Ngụ</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ngôn</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lọc</a:t>
            </a: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39617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grpId="0" nodeType="withEffect" p14:presetBounceEnd="80000">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14:bounceEnd="80000">
                                          <p:cBhvr additive="base">
                                            <p:cTn id="1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11" dur="5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500" fill="hold"/>
                                            <p:tgtEl>
                                              <p:spTgt spid="20"/>
                                            </p:tgtEl>
                                            <p:attrNameLst>
                                              <p:attrName>ppt_x</p:attrName>
                                            </p:attrNameLst>
                                          </p:cBhvr>
                                          <p:tavLst>
                                            <p:tav tm="0">
                                              <p:val>
                                                <p:strVal val="0-#ppt_w/2"/>
                                              </p:val>
                                            </p:tav>
                                            <p:tav tm="100000">
                                              <p:val>
                                                <p:strVal val="#ppt_x"/>
                                              </p:val>
                                            </p:tav>
                                          </p:tavLst>
                                        </p:anim>
                                        <p:anim calcmode="lin" valueType="num">
                                          <p:cBhvr additive="base">
                                            <p:cTn id="11" dur="500" fill="hold"/>
                                            <p:tgtEl>
                                              <p:spTgt spid="2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1"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fontScheme name="tdgqh5rh">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1500505" rtl="0" eaLnBrk="1" fontAlgn="base" latinLnBrk="0" hangingPunct="1">
          <a:lnSpc>
            <a:spcPct val="100000"/>
          </a:lnSpc>
          <a:spcBef>
            <a:spcPct val="0"/>
          </a:spcBef>
          <a:spcAft>
            <a:spcPct val="0"/>
          </a:spcAft>
          <a:buClrTx/>
          <a:buSzTx/>
          <a:buFontTx/>
          <a:buNone/>
          <a:defRPr kumimoji="0" lang="zh-CN" altLang="en-US" sz="30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0068B2"/>
    </a:accent1>
    <a:accent2>
      <a:srgbClr val="16AAB8"/>
    </a:accent2>
    <a:accent3>
      <a:srgbClr val="05AFE3"/>
    </a:accent3>
    <a:accent4>
      <a:srgbClr val="0083DA"/>
    </a:accent4>
    <a:accent5>
      <a:srgbClr val="1F7E87"/>
    </a:accent5>
    <a:accent6>
      <a:srgbClr val="196090"/>
    </a:accent6>
    <a:hlink>
      <a:srgbClr val="0068B2"/>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47</TotalTime>
  <Words>1394</Words>
  <Application>Microsoft Office PowerPoint</Application>
  <PresentationFormat>Widescreen</PresentationFormat>
  <Paragraphs>129</Paragraphs>
  <Slides>29</Slides>
  <Notes>14</Notes>
  <HiddenSlides>0</HiddenSlides>
  <MMClips>1</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29</vt:i4>
      </vt:variant>
    </vt:vector>
  </HeadingPairs>
  <TitlesOfParts>
    <vt:vector size="51" baseType="lpstr">
      <vt:lpstr>Chau Philomene One</vt:lpstr>
      <vt:lpstr>Gloria Hallelujah</vt:lpstr>
      <vt:lpstr>#9Slide03 AmpleSoft Bold</vt:lpstr>
      <vt:lpstr>#9Slide05 Amplify</vt:lpstr>
      <vt:lpstr>#9Slide05 Habano</vt:lpstr>
      <vt:lpstr>#9Slide05 SVNUT Triumph</vt:lpstr>
      <vt:lpstr>Arial</vt:lpstr>
      <vt:lpstr>Arial-Rounded</vt:lpstr>
      <vt:lpstr>Bebas Neue</vt:lpstr>
      <vt:lpstr>Calibri</vt:lpstr>
      <vt:lpstr>Calibri Light</vt:lpstr>
      <vt:lpstr>Coiny</vt:lpstr>
      <vt:lpstr>Didact Gothic</vt:lpstr>
      <vt:lpstr>Roboto Condensed Light</vt:lpstr>
      <vt:lpstr>SVN-Cookies</vt:lpstr>
      <vt:lpstr>Tahoma</vt:lpstr>
      <vt:lpstr>Office 主题</vt:lpstr>
      <vt:lpstr>Eco-Friendly School Center by Slidesgo</vt:lpstr>
      <vt:lpstr>2_Office Theme</vt:lpstr>
      <vt:lpstr>自定义设计方案</vt:lpstr>
      <vt:lpstr>1_Office 主题</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29</cp:revision>
  <dcterms:created xsi:type="dcterms:W3CDTF">2022-03-11T14:58:36Z</dcterms:created>
  <dcterms:modified xsi:type="dcterms:W3CDTF">2025-01-24T13:45:10Z</dcterms:modified>
</cp:coreProperties>
</file>