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Override1.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77" r:id="rId2"/>
    <p:sldMasterId id="2147483717" r:id="rId3"/>
    <p:sldMasterId id="2147483741" r:id="rId4"/>
    <p:sldMasterId id="2147483754" r:id="rId5"/>
    <p:sldMasterId id="2147483766" r:id="rId6"/>
    <p:sldMasterId id="2147483778" r:id="rId7"/>
    <p:sldMasterId id="2147483782" r:id="rId8"/>
  </p:sldMasterIdLst>
  <p:notesMasterIdLst>
    <p:notesMasterId r:id="rId34"/>
  </p:notesMasterIdLst>
  <p:sldIdLst>
    <p:sldId id="257" r:id="rId9"/>
    <p:sldId id="260" r:id="rId10"/>
    <p:sldId id="2007577105" r:id="rId11"/>
    <p:sldId id="402" r:id="rId12"/>
    <p:sldId id="336" r:id="rId13"/>
    <p:sldId id="2007577103" r:id="rId14"/>
    <p:sldId id="278" r:id="rId15"/>
    <p:sldId id="2007577106" r:id="rId16"/>
    <p:sldId id="2007577107" r:id="rId17"/>
    <p:sldId id="2007577108" r:id="rId18"/>
    <p:sldId id="2007577109" r:id="rId19"/>
    <p:sldId id="261" r:id="rId20"/>
    <p:sldId id="2007577110" r:id="rId21"/>
    <p:sldId id="2007577111" r:id="rId22"/>
    <p:sldId id="2007577119" r:id="rId23"/>
    <p:sldId id="271" r:id="rId24"/>
    <p:sldId id="2007577112" r:id="rId25"/>
    <p:sldId id="2007577113" r:id="rId26"/>
    <p:sldId id="2007577115" r:id="rId27"/>
    <p:sldId id="2007577116" r:id="rId28"/>
    <p:sldId id="2007577114" r:id="rId29"/>
    <p:sldId id="2007577117" r:id="rId30"/>
    <p:sldId id="2007577118" r:id="rId31"/>
    <p:sldId id="289" r:id="rId32"/>
    <p:sldId id="30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0" autoAdjust="0"/>
    <p:restoredTop sz="94660"/>
  </p:normalViewPr>
  <p:slideViewPr>
    <p:cSldViewPr snapToGrid="0">
      <p:cViewPr varScale="1">
        <p:scale>
          <a:sx n="60" d="100"/>
          <a:sy n="60" d="100"/>
        </p:scale>
        <p:origin x="91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889F01-97D4-4948-8D71-AD2BD85FB052}" type="datetimeFigureOut">
              <a:rPr lang="en-US" smtClean="0"/>
              <a:t>8/31/2025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EA4F53-CCF6-4EE7-95D2-4BDEE3A9929A}" type="slidenum">
              <a:rPr lang="en-US" smtClean="0"/>
              <a:t>‹#›</a:t>
            </a:fld>
            <a:endParaRPr lang="en-US"/>
          </a:p>
        </p:txBody>
      </p:sp>
    </p:spTree>
    <p:extLst>
      <p:ext uri="{BB962C8B-B14F-4D97-AF65-F5344CB8AC3E}">
        <p14:creationId xmlns:p14="http://schemas.microsoft.com/office/powerpoint/2010/main" val="2778093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Master" Target="../slideMasters/slideMaster7.xml"/><Relationship Id="rId5" Type="http://schemas.microsoft.com/office/2007/relationships/hdphoto" Target="../media/hdphoto1.wdp"/><Relationship Id="rId4" Type="http://schemas.openxmlformats.org/officeDocument/2006/relationships/image" Target="../media/image16.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Master" Target="../slideMasters/slideMaster8.xml"/><Relationship Id="rId5" Type="http://schemas.microsoft.com/office/2007/relationships/hdphoto" Target="../media/hdphoto1.wdp"/><Relationship Id="rId4" Type="http://schemas.openxmlformats.org/officeDocument/2006/relationships/image" Target="../media/image1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277" tIns="43142" rIns="86277" bIns="43142" rtlCol="0" anchor="ctr"/>
          <a:lstStyle/>
          <a:p>
            <a:pPr algn="ctr" defTabSz="862758" fontAlgn="base">
              <a:spcBef>
                <a:spcPct val="0"/>
              </a:spcBef>
              <a:spcAft>
                <a:spcPct val="0"/>
              </a:spcAft>
            </a:pPr>
            <a:endParaRPr lang="zh-CN" altLang="en-US" sz="1700">
              <a:solidFill>
                <a:prstClr val="white"/>
              </a:solidFill>
            </a:endParaRPr>
          </a:p>
        </p:txBody>
      </p:sp>
    </p:spTree>
    <p:extLst>
      <p:ext uri="{BB962C8B-B14F-4D97-AF65-F5344CB8AC3E}">
        <p14:creationId xmlns:p14="http://schemas.microsoft.com/office/powerpoint/2010/main" val="213510251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2025/8/31</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85044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2025/8/31</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3976122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2025/8/31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687359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2025/8/31</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2938697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2025/8/31</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973556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2025/8/31</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779848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2025/8/31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96500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2025/8/31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041380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AC1DBFB-CFD2-48AA-8FE1-55CF1AE6D1D6}" type="datetimeFigureOut">
              <a:rPr lang="zh-CN" altLang="en-US" smtClean="0"/>
              <a:pPr/>
              <a:t>2025/8/31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A3F9150-92D3-415E-93D8-1993074F856C}" type="slidenum">
              <a:rPr lang="zh-CN" altLang="en-US" smtClean="0"/>
              <a:pPr/>
              <a:t>‹#›</a:t>
            </a:fld>
            <a:endParaRPr lang="zh-CN" altLang="en-US"/>
          </a:p>
        </p:txBody>
      </p:sp>
    </p:spTree>
    <p:extLst>
      <p:ext uri="{BB962C8B-B14F-4D97-AF65-F5344CB8AC3E}">
        <p14:creationId xmlns:p14="http://schemas.microsoft.com/office/powerpoint/2010/main" val="21483204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AC1DBFB-CFD2-48AA-8FE1-55CF1AE6D1D6}" type="datetimeFigureOut">
              <a:rPr lang="zh-CN" altLang="en-US" smtClean="0"/>
              <a:pPr/>
              <a:t>2025/8/31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A3F9150-92D3-415E-93D8-1993074F856C}" type="slidenum">
              <a:rPr lang="zh-CN" altLang="en-US" smtClean="0"/>
              <a:pPr/>
              <a:t>‹#›</a:t>
            </a:fld>
            <a:endParaRPr lang="zh-CN" altLang="en-US"/>
          </a:p>
        </p:txBody>
      </p:sp>
    </p:spTree>
    <p:extLst>
      <p:ext uri="{BB962C8B-B14F-4D97-AF65-F5344CB8AC3E}">
        <p14:creationId xmlns:p14="http://schemas.microsoft.com/office/powerpoint/2010/main" val="2698724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230149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AC1DBFB-CFD2-48AA-8FE1-55CF1AE6D1D6}" type="datetimeFigureOut">
              <a:rPr lang="zh-CN" altLang="en-US" smtClean="0"/>
              <a:pPr/>
              <a:t>2025/8/31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A3F9150-92D3-415E-93D8-1993074F856C}" type="slidenum">
              <a:rPr lang="zh-CN" altLang="en-US" smtClean="0"/>
              <a:pPr/>
              <a:t>‹#›</a:t>
            </a:fld>
            <a:endParaRPr lang="zh-CN" altLang="en-US"/>
          </a:p>
        </p:txBody>
      </p:sp>
    </p:spTree>
    <p:extLst>
      <p:ext uri="{BB962C8B-B14F-4D97-AF65-F5344CB8AC3E}">
        <p14:creationId xmlns:p14="http://schemas.microsoft.com/office/powerpoint/2010/main" val="10426574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AC1DBFB-CFD2-48AA-8FE1-55CF1AE6D1D6}" type="datetimeFigureOut">
              <a:rPr lang="zh-CN" altLang="en-US" smtClean="0"/>
              <a:pPr/>
              <a:t>2025/8/31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A3F9150-92D3-415E-93D8-1993074F856C}" type="slidenum">
              <a:rPr lang="zh-CN" altLang="en-US" smtClean="0"/>
              <a:pPr/>
              <a:t>‹#›</a:t>
            </a:fld>
            <a:endParaRPr lang="zh-CN" altLang="en-US"/>
          </a:p>
        </p:txBody>
      </p:sp>
    </p:spTree>
    <p:extLst>
      <p:ext uri="{BB962C8B-B14F-4D97-AF65-F5344CB8AC3E}">
        <p14:creationId xmlns:p14="http://schemas.microsoft.com/office/powerpoint/2010/main" val="28936156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AC1DBFB-CFD2-48AA-8FE1-55CF1AE6D1D6}" type="datetimeFigureOut">
              <a:rPr lang="zh-CN" altLang="en-US" smtClean="0"/>
              <a:pPr/>
              <a:t>2025/8/31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A3F9150-92D3-415E-93D8-1993074F856C}" type="slidenum">
              <a:rPr lang="zh-CN" altLang="en-US" smtClean="0"/>
              <a:pPr/>
              <a:t>‹#›</a:t>
            </a:fld>
            <a:endParaRPr lang="zh-CN" altLang="en-US"/>
          </a:p>
        </p:txBody>
      </p:sp>
    </p:spTree>
    <p:extLst>
      <p:ext uri="{BB962C8B-B14F-4D97-AF65-F5344CB8AC3E}">
        <p14:creationId xmlns:p14="http://schemas.microsoft.com/office/powerpoint/2010/main" val="4096999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38462" t="38355" b="23157"/>
          <a:stretch>
            <a:fillRect/>
          </a:stretch>
        </p:blipFill>
        <p:spPr>
          <a:xfrm>
            <a:off x="-2" y="0"/>
            <a:ext cx="12192002" cy="6858000"/>
          </a:xfrm>
          <a:prstGeom prst="rect">
            <a:avLst/>
          </a:prstGeom>
        </p:spPr>
      </p:pic>
    </p:spTree>
    <p:extLst>
      <p:ext uri="{BB962C8B-B14F-4D97-AF65-F5344CB8AC3E}">
        <p14:creationId xmlns:p14="http://schemas.microsoft.com/office/powerpoint/2010/main" val="38344390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AC1DBFB-CFD2-48AA-8FE1-55CF1AE6D1D6}" type="datetimeFigureOut">
              <a:rPr lang="zh-CN" altLang="en-US" smtClean="0"/>
              <a:pPr/>
              <a:t>2025/8/31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A3F9150-92D3-415E-93D8-1993074F856C}" type="slidenum">
              <a:rPr lang="zh-CN" altLang="en-US" smtClean="0"/>
              <a:pPr/>
              <a:t>‹#›</a:t>
            </a:fld>
            <a:endParaRPr lang="zh-CN" altLang="en-US"/>
          </a:p>
        </p:txBody>
      </p:sp>
    </p:spTree>
    <p:extLst>
      <p:ext uri="{BB962C8B-B14F-4D97-AF65-F5344CB8AC3E}">
        <p14:creationId xmlns:p14="http://schemas.microsoft.com/office/powerpoint/2010/main" val="31929819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AC1DBFB-CFD2-48AA-8FE1-55CF1AE6D1D6}" type="datetimeFigureOut">
              <a:rPr lang="zh-CN" altLang="en-US" smtClean="0"/>
              <a:pPr/>
              <a:t>2025/8/31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A3F9150-92D3-415E-93D8-1993074F856C}" type="slidenum">
              <a:rPr lang="zh-CN" altLang="en-US" smtClean="0"/>
              <a:pPr/>
              <a:t>‹#›</a:t>
            </a:fld>
            <a:endParaRPr lang="zh-CN" altLang="en-US"/>
          </a:p>
        </p:txBody>
      </p:sp>
    </p:spTree>
    <p:extLst>
      <p:ext uri="{BB962C8B-B14F-4D97-AF65-F5344CB8AC3E}">
        <p14:creationId xmlns:p14="http://schemas.microsoft.com/office/powerpoint/2010/main" val="2138044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AC1DBFB-CFD2-48AA-8FE1-55CF1AE6D1D6}" type="datetimeFigureOut">
              <a:rPr lang="zh-CN" altLang="en-US" smtClean="0"/>
              <a:pPr/>
              <a:t>2025/8/31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A3F9150-92D3-415E-93D8-1993074F856C}" type="slidenum">
              <a:rPr lang="zh-CN" altLang="en-US" smtClean="0"/>
              <a:pPr/>
              <a:t>‹#›</a:t>
            </a:fld>
            <a:endParaRPr lang="zh-CN" altLang="en-US"/>
          </a:p>
        </p:txBody>
      </p:sp>
    </p:spTree>
    <p:extLst>
      <p:ext uri="{BB962C8B-B14F-4D97-AF65-F5344CB8AC3E}">
        <p14:creationId xmlns:p14="http://schemas.microsoft.com/office/powerpoint/2010/main" val="41701335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AC1DBFB-CFD2-48AA-8FE1-55CF1AE6D1D6}" type="datetimeFigureOut">
              <a:rPr lang="zh-CN" altLang="en-US" smtClean="0"/>
              <a:pPr/>
              <a:t>2025/8/31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A3F9150-92D3-415E-93D8-1993074F856C}" type="slidenum">
              <a:rPr lang="zh-CN" altLang="en-US" smtClean="0"/>
              <a:pPr/>
              <a:t>‹#›</a:t>
            </a:fld>
            <a:endParaRPr lang="zh-CN" altLang="en-US"/>
          </a:p>
        </p:txBody>
      </p:sp>
    </p:spTree>
    <p:extLst>
      <p:ext uri="{BB962C8B-B14F-4D97-AF65-F5344CB8AC3E}">
        <p14:creationId xmlns:p14="http://schemas.microsoft.com/office/powerpoint/2010/main" val="26877554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AC1DBFB-CFD2-48AA-8FE1-55CF1AE6D1D6}" type="datetimeFigureOut">
              <a:rPr lang="zh-CN" altLang="en-US" smtClean="0"/>
              <a:pPr/>
              <a:t>2025/8/31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A3F9150-92D3-415E-93D8-1993074F856C}" type="slidenum">
              <a:rPr lang="zh-CN" altLang="en-US" smtClean="0"/>
              <a:pPr/>
              <a:t>‹#›</a:t>
            </a:fld>
            <a:endParaRPr lang="zh-CN" altLang="en-US"/>
          </a:p>
        </p:txBody>
      </p:sp>
    </p:spTree>
    <p:extLst>
      <p:ext uri="{BB962C8B-B14F-4D97-AF65-F5344CB8AC3E}">
        <p14:creationId xmlns:p14="http://schemas.microsoft.com/office/powerpoint/2010/main" val="33010975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AC1DBFB-CFD2-48AA-8FE1-55CF1AE6D1D6}" type="datetimeFigureOut">
              <a:rPr lang="zh-CN" altLang="en-US" smtClean="0"/>
              <a:pPr/>
              <a:t>2025/8/31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A3F9150-92D3-415E-93D8-1993074F856C}" type="slidenum">
              <a:rPr lang="zh-CN" altLang="en-US" smtClean="0"/>
              <a:pPr/>
              <a:t>‹#›</a:t>
            </a:fld>
            <a:endParaRPr lang="zh-CN" altLang="en-US"/>
          </a:p>
        </p:txBody>
      </p:sp>
    </p:spTree>
    <p:extLst>
      <p:ext uri="{BB962C8B-B14F-4D97-AF65-F5344CB8AC3E}">
        <p14:creationId xmlns:p14="http://schemas.microsoft.com/office/powerpoint/2010/main" val="348766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0371730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6837995"/>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5159426"/>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8544349"/>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5118568"/>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8433211"/>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5316967"/>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9296522"/>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3340940"/>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9606464"/>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465835"/>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9821098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8729364"/>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46" indent="0" algn="ctr">
              <a:buNone/>
              <a:defRPr sz="2000"/>
            </a:lvl2pPr>
            <a:lvl3pPr marL="914492" indent="0" algn="ctr">
              <a:buNone/>
              <a:defRPr sz="1800"/>
            </a:lvl3pPr>
            <a:lvl4pPr marL="1371738" indent="0" algn="ctr">
              <a:buNone/>
              <a:defRPr sz="1600"/>
            </a:lvl4pPr>
            <a:lvl5pPr marL="1828983" indent="0" algn="ctr">
              <a:buNone/>
              <a:defRPr sz="1600"/>
            </a:lvl5pPr>
            <a:lvl6pPr marL="2286228" indent="0" algn="ctr">
              <a:buNone/>
              <a:defRPr sz="1600"/>
            </a:lvl6pPr>
            <a:lvl7pPr marL="2743475" indent="0" algn="ctr">
              <a:buNone/>
              <a:defRPr sz="1600"/>
            </a:lvl7pPr>
            <a:lvl8pPr marL="3200720" indent="0" algn="ctr">
              <a:buNone/>
              <a:defRPr sz="1600"/>
            </a:lvl8pPr>
            <a:lvl9pPr marL="3657966"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2025/8/31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069454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2025/8/31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049907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46" indent="0">
              <a:buNone/>
              <a:defRPr sz="2000">
                <a:solidFill>
                  <a:schemeClr val="tx1">
                    <a:tint val="75000"/>
                  </a:schemeClr>
                </a:solidFill>
              </a:defRPr>
            </a:lvl2pPr>
            <a:lvl3pPr marL="914492" indent="0">
              <a:buNone/>
              <a:defRPr sz="1800">
                <a:solidFill>
                  <a:schemeClr val="tx1">
                    <a:tint val="75000"/>
                  </a:schemeClr>
                </a:solidFill>
              </a:defRPr>
            </a:lvl3pPr>
            <a:lvl4pPr marL="1371738" indent="0">
              <a:buNone/>
              <a:defRPr sz="1600">
                <a:solidFill>
                  <a:schemeClr val="tx1">
                    <a:tint val="75000"/>
                  </a:schemeClr>
                </a:solidFill>
              </a:defRPr>
            </a:lvl4pPr>
            <a:lvl5pPr marL="1828983" indent="0">
              <a:buNone/>
              <a:defRPr sz="1600">
                <a:solidFill>
                  <a:schemeClr val="tx1">
                    <a:tint val="75000"/>
                  </a:schemeClr>
                </a:solidFill>
              </a:defRPr>
            </a:lvl5pPr>
            <a:lvl6pPr marL="2286228" indent="0">
              <a:buNone/>
              <a:defRPr sz="1600">
                <a:solidFill>
                  <a:schemeClr val="tx1">
                    <a:tint val="75000"/>
                  </a:schemeClr>
                </a:solidFill>
              </a:defRPr>
            </a:lvl6pPr>
            <a:lvl7pPr marL="2743475" indent="0">
              <a:buNone/>
              <a:defRPr sz="1600">
                <a:solidFill>
                  <a:schemeClr val="tx1">
                    <a:tint val="75000"/>
                  </a:schemeClr>
                </a:solidFill>
              </a:defRPr>
            </a:lvl7pPr>
            <a:lvl8pPr marL="3200720" indent="0">
              <a:buNone/>
              <a:defRPr sz="1600">
                <a:solidFill>
                  <a:schemeClr val="tx1">
                    <a:tint val="75000"/>
                  </a:schemeClr>
                </a:solidFill>
              </a:defRPr>
            </a:lvl8pPr>
            <a:lvl9pPr marL="3657966"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2025/8/31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718457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6"/>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6"/>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2025/8/31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661737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90" y="1681163"/>
            <a:ext cx="5157787" cy="823912"/>
          </a:xfrm>
        </p:spPr>
        <p:txBody>
          <a:bodyPr anchor="b"/>
          <a:lstStyle>
            <a:lvl1pPr marL="0" indent="0">
              <a:buNone/>
              <a:defRPr sz="2400" b="1"/>
            </a:lvl1pPr>
            <a:lvl2pPr marL="457246" indent="0">
              <a:buNone/>
              <a:defRPr sz="2000" b="1"/>
            </a:lvl2pPr>
            <a:lvl3pPr marL="914492" indent="0">
              <a:buNone/>
              <a:defRPr sz="1800" b="1"/>
            </a:lvl3pPr>
            <a:lvl4pPr marL="1371738" indent="0">
              <a:buNone/>
              <a:defRPr sz="1600" b="1"/>
            </a:lvl4pPr>
            <a:lvl5pPr marL="1828983" indent="0">
              <a:buNone/>
              <a:defRPr sz="1600" b="1"/>
            </a:lvl5pPr>
            <a:lvl6pPr marL="2286228" indent="0">
              <a:buNone/>
              <a:defRPr sz="1600" b="1"/>
            </a:lvl6pPr>
            <a:lvl7pPr marL="2743475" indent="0">
              <a:buNone/>
              <a:defRPr sz="1600" b="1"/>
            </a:lvl7pPr>
            <a:lvl8pPr marL="3200720" indent="0">
              <a:buNone/>
              <a:defRPr sz="1600" b="1"/>
            </a:lvl8pPr>
            <a:lvl9pPr marL="3657966"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90"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46" indent="0">
              <a:buNone/>
              <a:defRPr sz="2000" b="1"/>
            </a:lvl2pPr>
            <a:lvl3pPr marL="914492" indent="0">
              <a:buNone/>
              <a:defRPr sz="1800" b="1"/>
            </a:lvl3pPr>
            <a:lvl4pPr marL="1371738" indent="0">
              <a:buNone/>
              <a:defRPr sz="1600" b="1"/>
            </a:lvl4pPr>
            <a:lvl5pPr marL="1828983" indent="0">
              <a:buNone/>
              <a:defRPr sz="1600" b="1"/>
            </a:lvl5pPr>
            <a:lvl6pPr marL="2286228" indent="0">
              <a:buNone/>
              <a:defRPr sz="1600" b="1"/>
            </a:lvl6pPr>
            <a:lvl7pPr marL="2743475" indent="0">
              <a:buNone/>
              <a:defRPr sz="1600" b="1"/>
            </a:lvl7pPr>
            <a:lvl8pPr marL="3200720" indent="0">
              <a:buNone/>
              <a:defRPr sz="1600" b="1"/>
            </a:lvl8pPr>
            <a:lvl9pPr marL="3657966"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2025/8/31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176656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8711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2025/8/31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360368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0"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90" y="2057400"/>
            <a:ext cx="3932237" cy="3811588"/>
          </a:xfrm>
        </p:spPr>
        <p:txBody>
          <a:bodyPr/>
          <a:lstStyle>
            <a:lvl1pPr marL="0" indent="0">
              <a:buNone/>
              <a:defRPr sz="1600"/>
            </a:lvl1pPr>
            <a:lvl2pPr marL="457246" indent="0">
              <a:buNone/>
              <a:defRPr sz="1400"/>
            </a:lvl2pPr>
            <a:lvl3pPr marL="914492" indent="0">
              <a:buNone/>
              <a:defRPr sz="1200"/>
            </a:lvl3pPr>
            <a:lvl4pPr marL="1371738" indent="0">
              <a:buNone/>
              <a:defRPr sz="1000"/>
            </a:lvl4pPr>
            <a:lvl5pPr marL="1828983" indent="0">
              <a:buNone/>
              <a:defRPr sz="1000"/>
            </a:lvl5pPr>
            <a:lvl6pPr marL="2286228" indent="0">
              <a:buNone/>
              <a:defRPr sz="1000"/>
            </a:lvl6pPr>
            <a:lvl7pPr marL="2743475" indent="0">
              <a:buNone/>
              <a:defRPr sz="1000"/>
            </a:lvl7pPr>
            <a:lvl8pPr marL="3200720" indent="0">
              <a:buNone/>
              <a:defRPr sz="1000"/>
            </a:lvl8pPr>
            <a:lvl9pPr marL="3657966"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2025/8/31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1908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0"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a:lstStyle>
            <a:lvl1pPr marL="0" indent="0">
              <a:buNone/>
              <a:defRPr sz="3200"/>
            </a:lvl1pPr>
            <a:lvl2pPr marL="457246" indent="0">
              <a:buNone/>
              <a:defRPr sz="2800"/>
            </a:lvl2pPr>
            <a:lvl3pPr marL="914492" indent="0">
              <a:buNone/>
              <a:defRPr sz="2400"/>
            </a:lvl3pPr>
            <a:lvl4pPr marL="1371738" indent="0">
              <a:buNone/>
              <a:defRPr sz="2000"/>
            </a:lvl4pPr>
            <a:lvl5pPr marL="1828983" indent="0">
              <a:buNone/>
              <a:defRPr sz="2000"/>
            </a:lvl5pPr>
            <a:lvl6pPr marL="2286228" indent="0">
              <a:buNone/>
              <a:defRPr sz="2000"/>
            </a:lvl6pPr>
            <a:lvl7pPr marL="2743475" indent="0">
              <a:buNone/>
              <a:defRPr sz="2000"/>
            </a:lvl7pPr>
            <a:lvl8pPr marL="3200720" indent="0">
              <a:buNone/>
              <a:defRPr sz="2000"/>
            </a:lvl8pPr>
            <a:lvl9pPr marL="3657966" indent="0">
              <a:buNone/>
              <a:defRPr sz="2000"/>
            </a:lvl9pPr>
          </a:lstStyle>
          <a:p>
            <a:endParaRPr lang="zh-CN" altLang="en-US"/>
          </a:p>
        </p:txBody>
      </p:sp>
      <p:sp>
        <p:nvSpPr>
          <p:cNvPr id="4" name="文本占位符 3"/>
          <p:cNvSpPr>
            <a:spLocks noGrp="1"/>
          </p:cNvSpPr>
          <p:nvPr>
            <p:ph type="body" sz="half" idx="2"/>
          </p:nvPr>
        </p:nvSpPr>
        <p:spPr>
          <a:xfrm>
            <a:off x="839790" y="2057400"/>
            <a:ext cx="3932237" cy="3811588"/>
          </a:xfrm>
        </p:spPr>
        <p:txBody>
          <a:bodyPr/>
          <a:lstStyle>
            <a:lvl1pPr marL="0" indent="0">
              <a:buNone/>
              <a:defRPr sz="1600"/>
            </a:lvl1pPr>
            <a:lvl2pPr marL="457246" indent="0">
              <a:buNone/>
              <a:defRPr sz="1400"/>
            </a:lvl2pPr>
            <a:lvl3pPr marL="914492" indent="0">
              <a:buNone/>
              <a:defRPr sz="1200"/>
            </a:lvl3pPr>
            <a:lvl4pPr marL="1371738" indent="0">
              <a:buNone/>
              <a:defRPr sz="1000"/>
            </a:lvl4pPr>
            <a:lvl5pPr marL="1828983" indent="0">
              <a:buNone/>
              <a:defRPr sz="1000"/>
            </a:lvl5pPr>
            <a:lvl6pPr marL="2286228" indent="0">
              <a:buNone/>
              <a:defRPr sz="1000"/>
            </a:lvl6pPr>
            <a:lvl7pPr marL="2743475" indent="0">
              <a:buNone/>
              <a:defRPr sz="1000"/>
            </a:lvl7pPr>
            <a:lvl8pPr marL="3200720" indent="0">
              <a:buNone/>
              <a:defRPr sz="1000"/>
            </a:lvl8pPr>
            <a:lvl9pPr marL="3657966"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2025/8/31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13434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8073829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2025/8/31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885447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6"/>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6"/>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2025/8/31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324617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846790"/>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Rectangle 1"/>
          <p:cNvSpPr/>
          <p:nvPr userDrawn="1"/>
        </p:nvSpPr>
        <p:spPr>
          <a:xfrm>
            <a:off x="231820" y="206061"/>
            <a:ext cx="11745532" cy="649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686104"/>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B61C277-1607-FE47-7E81-56B51B57C6CD}"/>
              </a:ext>
            </a:extLst>
          </p:cNvPr>
          <p:cNvGrpSpPr/>
          <p:nvPr userDrawn="1"/>
        </p:nvGrpSpPr>
        <p:grpSpPr>
          <a:xfrm>
            <a:off x="-184919" y="-311962"/>
            <a:ext cx="12376919" cy="7169962"/>
            <a:chOff x="-184919" y="-311962"/>
            <a:chExt cx="12376919" cy="7169962"/>
          </a:xfrm>
        </p:grpSpPr>
        <p:grpSp>
          <p:nvGrpSpPr>
            <p:cNvPr id="4" name="Group 3">
              <a:extLst>
                <a:ext uri="{FF2B5EF4-FFF2-40B4-BE49-F238E27FC236}">
                  <a16:creationId xmlns:a16="http://schemas.microsoft.com/office/drawing/2014/main" id="{E46863C7-F879-78B5-D334-7E2B18E3A42D}"/>
                </a:ext>
              </a:extLst>
            </p:cNvPr>
            <p:cNvGrpSpPr/>
            <p:nvPr/>
          </p:nvGrpSpPr>
          <p:grpSpPr>
            <a:xfrm>
              <a:off x="0" y="-311962"/>
              <a:ext cx="12192000" cy="7169962"/>
              <a:chOff x="0" y="-311962"/>
              <a:chExt cx="12192000" cy="7169962"/>
            </a:xfrm>
          </p:grpSpPr>
          <p:pic>
            <p:nvPicPr>
              <p:cNvPr id="6" name="图片 17" descr="图片包含 游戏机, 食物&#10;&#10;描述已自动生成">
                <a:extLst>
                  <a:ext uri="{FF2B5EF4-FFF2-40B4-BE49-F238E27FC236}">
                    <a16:creationId xmlns:a16="http://schemas.microsoft.com/office/drawing/2014/main" id="{4B23ACD5-5BCC-F21B-3DA3-32AB1A8BE7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69DA6E63-059C-27C6-01EB-53A7603214A1}"/>
                  </a:ext>
                </a:extLst>
              </p:cNvPr>
              <p:cNvSpPr/>
              <p:nvPr/>
            </p:nvSpPr>
            <p:spPr>
              <a:xfrm>
                <a:off x="595086" y="551542"/>
                <a:ext cx="11190514" cy="5863771"/>
              </a:xfrm>
              <a:prstGeom prst="roundRect">
                <a:avLst/>
              </a:prstGeom>
              <a:solidFill>
                <a:schemeClr val="bg1"/>
              </a:solidFill>
              <a:ln w="57150">
                <a:solidFill>
                  <a:srgbClr val="E08FC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52" descr="徽标&#10;&#10;描述已自动生成">
                <a:extLst>
                  <a:ext uri="{FF2B5EF4-FFF2-40B4-BE49-F238E27FC236}">
                    <a16:creationId xmlns:a16="http://schemas.microsoft.com/office/drawing/2014/main" id="{E15A0024-27F4-5B4A-2DF1-428333DFFB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1962"/>
                <a:ext cx="2007668" cy="2007668"/>
              </a:xfrm>
              <a:prstGeom prst="rect">
                <a:avLst/>
              </a:prstGeom>
            </p:spPr>
          </p:pic>
        </p:grpSp>
        <p:pic>
          <p:nvPicPr>
            <p:cNvPr id="5" name="Picture 4">
              <a:extLst>
                <a:ext uri="{FF2B5EF4-FFF2-40B4-BE49-F238E27FC236}">
                  <a16:creationId xmlns:a16="http://schemas.microsoft.com/office/drawing/2014/main" id="{EE497477-A99B-BDFF-EFCF-FDDA5211F9C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56" b="99911" l="9750" r="32950">
                          <a14:foregroundMark x1="12850" y1="96533" x2="18400" y2="95467"/>
                          <a14:foregroundMark x1="18650" y1="90667" x2="29250" y2="98222"/>
                          <a14:foregroundMark x1="31850" y1="95111" x2="31850" y2="97600"/>
                          <a14:foregroundMark x1="32850" y1="94311" x2="32950" y2="97333"/>
                          <a14:foregroundMark x1="30250" y1="98489" x2="30700" y2="99378"/>
                          <a14:foregroundMark x1="27850" y1="92622" x2="25350" y2="98844"/>
                          <a14:foregroundMark x1="25350" y1="98844" x2="25250" y2="98933"/>
                          <a14:foregroundMark x1="22450" y1="98844" x2="24450" y2="99822"/>
                          <a14:foregroundMark x1="10600" y1="90489" x2="11600" y2="98844"/>
                          <a14:foregroundMark x1="9750" y1="90489" x2="9750" y2="95200"/>
                          <a14:foregroundMark x1="11450" y1="99911" x2="13550" y2="99822"/>
                        </a14:backgroundRemoval>
                      </a14:imgEffect>
                    </a14:imgLayer>
                  </a14:imgProps>
                </a:ext>
              </a:extLst>
            </a:blip>
            <a:srcRect l="8703" t="58836" r="66535"/>
            <a:stretch/>
          </p:blipFill>
          <p:spPr>
            <a:xfrm>
              <a:off x="-184919" y="2605157"/>
              <a:ext cx="4548026" cy="4252843"/>
            </a:xfrm>
            <a:prstGeom prst="rect">
              <a:avLst/>
            </a:prstGeom>
          </p:spPr>
        </p:pic>
      </p:grpSp>
    </p:spTree>
    <p:extLst>
      <p:ext uri="{BB962C8B-B14F-4D97-AF65-F5344CB8AC3E}">
        <p14:creationId xmlns:p14="http://schemas.microsoft.com/office/powerpoint/2010/main" val="2548747721"/>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337425"/>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Rectangle 1"/>
          <p:cNvSpPr/>
          <p:nvPr userDrawn="1"/>
        </p:nvSpPr>
        <p:spPr>
          <a:xfrm>
            <a:off x="231820" y="206061"/>
            <a:ext cx="11745532" cy="649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2541020"/>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B61C277-1607-FE47-7E81-56B51B57C6CD}"/>
              </a:ext>
            </a:extLst>
          </p:cNvPr>
          <p:cNvGrpSpPr/>
          <p:nvPr userDrawn="1"/>
        </p:nvGrpSpPr>
        <p:grpSpPr>
          <a:xfrm>
            <a:off x="-184919" y="-311962"/>
            <a:ext cx="12376919" cy="7169962"/>
            <a:chOff x="-184919" y="-311962"/>
            <a:chExt cx="12376919" cy="7169962"/>
          </a:xfrm>
        </p:grpSpPr>
        <p:grpSp>
          <p:nvGrpSpPr>
            <p:cNvPr id="4" name="Group 3">
              <a:extLst>
                <a:ext uri="{FF2B5EF4-FFF2-40B4-BE49-F238E27FC236}">
                  <a16:creationId xmlns:a16="http://schemas.microsoft.com/office/drawing/2014/main" id="{E46863C7-F879-78B5-D334-7E2B18E3A42D}"/>
                </a:ext>
              </a:extLst>
            </p:cNvPr>
            <p:cNvGrpSpPr/>
            <p:nvPr/>
          </p:nvGrpSpPr>
          <p:grpSpPr>
            <a:xfrm>
              <a:off x="0" y="-311962"/>
              <a:ext cx="12192000" cy="7169962"/>
              <a:chOff x="0" y="-311962"/>
              <a:chExt cx="12192000" cy="7169962"/>
            </a:xfrm>
          </p:grpSpPr>
          <p:pic>
            <p:nvPicPr>
              <p:cNvPr id="6" name="图片 17" descr="图片包含 游戏机, 食物&#10;&#10;描述已自动生成">
                <a:extLst>
                  <a:ext uri="{FF2B5EF4-FFF2-40B4-BE49-F238E27FC236}">
                    <a16:creationId xmlns:a16="http://schemas.microsoft.com/office/drawing/2014/main" id="{4B23ACD5-5BCC-F21B-3DA3-32AB1A8BE7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69DA6E63-059C-27C6-01EB-53A7603214A1}"/>
                  </a:ext>
                </a:extLst>
              </p:cNvPr>
              <p:cNvSpPr/>
              <p:nvPr/>
            </p:nvSpPr>
            <p:spPr>
              <a:xfrm>
                <a:off x="595086" y="551542"/>
                <a:ext cx="11190514" cy="5863771"/>
              </a:xfrm>
              <a:prstGeom prst="roundRect">
                <a:avLst/>
              </a:prstGeom>
              <a:solidFill>
                <a:schemeClr val="bg1"/>
              </a:solidFill>
              <a:ln w="57150">
                <a:solidFill>
                  <a:srgbClr val="E08FC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52" descr="徽标&#10;&#10;描述已自动生成">
                <a:extLst>
                  <a:ext uri="{FF2B5EF4-FFF2-40B4-BE49-F238E27FC236}">
                    <a16:creationId xmlns:a16="http://schemas.microsoft.com/office/drawing/2014/main" id="{E15A0024-27F4-5B4A-2DF1-428333DFFB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1962"/>
                <a:ext cx="2007668" cy="2007668"/>
              </a:xfrm>
              <a:prstGeom prst="rect">
                <a:avLst/>
              </a:prstGeom>
            </p:spPr>
          </p:pic>
        </p:grpSp>
        <p:pic>
          <p:nvPicPr>
            <p:cNvPr id="5" name="Picture 4">
              <a:extLst>
                <a:ext uri="{FF2B5EF4-FFF2-40B4-BE49-F238E27FC236}">
                  <a16:creationId xmlns:a16="http://schemas.microsoft.com/office/drawing/2014/main" id="{EE497477-A99B-BDFF-EFCF-FDDA5211F9C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56" b="99911" l="9750" r="32950">
                          <a14:foregroundMark x1="12850" y1="96533" x2="18400" y2="95467"/>
                          <a14:foregroundMark x1="18650" y1="90667" x2="29250" y2="98222"/>
                          <a14:foregroundMark x1="31850" y1="95111" x2="31850" y2="97600"/>
                          <a14:foregroundMark x1="32850" y1="94311" x2="32950" y2="97333"/>
                          <a14:foregroundMark x1="30250" y1="98489" x2="30700" y2="99378"/>
                          <a14:foregroundMark x1="27850" y1="92622" x2="25350" y2="98844"/>
                          <a14:foregroundMark x1="25350" y1="98844" x2="25250" y2="98933"/>
                          <a14:foregroundMark x1="22450" y1="98844" x2="24450" y2="99822"/>
                          <a14:foregroundMark x1="10600" y1="90489" x2="11600" y2="98844"/>
                          <a14:foregroundMark x1="9750" y1="90489" x2="9750" y2="95200"/>
                          <a14:foregroundMark x1="11450" y1="99911" x2="13550" y2="99822"/>
                        </a14:backgroundRemoval>
                      </a14:imgEffect>
                    </a14:imgLayer>
                  </a14:imgProps>
                </a:ext>
              </a:extLst>
            </a:blip>
            <a:srcRect l="8703" t="58836" r="66535"/>
            <a:stretch/>
          </p:blipFill>
          <p:spPr>
            <a:xfrm>
              <a:off x="-184919" y="2605157"/>
              <a:ext cx="4548026" cy="4252843"/>
            </a:xfrm>
            <a:prstGeom prst="rect">
              <a:avLst/>
            </a:prstGeom>
          </p:spPr>
        </p:pic>
      </p:grpSp>
    </p:spTree>
    <p:extLst>
      <p:ext uri="{BB962C8B-B14F-4D97-AF65-F5344CB8AC3E}">
        <p14:creationId xmlns:p14="http://schemas.microsoft.com/office/powerpoint/2010/main" val="2140384751"/>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232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2025/8/31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40817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2025/8/31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241977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2025/8/31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7190721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8.jpe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image" Target="../media/image10.png"/><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9.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4.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4.xml"/><Relationship Id="rId7" Type="http://schemas.openxmlformats.org/officeDocument/2006/relationships/image" Target="../media/image14.pn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image" Target="../media/image14.png"/><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400" y="365793"/>
            <a:ext cx="10515225" cy="1324638"/>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838400" y="1825901"/>
            <a:ext cx="10515225" cy="4351729"/>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432" y="6356775"/>
            <a:ext cx="2742448" cy="364276"/>
          </a:xfrm>
          <a:prstGeom prst="rect">
            <a:avLst/>
          </a:prstGeom>
        </p:spPr>
        <p:txBody>
          <a:bodyPr vert="horz" lIns="86277" tIns="43142" rIns="86277" bIns="43142" rtlCol="0" anchor="ctr"/>
          <a:lstStyle>
            <a:lvl1pPr algn="l">
              <a:defRPr sz="1000">
                <a:solidFill>
                  <a:schemeClr val="tx1">
                    <a:tint val="75000"/>
                  </a:schemeClr>
                </a:solidFill>
              </a:defRPr>
            </a:lvl1pPr>
          </a:lstStyle>
          <a:p>
            <a:pPr defTabSz="862758" fontAlgn="base">
              <a:spcBef>
                <a:spcPct val="0"/>
              </a:spcBef>
              <a:spcAft>
                <a:spcPct val="0"/>
              </a:spcAft>
            </a:pPr>
            <a:fld id="{43A93E93-166D-47F5-9EF1-ACEABE24AEEA}" type="datetimeFigureOut">
              <a:rPr lang="zh-CN" altLang="en-US" smtClean="0">
                <a:solidFill>
                  <a:prstClr val="black">
                    <a:tint val="75000"/>
                  </a:prstClr>
                </a:solidFill>
              </a:rPr>
              <a:pPr defTabSz="862758" fontAlgn="base">
                <a:spcBef>
                  <a:spcPct val="0"/>
                </a:spcBef>
                <a:spcAft>
                  <a:spcPct val="0"/>
                </a:spcAft>
              </a:pPr>
              <a:t>2025/8/31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23" y="6356775"/>
            <a:ext cx="4115176" cy="364276"/>
          </a:xfrm>
          <a:prstGeom prst="rect">
            <a:avLst/>
          </a:prstGeom>
        </p:spPr>
        <p:txBody>
          <a:bodyPr vert="horz" lIns="86277" tIns="43142" rIns="86277" bIns="43142" rtlCol="0" anchor="ctr"/>
          <a:lstStyle>
            <a:lvl1pPr algn="ctr">
              <a:defRPr sz="1000">
                <a:solidFill>
                  <a:schemeClr val="tx1">
                    <a:tint val="75000"/>
                  </a:schemeClr>
                </a:solidFill>
              </a:defRPr>
            </a:lvl1pPr>
          </a:lstStyle>
          <a:p>
            <a:pPr defTabSz="862758"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209" y="6356775"/>
            <a:ext cx="2742448" cy="364276"/>
          </a:xfrm>
          <a:prstGeom prst="rect">
            <a:avLst/>
          </a:prstGeom>
        </p:spPr>
        <p:txBody>
          <a:bodyPr vert="horz" lIns="86277" tIns="43142" rIns="86277" bIns="43142" rtlCol="0" anchor="ctr"/>
          <a:lstStyle>
            <a:lvl1pPr algn="r">
              <a:defRPr sz="1000">
                <a:solidFill>
                  <a:schemeClr val="tx1">
                    <a:tint val="75000"/>
                  </a:schemeClr>
                </a:solidFill>
              </a:defRPr>
            </a:lvl1pPr>
          </a:lstStyle>
          <a:p>
            <a:pPr defTabSz="862758" fontAlgn="base">
              <a:spcBef>
                <a:spcPct val="0"/>
              </a:spcBef>
              <a:spcAft>
                <a:spcPct val="0"/>
              </a:spcAft>
            </a:pPr>
            <a:fld id="{118D5ACA-62CA-46DB-AD6B-12EDD6D51A23}" type="slidenum">
              <a:rPr lang="zh-CN" altLang="en-US" smtClean="0">
                <a:solidFill>
                  <a:prstClr val="black">
                    <a:tint val="75000"/>
                  </a:prstClr>
                </a:solidFill>
              </a:rPr>
              <a:pPr defTabSz="862758" fontAlgn="base">
                <a:spcBef>
                  <a:spcPct val="0"/>
                </a:spcBef>
                <a:spcAft>
                  <a:spcPct val="0"/>
                </a:spcAft>
              </a:pPr>
              <a:t>‹#›</a:t>
            </a:fld>
            <a:endParaRPr lang="zh-CN" altLang="en-US">
              <a:solidFill>
                <a:prstClr val="black">
                  <a:tint val="75000"/>
                </a:prstClr>
              </a:solidFill>
            </a:endParaRPr>
          </a:p>
        </p:txBody>
      </p:sp>
      <p:pic>
        <p:nvPicPr>
          <p:cNvPr id="7" name="Picture 6">
            <a:extLst>
              <a:ext uri="{FF2B5EF4-FFF2-40B4-BE49-F238E27FC236}">
                <a16:creationId xmlns:a16="http://schemas.microsoft.com/office/drawing/2014/main" id="{C13E4FB0-DEE8-BAC2-E827-6A75730B26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97269" y="0"/>
            <a:ext cx="1592676" cy="1592676"/>
          </a:xfrm>
          <a:prstGeom prst="rect">
            <a:avLst/>
          </a:prstGeom>
        </p:spPr>
      </p:pic>
    </p:spTree>
    <p:extLst>
      <p:ext uri="{BB962C8B-B14F-4D97-AF65-F5344CB8AC3E}">
        <p14:creationId xmlns:p14="http://schemas.microsoft.com/office/powerpoint/2010/main" val="2491755935"/>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862758"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15686" indent="-215686" algn="l" defTabSz="862758" rtl="0" eaLnBrk="1" latinLnBrk="0" hangingPunct="1">
        <a:lnSpc>
          <a:spcPct val="90000"/>
        </a:lnSpc>
        <a:spcBef>
          <a:spcPts val="947"/>
        </a:spcBef>
        <a:buFont typeface="Arial" panose="020B0604020202020204" pitchFamily="34" charset="0"/>
        <a:buChar char="•"/>
        <a:defRPr sz="2700" kern="1200">
          <a:solidFill>
            <a:schemeClr val="tx1"/>
          </a:solidFill>
          <a:latin typeface="+mn-lt"/>
          <a:ea typeface="+mn-ea"/>
          <a:cs typeface="+mn-cs"/>
        </a:defRPr>
      </a:lvl1pPr>
      <a:lvl2pPr marL="647072" indent="-215686" algn="l" defTabSz="862758" rtl="0" eaLnBrk="1" latinLnBrk="0" hangingPunct="1">
        <a:lnSpc>
          <a:spcPct val="90000"/>
        </a:lnSpc>
        <a:spcBef>
          <a:spcPts val="474"/>
        </a:spcBef>
        <a:buFont typeface="Arial" panose="020B0604020202020204" pitchFamily="34" charset="0"/>
        <a:buChar char="•"/>
        <a:defRPr sz="2300" kern="1200">
          <a:solidFill>
            <a:schemeClr val="tx1"/>
          </a:solidFill>
          <a:latin typeface="+mn-lt"/>
          <a:ea typeface="+mn-ea"/>
          <a:cs typeface="+mn-cs"/>
        </a:defRPr>
      </a:lvl2pPr>
      <a:lvl3pPr marL="1078444" indent="-215686" algn="l" defTabSz="862758" rtl="0" eaLnBrk="1" latinLnBrk="0" hangingPunct="1">
        <a:lnSpc>
          <a:spcPct val="90000"/>
        </a:lnSpc>
        <a:spcBef>
          <a:spcPts val="474"/>
        </a:spcBef>
        <a:buFont typeface="Arial" panose="020B0604020202020204" pitchFamily="34" charset="0"/>
        <a:buChar char="•"/>
        <a:defRPr sz="2000" kern="1200">
          <a:solidFill>
            <a:schemeClr val="tx1"/>
          </a:solidFill>
          <a:latin typeface="+mn-lt"/>
          <a:ea typeface="+mn-ea"/>
          <a:cs typeface="+mn-cs"/>
        </a:defRPr>
      </a:lvl3pPr>
      <a:lvl4pPr marL="1509830"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4pPr>
      <a:lvl5pPr marL="1941213"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5pPr>
      <a:lvl6pPr marL="2372587"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6pPr>
      <a:lvl7pPr marL="280396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7pPr>
      <a:lvl8pPr marL="323534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8pPr>
      <a:lvl9pPr marL="366672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862758" rtl="0" eaLnBrk="1" latinLnBrk="0" hangingPunct="1">
        <a:defRPr sz="1800" kern="1200">
          <a:solidFill>
            <a:schemeClr val="tx1"/>
          </a:solidFill>
          <a:latin typeface="+mn-lt"/>
          <a:ea typeface="+mn-ea"/>
          <a:cs typeface="+mn-cs"/>
        </a:defRPr>
      </a:lvl1pPr>
      <a:lvl2pPr marL="431380" algn="l" defTabSz="862758" rtl="0" eaLnBrk="1" latinLnBrk="0" hangingPunct="1">
        <a:defRPr sz="1800" kern="1200">
          <a:solidFill>
            <a:schemeClr val="tx1"/>
          </a:solidFill>
          <a:latin typeface="+mn-lt"/>
          <a:ea typeface="+mn-ea"/>
          <a:cs typeface="+mn-cs"/>
        </a:defRPr>
      </a:lvl2pPr>
      <a:lvl3pPr marL="862758" algn="l" defTabSz="862758" rtl="0" eaLnBrk="1" latinLnBrk="0" hangingPunct="1">
        <a:defRPr sz="1800" kern="1200">
          <a:solidFill>
            <a:schemeClr val="tx1"/>
          </a:solidFill>
          <a:latin typeface="+mn-lt"/>
          <a:ea typeface="+mn-ea"/>
          <a:cs typeface="+mn-cs"/>
        </a:defRPr>
      </a:lvl3pPr>
      <a:lvl4pPr marL="1294141" algn="l" defTabSz="862758" rtl="0" eaLnBrk="1" latinLnBrk="0" hangingPunct="1">
        <a:defRPr sz="1800" kern="1200">
          <a:solidFill>
            <a:schemeClr val="tx1"/>
          </a:solidFill>
          <a:latin typeface="+mn-lt"/>
          <a:ea typeface="+mn-ea"/>
          <a:cs typeface="+mn-cs"/>
        </a:defRPr>
      </a:lvl4pPr>
      <a:lvl5pPr marL="1725521" algn="l" defTabSz="862758" rtl="0" eaLnBrk="1" latinLnBrk="0" hangingPunct="1">
        <a:defRPr sz="1800" kern="1200">
          <a:solidFill>
            <a:schemeClr val="tx1"/>
          </a:solidFill>
          <a:latin typeface="+mn-lt"/>
          <a:ea typeface="+mn-ea"/>
          <a:cs typeface="+mn-cs"/>
        </a:defRPr>
      </a:lvl5pPr>
      <a:lvl6pPr marL="2156896" algn="l" defTabSz="862758" rtl="0" eaLnBrk="1" latinLnBrk="0" hangingPunct="1">
        <a:defRPr sz="1800" kern="1200">
          <a:solidFill>
            <a:schemeClr val="tx1"/>
          </a:solidFill>
          <a:latin typeface="+mn-lt"/>
          <a:ea typeface="+mn-ea"/>
          <a:cs typeface="+mn-cs"/>
        </a:defRPr>
      </a:lvl6pPr>
      <a:lvl7pPr marL="2588275" algn="l" defTabSz="862758" rtl="0" eaLnBrk="1" latinLnBrk="0" hangingPunct="1">
        <a:defRPr sz="1800" kern="1200">
          <a:solidFill>
            <a:schemeClr val="tx1"/>
          </a:solidFill>
          <a:latin typeface="+mn-lt"/>
          <a:ea typeface="+mn-ea"/>
          <a:cs typeface="+mn-cs"/>
        </a:defRPr>
      </a:lvl7pPr>
      <a:lvl8pPr marL="3019657" algn="l" defTabSz="862758" rtl="0" eaLnBrk="1" latinLnBrk="0" hangingPunct="1">
        <a:defRPr sz="1800" kern="1200">
          <a:solidFill>
            <a:schemeClr val="tx1"/>
          </a:solidFill>
          <a:latin typeface="+mn-lt"/>
          <a:ea typeface="+mn-ea"/>
          <a:cs typeface="+mn-cs"/>
        </a:defRPr>
      </a:lvl8pPr>
      <a:lvl9pPr marL="3451035" algn="l" defTabSz="86275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065D14-67C0-FF17-1EDA-958FF1E13E4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797269" y="0"/>
            <a:ext cx="1592676" cy="1592676"/>
          </a:xfrm>
          <a:prstGeom prst="rect">
            <a:avLst/>
          </a:prstGeom>
        </p:spPr>
      </p:pic>
    </p:spTree>
    <p:extLst>
      <p:ext uri="{BB962C8B-B14F-4D97-AF65-F5344CB8AC3E}">
        <p14:creationId xmlns:p14="http://schemas.microsoft.com/office/powerpoint/2010/main" val="185069394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3" name="组合 62"/>
          <p:cNvGrpSpPr/>
          <p:nvPr userDrawn="1"/>
        </p:nvGrpSpPr>
        <p:grpSpPr>
          <a:xfrm>
            <a:off x="0" y="1"/>
            <a:ext cx="12192000" cy="6858000"/>
            <a:chOff x="0" y="0"/>
            <a:chExt cx="12192000" cy="6858000"/>
          </a:xfrm>
        </p:grpSpPr>
        <p:pic>
          <p:nvPicPr>
            <p:cNvPr id="64" name="图片 63"/>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4140223"/>
              <a:ext cx="4733046" cy="2717776"/>
            </a:xfrm>
            <a:prstGeom prst="rect">
              <a:avLst/>
            </a:prstGeom>
          </p:spPr>
        </p:pic>
        <p:pic>
          <p:nvPicPr>
            <p:cNvPr id="65" name="图片 64"/>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0"/>
              <a:ext cx="4733046" cy="2717776"/>
            </a:xfrm>
            <a:prstGeom prst="rect">
              <a:avLst/>
            </a:prstGeom>
          </p:spPr>
        </p:pic>
        <p:pic>
          <p:nvPicPr>
            <p:cNvPr id="66" name="图片 65"/>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2717775"/>
              <a:ext cx="4733046" cy="2717776"/>
            </a:xfrm>
            <a:prstGeom prst="rect">
              <a:avLst/>
            </a:prstGeom>
          </p:spPr>
        </p:pic>
        <p:pic>
          <p:nvPicPr>
            <p:cNvPr id="67" name="图片 66"/>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0"/>
              <a:ext cx="4733046" cy="2717776"/>
            </a:xfrm>
            <a:prstGeom prst="rect">
              <a:avLst/>
            </a:prstGeom>
          </p:spPr>
        </p:pic>
        <p:pic>
          <p:nvPicPr>
            <p:cNvPr id="68" name="图片 67"/>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2717775"/>
              <a:ext cx="4733046" cy="2717776"/>
            </a:xfrm>
            <a:prstGeom prst="rect">
              <a:avLst/>
            </a:prstGeom>
          </p:spPr>
        </p:pic>
        <p:pic>
          <p:nvPicPr>
            <p:cNvPr id="69" name="图片 68"/>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rot="5400000">
              <a:off x="8429781" y="3095780"/>
              <a:ext cx="4733046" cy="2791392"/>
            </a:xfrm>
            <a:prstGeom prst="rect">
              <a:avLst/>
            </a:prstGeom>
          </p:spPr>
        </p:pic>
        <p:pic>
          <p:nvPicPr>
            <p:cNvPr id="70" name="图片 69"/>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2389351" y="4140223"/>
              <a:ext cx="4733046" cy="2717776"/>
            </a:xfrm>
            <a:prstGeom prst="rect">
              <a:avLst/>
            </a:prstGeom>
          </p:spPr>
        </p:pic>
        <p:pic>
          <p:nvPicPr>
            <p:cNvPr id="71" name="图片 70"/>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6942025" y="4140224"/>
              <a:ext cx="4733046" cy="2717776"/>
            </a:xfrm>
            <a:prstGeom prst="rect">
              <a:avLst/>
            </a:prstGeom>
          </p:spPr>
        </p:pic>
        <p:pic>
          <p:nvPicPr>
            <p:cNvPr id="72" name="图片 71"/>
            <p:cNvPicPr>
              <a:picLocks noChangeAspect="1"/>
            </p:cNvPicPr>
            <p:nvPr/>
          </p:nvPicPr>
          <p:blipFill rotWithShape="1">
            <a:blip r:embed="rId14" cstate="screen">
              <a:extLst>
                <a:ext uri="{28A0092B-C50C-407E-A947-70E740481C1C}">
                  <a14:useLocalDpi xmlns:a14="http://schemas.microsoft.com/office/drawing/2010/main"/>
                </a:ext>
              </a:extLst>
            </a:blip>
            <a:srcRect/>
            <a:stretch>
              <a:fillRect/>
            </a:stretch>
          </p:blipFill>
          <p:spPr>
            <a:xfrm>
              <a:off x="9402592" y="0"/>
              <a:ext cx="2789408" cy="2717776"/>
            </a:xfrm>
            <a:prstGeom prst="rect">
              <a:avLst/>
            </a:prstGeom>
          </p:spPr>
        </p:pic>
      </p:grpSp>
      <p:pic>
        <p:nvPicPr>
          <p:cNvPr id="3" name="Picture 2" descr="Logo&#10;&#10;Description automatically generated">
            <a:extLst>
              <a:ext uri="{FF2B5EF4-FFF2-40B4-BE49-F238E27FC236}">
                <a16:creationId xmlns:a16="http://schemas.microsoft.com/office/drawing/2014/main" id="{19606CC0-BE0F-9EBF-6A0D-931ED7A4202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938431" y="-410573"/>
            <a:ext cx="1938431" cy="1938431"/>
          </a:xfrm>
          <a:prstGeom prst="rect">
            <a:avLst/>
          </a:prstGeom>
        </p:spPr>
      </p:pic>
    </p:spTree>
    <p:extLst>
      <p:ext uri="{BB962C8B-B14F-4D97-AF65-F5344CB8AC3E}">
        <p14:creationId xmlns:p14="http://schemas.microsoft.com/office/powerpoint/2010/main" val="414877244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08219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8/31/2025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a:extLst>
              <a:ext uri="{FF2B5EF4-FFF2-40B4-BE49-F238E27FC236}">
                <a16:creationId xmlns:a16="http://schemas.microsoft.com/office/drawing/2014/main" id="{EE7A3F51-FBC8-7D53-343A-E035F18C3B8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97269" y="0"/>
            <a:ext cx="1592676" cy="1592676"/>
          </a:xfrm>
          <a:prstGeom prst="rect">
            <a:avLst/>
          </a:prstGeom>
        </p:spPr>
      </p:pic>
    </p:spTree>
    <p:extLst>
      <p:ext uri="{BB962C8B-B14F-4D97-AF65-F5344CB8AC3E}">
        <p14:creationId xmlns:p14="http://schemas.microsoft.com/office/powerpoint/2010/main" val="1416041127"/>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2025/8/31</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4898749"/>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9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23" indent="-228623" algn="l" defTabSz="91449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68" indent="-228623" algn="l" defTabSz="91449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14" indent="-228623" algn="l" defTabSz="91449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60" indent="-228623"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606" indent="-228623"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52" indent="-228623"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98" indent="-228623"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88" indent="-228623"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92" rtl="0" eaLnBrk="1" latinLnBrk="0" hangingPunct="1">
        <a:defRPr sz="1800" kern="1200">
          <a:solidFill>
            <a:schemeClr val="tx1"/>
          </a:solidFill>
          <a:latin typeface="+mn-lt"/>
          <a:ea typeface="+mn-ea"/>
          <a:cs typeface="+mn-cs"/>
        </a:defRPr>
      </a:lvl1pPr>
      <a:lvl2pPr marL="457246" algn="l" defTabSz="914492" rtl="0" eaLnBrk="1" latinLnBrk="0" hangingPunct="1">
        <a:defRPr sz="1800" kern="1200">
          <a:solidFill>
            <a:schemeClr val="tx1"/>
          </a:solidFill>
          <a:latin typeface="+mn-lt"/>
          <a:ea typeface="+mn-ea"/>
          <a:cs typeface="+mn-cs"/>
        </a:defRPr>
      </a:lvl2pPr>
      <a:lvl3pPr marL="914492" algn="l" defTabSz="914492" rtl="0" eaLnBrk="1" latinLnBrk="0" hangingPunct="1">
        <a:defRPr sz="1800" kern="1200">
          <a:solidFill>
            <a:schemeClr val="tx1"/>
          </a:solidFill>
          <a:latin typeface="+mn-lt"/>
          <a:ea typeface="+mn-ea"/>
          <a:cs typeface="+mn-cs"/>
        </a:defRPr>
      </a:lvl3pPr>
      <a:lvl4pPr marL="1371738" algn="l" defTabSz="914492" rtl="0" eaLnBrk="1" latinLnBrk="0" hangingPunct="1">
        <a:defRPr sz="1800" kern="1200">
          <a:solidFill>
            <a:schemeClr val="tx1"/>
          </a:solidFill>
          <a:latin typeface="+mn-lt"/>
          <a:ea typeface="+mn-ea"/>
          <a:cs typeface="+mn-cs"/>
        </a:defRPr>
      </a:lvl4pPr>
      <a:lvl5pPr marL="1828983" algn="l" defTabSz="914492" rtl="0" eaLnBrk="1" latinLnBrk="0" hangingPunct="1">
        <a:defRPr sz="1800" kern="1200">
          <a:solidFill>
            <a:schemeClr val="tx1"/>
          </a:solidFill>
          <a:latin typeface="+mn-lt"/>
          <a:ea typeface="+mn-ea"/>
          <a:cs typeface="+mn-cs"/>
        </a:defRPr>
      </a:lvl5pPr>
      <a:lvl6pPr marL="2286228" algn="l" defTabSz="914492" rtl="0" eaLnBrk="1" latinLnBrk="0" hangingPunct="1">
        <a:defRPr sz="1800" kern="1200">
          <a:solidFill>
            <a:schemeClr val="tx1"/>
          </a:solidFill>
          <a:latin typeface="+mn-lt"/>
          <a:ea typeface="+mn-ea"/>
          <a:cs typeface="+mn-cs"/>
        </a:defRPr>
      </a:lvl6pPr>
      <a:lvl7pPr marL="2743475" algn="l" defTabSz="914492" rtl="0" eaLnBrk="1" latinLnBrk="0" hangingPunct="1">
        <a:defRPr sz="1800" kern="1200">
          <a:solidFill>
            <a:schemeClr val="tx1"/>
          </a:solidFill>
          <a:latin typeface="+mn-lt"/>
          <a:ea typeface="+mn-ea"/>
          <a:cs typeface="+mn-cs"/>
        </a:defRPr>
      </a:lvl7pPr>
      <a:lvl8pPr marL="3200720" algn="l" defTabSz="914492" rtl="0" eaLnBrk="1" latinLnBrk="0" hangingPunct="1">
        <a:defRPr sz="1800" kern="1200">
          <a:solidFill>
            <a:schemeClr val="tx1"/>
          </a:solidFill>
          <a:latin typeface="+mn-lt"/>
          <a:ea typeface="+mn-ea"/>
          <a:cs typeface="+mn-cs"/>
        </a:defRPr>
      </a:lvl8pPr>
      <a:lvl9pPr marL="3657966" algn="l" defTabSz="91449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1AD81659-9FF7-9FC5-AA7B-F8ACE995A83B}"/>
              </a:ext>
            </a:extLst>
          </p:cNvPr>
          <p:cNvGrpSpPr/>
          <p:nvPr userDrawn="1"/>
        </p:nvGrpSpPr>
        <p:grpSpPr>
          <a:xfrm>
            <a:off x="0" y="0"/>
            <a:ext cx="12192000" cy="6858000"/>
            <a:chOff x="0" y="0"/>
            <a:chExt cx="12192000" cy="6858000"/>
          </a:xfrm>
        </p:grpSpPr>
        <p:pic>
          <p:nvPicPr>
            <p:cNvPr id="8" name="图片 7" descr="图片包含 游戏机, 食物&#10;&#10;描述已自动生成">
              <a:extLst>
                <a:ext uri="{FF2B5EF4-FFF2-40B4-BE49-F238E27FC236}">
                  <a16:creationId xmlns:a16="http://schemas.microsoft.com/office/drawing/2014/main" id="{85F2B219-726F-05FF-D459-95812F73B1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游戏机, 食物, 房间&#10;&#10;描述已自动生成">
              <a:extLst>
                <a:ext uri="{FF2B5EF4-FFF2-40B4-BE49-F238E27FC236}">
                  <a16:creationId xmlns:a16="http://schemas.microsoft.com/office/drawing/2014/main" id="{D5EA4AD2-344B-F4B8-8330-B2CD73385B7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0" y="725"/>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10" name="图片 9" descr="房间的摆设布局&#10;&#10;低可信度描述已自动生成">
              <a:extLst>
                <a:ext uri="{FF2B5EF4-FFF2-40B4-BE49-F238E27FC236}">
                  <a16:creationId xmlns:a16="http://schemas.microsoft.com/office/drawing/2014/main" id="{401D4304-61ED-95E1-4A1F-C46114CB5352}"/>
                </a:ext>
              </a:extLst>
            </p:cNvPr>
            <p:cNvPicPr>
              <a:picLocks noChangeAspect="1"/>
            </p:cNvPicPr>
            <p:nvPr/>
          </p:nvPicPr>
          <p:blipFill rotWithShape="1">
            <a:blip r:embed="rId7">
              <a:extLst>
                <a:ext uri="{28A0092B-C50C-407E-A947-70E740481C1C}">
                  <a14:useLocalDpi xmlns:a14="http://schemas.microsoft.com/office/drawing/2010/main" val="0"/>
                </a:ext>
              </a:extLst>
            </a:blip>
            <a:srcRect l="5343" t="10453" r="4592" b="9598"/>
            <a:stretch/>
          </p:blipFill>
          <p:spPr>
            <a:xfrm>
              <a:off x="0" y="0"/>
              <a:ext cx="12177486" cy="6783978"/>
            </a:xfrm>
            <a:custGeom>
              <a:avLst/>
              <a:gdLst>
                <a:gd name="connsiteX0" fmla="*/ 0 w 12177486"/>
                <a:gd name="connsiteY0" fmla="*/ 0 h 6783978"/>
                <a:gd name="connsiteX1" fmla="*/ 12177486 w 12177486"/>
                <a:gd name="connsiteY1" fmla="*/ 0 h 6783978"/>
                <a:gd name="connsiteX2" fmla="*/ 12177486 w 12177486"/>
                <a:gd name="connsiteY2" fmla="*/ 6783978 h 6783978"/>
                <a:gd name="connsiteX3" fmla="*/ 0 w 12177486"/>
                <a:gd name="connsiteY3" fmla="*/ 6783978 h 6783978"/>
              </a:gdLst>
              <a:ahLst/>
              <a:cxnLst>
                <a:cxn ang="0">
                  <a:pos x="connsiteX0" y="connsiteY0"/>
                </a:cxn>
                <a:cxn ang="0">
                  <a:pos x="connsiteX1" y="connsiteY1"/>
                </a:cxn>
                <a:cxn ang="0">
                  <a:pos x="connsiteX2" y="connsiteY2"/>
                </a:cxn>
                <a:cxn ang="0">
                  <a:pos x="connsiteX3" y="connsiteY3"/>
                </a:cxn>
              </a:cxnLst>
              <a:rect l="l" t="t" r="r" b="b"/>
              <a:pathLst>
                <a:path w="12177486" h="6783978">
                  <a:moveTo>
                    <a:pt x="0" y="0"/>
                  </a:moveTo>
                  <a:lnTo>
                    <a:pt x="12177486" y="0"/>
                  </a:lnTo>
                  <a:lnTo>
                    <a:pt x="12177486" y="6783978"/>
                  </a:lnTo>
                  <a:lnTo>
                    <a:pt x="0" y="6783978"/>
                  </a:lnTo>
                  <a:close/>
                </a:path>
              </a:pathLst>
            </a:custGeom>
          </p:spPr>
        </p:pic>
      </p:grpSp>
    </p:spTree>
    <p:extLst>
      <p:ext uri="{BB962C8B-B14F-4D97-AF65-F5344CB8AC3E}">
        <p14:creationId xmlns:p14="http://schemas.microsoft.com/office/powerpoint/2010/main" val="4221864192"/>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1AD81659-9FF7-9FC5-AA7B-F8ACE995A83B}"/>
              </a:ext>
            </a:extLst>
          </p:cNvPr>
          <p:cNvGrpSpPr/>
          <p:nvPr userDrawn="1"/>
        </p:nvGrpSpPr>
        <p:grpSpPr>
          <a:xfrm>
            <a:off x="0" y="0"/>
            <a:ext cx="12192000" cy="6858000"/>
            <a:chOff x="0" y="0"/>
            <a:chExt cx="12192000" cy="6858000"/>
          </a:xfrm>
        </p:grpSpPr>
        <p:pic>
          <p:nvPicPr>
            <p:cNvPr id="8" name="图片 7" descr="图片包含 游戏机, 食物&#10;&#10;描述已自动生成">
              <a:extLst>
                <a:ext uri="{FF2B5EF4-FFF2-40B4-BE49-F238E27FC236}">
                  <a16:creationId xmlns:a16="http://schemas.microsoft.com/office/drawing/2014/main" id="{85F2B219-726F-05FF-D459-95812F73B1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游戏机, 食物, 房间&#10;&#10;描述已自动生成">
              <a:extLst>
                <a:ext uri="{FF2B5EF4-FFF2-40B4-BE49-F238E27FC236}">
                  <a16:creationId xmlns:a16="http://schemas.microsoft.com/office/drawing/2014/main" id="{D5EA4AD2-344B-F4B8-8330-B2CD73385B7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0" y="725"/>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10" name="图片 9" descr="房间的摆设布局&#10;&#10;低可信度描述已自动生成">
              <a:extLst>
                <a:ext uri="{FF2B5EF4-FFF2-40B4-BE49-F238E27FC236}">
                  <a16:creationId xmlns:a16="http://schemas.microsoft.com/office/drawing/2014/main" id="{401D4304-61ED-95E1-4A1F-C46114CB5352}"/>
                </a:ext>
              </a:extLst>
            </p:cNvPr>
            <p:cNvPicPr>
              <a:picLocks noChangeAspect="1"/>
            </p:cNvPicPr>
            <p:nvPr/>
          </p:nvPicPr>
          <p:blipFill rotWithShape="1">
            <a:blip r:embed="rId7">
              <a:extLst>
                <a:ext uri="{28A0092B-C50C-407E-A947-70E740481C1C}">
                  <a14:useLocalDpi xmlns:a14="http://schemas.microsoft.com/office/drawing/2010/main" val="0"/>
                </a:ext>
              </a:extLst>
            </a:blip>
            <a:srcRect l="5343" t="10453" r="4592" b="9598"/>
            <a:stretch/>
          </p:blipFill>
          <p:spPr>
            <a:xfrm>
              <a:off x="0" y="0"/>
              <a:ext cx="12177486" cy="6783978"/>
            </a:xfrm>
            <a:custGeom>
              <a:avLst/>
              <a:gdLst>
                <a:gd name="connsiteX0" fmla="*/ 0 w 12177486"/>
                <a:gd name="connsiteY0" fmla="*/ 0 h 6783978"/>
                <a:gd name="connsiteX1" fmla="*/ 12177486 w 12177486"/>
                <a:gd name="connsiteY1" fmla="*/ 0 h 6783978"/>
                <a:gd name="connsiteX2" fmla="*/ 12177486 w 12177486"/>
                <a:gd name="connsiteY2" fmla="*/ 6783978 h 6783978"/>
                <a:gd name="connsiteX3" fmla="*/ 0 w 12177486"/>
                <a:gd name="connsiteY3" fmla="*/ 6783978 h 6783978"/>
              </a:gdLst>
              <a:ahLst/>
              <a:cxnLst>
                <a:cxn ang="0">
                  <a:pos x="connsiteX0" y="connsiteY0"/>
                </a:cxn>
                <a:cxn ang="0">
                  <a:pos x="connsiteX1" y="connsiteY1"/>
                </a:cxn>
                <a:cxn ang="0">
                  <a:pos x="connsiteX2" y="connsiteY2"/>
                </a:cxn>
                <a:cxn ang="0">
                  <a:pos x="connsiteX3" y="connsiteY3"/>
                </a:cxn>
              </a:cxnLst>
              <a:rect l="l" t="t" r="r" b="b"/>
              <a:pathLst>
                <a:path w="12177486" h="6783978">
                  <a:moveTo>
                    <a:pt x="0" y="0"/>
                  </a:moveTo>
                  <a:lnTo>
                    <a:pt x="12177486" y="0"/>
                  </a:lnTo>
                  <a:lnTo>
                    <a:pt x="12177486" y="6783978"/>
                  </a:lnTo>
                  <a:lnTo>
                    <a:pt x="0" y="6783978"/>
                  </a:lnTo>
                  <a:close/>
                </a:path>
              </a:pathLst>
            </a:custGeom>
          </p:spPr>
        </p:pic>
      </p:grpSp>
    </p:spTree>
    <p:extLst>
      <p:ext uri="{BB962C8B-B14F-4D97-AF65-F5344CB8AC3E}">
        <p14:creationId xmlns:p14="http://schemas.microsoft.com/office/powerpoint/2010/main" val="1158305867"/>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19.pn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19.pn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9.png"/><Relationship Id="rId1" Type="http://schemas.openxmlformats.org/officeDocument/2006/relationships/slideLayout" Target="../slideLayouts/slideLayout36.xml"/><Relationship Id="rId5" Type="http://schemas.openxmlformats.org/officeDocument/2006/relationships/image" Target="../media/image22.png"/><Relationship Id="rId4" Type="http://schemas.openxmlformats.org/officeDocument/2006/relationships/image" Target="../media/image54.svg"/></Relationships>
</file>

<file path=ppt/slides/_rels/slide1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42.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9.pn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57.png"/><Relationship Id="rId4" Type="http://schemas.openxmlformats.org/officeDocument/2006/relationships/image" Target="../media/image56.gif"/></Relationships>
</file>

<file path=ppt/slides/_rels/slide16.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53.xml"/><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png"/><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9.pn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sv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9.png"/><Relationship Id="rId1" Type="http://schemas.openxmlformats.org/officeDocument/2006/relationships/slideLayout" Target="../slideLayouts/slideLayout36.xml"/><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7.jpe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19.pn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9.png"/><Relationship Id="rId1" Type="http://schemas.openxmlformats.org/officeDocument/2006/relationships/slideLayout" Target="../slideLayouts/slideLayout36.xml"/><Relationship Id="rId5" Type="http://schemas.openxmlformats.org/officeDocument/2006/relationships/image" Target="../media/image22.png"/><Relationship Id="rId4" Type="http://schemas.openxmlformats.org/officeDocument/2006/relationships/image" Target="../media/image54.sv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8" Type="http://schemas.openxmlformats.org/officeDocument/2006/relationships/tags" Target="../tags/tag7.xml"/><Relationship Id="rId13" Type="http://schemas.openxmlformats.org/officeDocument/2006/relationships/notesSlide" Target="../notesSlides/notesSlide1.xml"/><Relationship Id="rId18" Type="http://schemas.openxmlformats.org/officeDocument/2006/relationships/image" Target="../media/image73.png"/><Relationship Id="rId3" Type="http://schemas.openxmlformats.org/officeDocument/2006/relationships/tags" Target="../tags/tag2.xml"/><Relationship Id="rId21" Type="http://schemas.openxmlformats.org/officeDocument/2006/relationships/image" Target="../media/image76.png"/><Relationship Id="rId7" Type="http://schemas.openxmlformats.org/officeDocument/2006/relationships/tags" Target="../tags/tag6.xml"/><Relationship Id="rId12" Type="http://schemas.openxmlformats.org/officeDocument/2006/relationships/slideLayout" Target="../slideLayouts/slideLayout18.xml"/><Relationship Id="rId17" Type="http://schemas.openxmlformats.org/officeDocument/2006/relationships/image" Target="../media/image72.png"/><Relationship Id="rId2" Type="http://schemas.openxmlformats.org/officeDocument/2006/relationships/tags" Target="../tags/tag1.xml"/><Relationship Id="rId16" Type="http://schemas.openxmlformats.org/officeDocument/2006/relationships/image" Target="../media/image71.png"/><Relationship Id="rId20" Type="http://schemas.openxmlformats.org/officeDocument/2006/relationships/image" Target="../media/image75.png"/><Relationship Id="rId1" Type="http://schemas.openxmlformats.org/officeDocument/2006/relationships/themeOverride" Target="../theme/themeOverride1.xml"/><Relationship Id="rId6" Type="http://schemas.openxmlformats.org/officeDocument/2006/relationships/tags" Target="../tags/tag5.xml"/><Relationship Id="rId11" Type="http://schemas.openxmlformats.org/officeDocument/2006/relationships/tags" Target="../tags/tag10.xml"/><Relationship Id="rId24" Type="http://schemas.openxmlformats.org/officeDocument/2006/relationships/image" Target="../media/image79.png"/><Relationship Id="rId5" Type="http://schemas.openxmlformats.org/officeDocument/2006/relationships/tags" Target="../tags/tag4.xml"/><Relationship Id="rId15" Type="http://schemas.openxmlformats.org/officeDocument/2006/relationships/image" Target="../media/image70.png"/><Relationship Id="rId23" Type="http://schemas.openxmlformats.org/officeDocument/2006/relationships/image" Target="../media/image78.png"/><Relationship Id="rId10" Type="http://schemas.openxmlformats.org/officeDocument/2006/relationships/tags" Target="../tags/tag9.xml"/><Relationship Id="rId19" Type="http://schemas.openxmlformats.org/officeDocument/2006/relationships/image" Target="../media/image74.png"/><Relationship Id="rId4" Type="http://schemas.openxmlformats.org/officeDocument/2006/relationships/tags" Target="../tags/tag3.xml"/><Relationship Id="rId9" Type="http://schemas.openxmlformats.org/officeDocument/2006/relationships/tags" Target="../tags/tag8.xml"/><Relationship Id="rId14" Type="http://schemas.openxmlformats.org/officeDocument/2006/relationships/image" Target="../media/image69.jpeg"/><Relationship Id="rId22"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36.xml"/><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19.pn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microsoft.com/office/2007/relationships/hdphoto" Target="../media/hdphoto2.wdp"/><Relationship Id="rId2" Type="http://schemas.openxmlformats.org/officeDocument/2006/relationships/image" Target="../media/image28.jpg"/><Relationship Id="rId1" Type="http://schemas.openxmlformats.org/officeDocument/2006/relationships/slideLayout" Target="../slideLayouts/slideLayout8.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31.svg"/><Relationship Id="rId10" Type="http://schemas.openxmlformats.org/officeDocument/2006/relationships/image" Target="../media/image34.png"/><Relationship Id="rId4" Type="http://schemas.openxmlformats.org/officeDocument/2006/relationships/image" Target="../media/image30.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8.xml"/><Relationship Id="rId5" Type="http://schemas.openxmlformats.org/officeDocument/2006/relationships/image" Target="../media/image38.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42.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 Id="rId9"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9.pn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19.png"/><Relationship Id="rId1" Type="http://schemas.openxmlformats.org/officeDocument/2006/relationships/slideLayout" Target="../slideLayouts/slideLayout36.xml"/><Relationship Id="rId5" Type="http://schemas.openxmlformats.org/officeDocument/2006/relationships/image" Target="../media/image50.jpg"/><Relationship Id="rId4" Type="http://schemas.openxmlformats.org/officeDocument/2006/relationships/image" Target="../media/image4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09630"/>
            <a:endParaRPr lang="en-US" sz="1200">
              <a:solidFill>
                <a:prstClr val="white"/>
              </a:solidFill>
              <a:latin typeface="Calibri"/>
            </a:endParaRPr>
          </a:p>
        </p:txBody>
      </p:sp>
      <p:pic>
        <p:nvPicPr>
          <p:cNvPr id="3" name="Picture 2" descr="A group of kids in a classroom&#10;&#10;Description automatically generated">
            <a:extLst>
              <a:ext uri="{FF2B5EF4-FFF2-40B4-BE49-F238E27FC236}">
                <a16:creationId xmlns:a16="http://schemas.microsoft.com/office/drawing/2014/main" id="{A668B528-8383-632C-B92C-48ACC21FE42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434" b="7075"/>
          <a:stretch/>
        </p:blipFill>
        <p:spPr>
          <a:xfrm>
            <a:off x="13" y="1282"/>
            <a:ext cx="12191987" cy="6856718"/>
          </a:xfrm>
          <a:prstGeom prst="rect">
            <a:avLst/>
          </a:prstGeom>
        </p:spPr>
      </p:pic>
      <p:pic>
        <p:nvPicPr>
          <p:cNvPr id="5" name="Picture 4">
            <a:extLst>
              <a:ext uri="{FF2B5EF4-FFF2-40B4-BE49-F238E27FC236}">
                <a16:creationId xmlns:a16="http://schemas.microsoft.com/office/drawing/2014/main" id="{24BCE123-D4C0-B73F-4075-60E98AC7AA1F}"/>
              </a:ext>
            </a:extLst>
          </p:cNvPr>
          <p:cNvPicPr>
            <a:picLocks noChangeAspect="1"/>
          </p:cNvPicPr>
          <p:nvPr/>
        </p:nvPicPr>
        <p:blipFill>
          <a:blip r:embed="rId3"/>
          <a:stretch>
            <a:fillRect/>
          </a:stretch>
        </p:blipFill>
        <p:spPr>
          <a:xfrm>
            <a:off x="1219200" y="736600"/>
            <a:ext cx="10117130" cy="2517295"/>
          </a:xfrm>
          <a:prstGeom prst="rect">
            <a:avLst/>
          </a:prstGeom>
        </p:spPr>
      </p:pic>
    </p:spTree>
    <p:extLst>
      <p:ext uri="{BB962C8B-B14F-4D97-AF65-F5344CB8AC3E}">
        <p14:creationId xmlns:p14="http://schemas.microsoft.com/office/powerpoint/2010/main" val="4223989106"/>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181864" y="228600"/>
            <a:ext cx="11828272" cy="6186424"/>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TextBox 1">
            <a:extLst>
              <a:ext uri="{FF2B5EF4-FFF2-40B4-BE49-F238E27FC236}">
                <a16:creationId xmlns:a16="http://schemas.microsoft.com/office/drawing/2014/main" id="{37DE3223-298D-35CB-07DC-D7D7CD26B952}"/>
              </a:ext>
            </a:extLst>
          </p:cNvPr>
          <p:cNvSpPr txBox="1"/>
          <p:nvPr/>
        </p:nvSpPr>
        <p:spPr>
          <a:xfrm>
            <a:off x="704585" y="430950"/>
            <a:ext cx="10677375" cy="646331"/>
          </a:xfrm>
          <a:prstGeom prst="rect">
            <a:avLst/>
          </a:prstGeom>
          <a:solidFill>
            <a:schemeClr val="accent5">
              <a:lumMod val="75000"/>
            </a:schemeClr>
          </a:solidFill>
        </p:spPr>
        <p:txBody>
          <a:bodyPr wrap="square" rtlCol="0">
            <a:spAutoFit/>
          </a:bodyPr>
          <a:lstStyle/>
          <a:p>
            <a:pPr lvl="0" algn="ctr"/>
            <a:r>
              <a:rPr lang="vi-VN" altLang="zh-CN" sz="3600" dirty="0">
                <a:ln w="0"/>
                <a:solidFill>
                  <a:prstClr val="white"/>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sym typeface="+mn-lt"/>
              </a:rPr>
              <a:t>Cái gì giúp người khiếm thị đi lại không bị vấp ngã? </a:t>
            </a:r>
            <a:endParaRPr kumimoji="0" lang="zh-CN" altLang="en-US" sz="3600" b="0" i="0" u="none" strike="noStrike" kern="1200" cap="none" spc="0" normalizeH="0" baseline="0" noProof="0" dirty="0">
              <a:ln w="0"/>
              <a:solidFill>
                <a:prstClr val="white"/>
              </a:solidFill>
              <a:effectLst>
                <a:outerShdw blurRad="38100" dist="25400" dir="5400000" algn="ctr" rotWithShape="0">
                  <a:srgbClr val="6E747A">
                    <a:alpha val="43000"/>
                  </a:srgbClr>
                </a:outerShdw>
              </a:effectLst>
              <a:uLnTx/>
              <a:uFillTx/>
              <a:latin typeface="Cambria" panose="02040503050406030204" pitchFamily="18" charset="0"/>
              <a:ea typeface="方正黑体简体" panose="03000509000000000000" pitchFamily="65" charset="-122"/>
              <a:cs typeface="Calibri" panose="020F0502020204030204" pitchFamily="34" charset="0"/>
              <a:sym typeface="+mn-lt"/>
            </a:endParaRPr>
          </a:p>
        </p:txBody>
      </p:sp>
      <p:pic>
        <p:nvPicPr>
          <p:cNvPr id="6" name="Picture 5" descr="A group of people on a street&#10;&#10;Description automatically generated with low confidence">
            <a:extLst>
              <a:ext uri="{FF2B5EF4-FFF2-40B4-BE49-F238E27FC236}">
                <a16:creationId xmlns:a16="http://schemas.microsoft.com/office/drawing/2014/main" id="{1105E364-11B9-C1E1-9D78-9B2C82FA1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1423" y="1426611"/>
            <a:ext cx="6545515" cy="4462077"/>
          </a:xfrm>
          <a:prstGeom prst="rect">
            <a:avLst/>
          </a:prstGeom>
        </p:spPr>
      </p:pic>
    </p:spTree>
    <p:extLst>
      <p:ext uri="{BB962C8B-B14F-4D97-AF65-F5344CB8AC3E}">
        <p14:creationId xmlns:p14="http://schemas.microsoft.com/office/powerpoint/2010/main" val="39422819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250" fill="hold"/>
                                        <p:tgtEl>
                                          <p:spTgt spid="4"/>
                                        </p:tgtEl>
                                        <p:attrNameLst>
                                          <p:attrName>ppt_w</p:attrName>
                                        </p:attrNameLst>
                                      </p:cBhvr>
                                      <p:tavLst>
                                        <p:tav tm="0">
                                          <p:val>
                                            <p:fltVal val="0"/>
                                          </p:val>
                                        </p:tav>
                                        <p:tav tm="100000">
                                          <p:val>
                                            <p:strVal val="#ppt_w"/>
                                          </p:val>
                                        </p:tav>
                                      </p:tavLst>
                                    </p:anim>
                                    <p:anim calcmode="lin" valueType="num">
                                      <p:cBhvr>
                                        <p:cTn id="8" dur="1250" fill="hold"/>
                                        <p:tgtEl>
                                          <p:spTgt spid="4"/>
                                        </p:tgtEl>
                                        <p:attrNameLst>
                                          <p:attrName>ppt_h</p:attrName>
                                        </p:attrNameLst>
                                      </p:cBhvr>
                                      <p:tavLst>
                                        <p:tav tm="0">
                                          <p:val>
                                            <p:fltVal val="0"/>
                                          </p:val>
                                        </p:tav>
                                        <p:tav tm="100000">
                                          <p:val>
                                            <p:strVal val="#ppt_h"/>
                                          </p:val>
                                        </p:tav>
                                      </p:tavLst>
                                    </p:anim>
                                    <p:animEffect transition="in" filter="fade">
                                      <p:cBhvr>
                                        <p:cTn id="9" dur="125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181864" y="228600"/>
            <a:ext cx="11828272" cy="6186424"/>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TextBox 1">
            <a:extLst>
              <a:ext uri="{FF2B5EF4-FFF2-40B4-BE49-F238E27FC236}">
                <a16:creationId xmlns:a16="http://schemas.microsoft.com/office/drawing/2014/main" id="{37DE3223-298D-35CB-07DC-D7D7CD26B952}"/>
              </a:ext>
            </a:extLst>
          </p:cNvPr>
          <p:cNvSpPr txBox="1"/>
          <p:nvPr/>
        </p:nvSpPr>
        <p:spPr>
          <a:xfrm>
            <a:off x="704585" y="430950"/>
            <a:ext cx="10677375" cy="646331"/>
          </a:xfrm>
          <a:prstGeom prst="rect">
            <a:avLst/>
          </a:prstGeom>
          <a:solidFill>
            <a:schemeClr val="accent5">
              <a:lumMod val="75000"/>
            </a:schemeClr>
          </a:solidFill>
        </p:spPr>
        <p:txBody>
          <a:bodyPr wrap="square" rtlCol="0">
            <a:spAutoFit/>
          </a:bodyPr>
          <a:lstStyle/>
          <a:p>
            <a:pPr lvl="0" algn="ctr"/>
            <a:r>
              <a:rPr lang="vi-VN" altLang="zh-CN" sz="3600" dirty="0">
                <a:ln w="0"/>
                <a:solidFill>
                  <a:prstClr val="white"/>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sym typeface="+mn-lt"/>
              </a:rPr>
              <a:t>Cái gì giúp người khiếm thị đọc được sách?</a:t>
            </a:r>
          </a:p>
        </p:txBody>
      </p:sp>
      <p:pic>
        <p:nvPicPr>
          <p:cNvPr id="5" name="Picture 4" descr="A picture containing flock, outdoor, nature, crater&#10;&#10;Description automatically generated">
            <a:extLst>
              <a:ext uri="{FF2B5EF4-FFF2-40B4-BE49-F238E27FC236}">
                <a16:creationId xmlns:a16="http://schemas.microsoft.com/office/drawing/2014/main" id="{C2CF6648-4614-3218-01F0-1DEE56759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3414" y="1174934"/>
            <a:ext cx="6639499" cy="4876800"/>
          </a:xfrm>
          <a:prstGeom prst="rect">
            <a:avLst/>
          </a:prstGeom>
        </p:spPr>
      </p:pic>
    </p:spTree>
    <p:extLst>
      <p:ext uri="{BB962C8B-B14F-4D97-AF65-F5344CB8AC3E}">
        <p14:creationId xmlns:p14="http://schemas.microsoft.com/office/powerpoint/2010/main" val="39880811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250" fill="hold"/>
                                        <p:tgtEl>
                                          <p:spTgt spid="4"/>
                                        </p:tgtEl>
                                        <p:attrNameLst>
                                          <p:attrName>ppt_w</p:attrName>
                                        </p:attrNameLst>
                                      </p:cBhvr>
                                      <p:tavLst>
                                        <p:tav tm="0">
                                          <p:val>
                                            <p:fltVal val="0"/>
                                          </p:val>
                                        </p:tav>
                                        <p:tav tm="100000">
                                          <p:val>
                                            <p:strVal val="#ppt_w"/>
                                          </p:val>
                                        </p:tav>
                                      </p:tavLst>
                                    </p:anim>
                                    <p:anim calcmode="lin" valueType="num">
                                      <p:cBhvr>
                                        <p:cTn id="8" dur="1250" fill="hold"/>
                                        <p:tgtEl>
                                          <p:spTgt spid="4"/>
                                        </p:tgtEl>
                                        <p:attrNameLst>
                                          <p:attrName>ppt_h</p:attrName>
                                        </p:attrNameLst>
                                      </p:cBhvr>
                                      <p:tavLst>
                                        <p:tav tm="0">
                                          <p:val>
                                            <p:fltVal val="0"/>
                                          </p:val>
                                        </p:tav>
                                        <p:tav tm="100000">
                                          <p:val>
                                            <p:strVal val="#ppt_h"/>
                                          </p:val>
                                        </p:tav>
                                      </p:tavLst>
                                    </p:anim>
                                    <p:animEffect transition="in" filter="fade">
                                      <p:cBhvr>
                                        <p:cTn id="9" dur="125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5" name="Group 14">
            <a:extLst>
              <a:ext uri="{FF2B5EF4-FFF2-40B4-BE49-F238E27FC236}">
                <a16:creationId xmlns:a16="http://schemas.microsoft.com/office/drawing/2014/main" id="{19E9CDDB-0EB8-5FBE-30FB-3C7EA05F7850}"/>
              </a:ext>
            </a:extLst>
          </p:cNvPr>
          <p:cNvGrpSpPr/>
          <p:nvPr/>
        </p:nvGrpSpPr>
        <p:grpSpPr>
          <a:xfrm>
            <a:off x="152400" y="787401"/>
            <a:ext cx="11791675" cy="7227247"/>
            <a:chOff x="228600" y="1181100"/>
            <a:chExt cx="17687513" cy="10840871"/>
          </a:xfrm>
        </p:grpSpPr>
        <p:sp>
          <p:nvSpPr>
            <p:cNvPr id="5" name="Freeform 23">
              <a:extLst>
                <a:ext uri="{FF2B5EF4-FFF2-40B4-BE49-F238E27FC236}">
                  <a16:creationId xmlns:a16="http://schemas.microsoft.com/office/drawing/2014/main" id="{FE3A01F9-DE08-0356-EBFC-771666E1D5B1}"/>
                </a:ext>
              </a:extLst>
            </p:cNvPr>
            <p:cNvSpPr/>
            <p:nvPr/>
          </p:nvSpPr>
          <p:spPr>
            <a:xfrm>
              <a:off x="228600" y="1181100"/>
              <a:ext cx="14706600" cy="7162800"/>
            </a:xfrm>
            <a:custGeom>
              <a:avLst/>
              <a:gdLst/>
              <a:ahLst/>
              <a:cxnLst/>
              <a:rect l="l" t="t" r="r" b="b"/>
              <a:pathLst>
                <a:path w="2788501" h="1286196">
                  <a:moveTo>
                    <a:pt x="0" y="0"/>
                  </a:moveTo>
                  <a:lnTo>
                    <a:pt x="2788501" y="0"/>
                  </a:lnTo>
                  <a:lnTo>
                    <a:pt x="2788501" y="1286196"/>
                  </a:lnTo>
                  <a:lnTo>
                    <a:pt x="0" y="12861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1" name="Freeform 21">
              <a:extLst>
                <a:ext uri="{FF2B5EF4-FFF2-40B4-BE49-F238E27FC236}">
                  <a16:creationId xmlns:a16="http://schemas.microsoft.com/office/drawing/2014/main" id="{C70E95F6-15B1-BDF8-C28A-6874DDC71402}"/>
                </a:ext>
              </a:extLst>
            </p:cNvPr>
            <p:cNvSpPr/>
            <p:nvPr/>
          </p:nvSpPr>
          <p:spPr>
            <a:xfrm>
              <a:off x="13062096" y="5964864"/>
              <a:ext cx="4854017" cy="6057107"/>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6" name="TextBox 5">
              <a:extLst>
                <a:ext uri="{FF2B5EF4-FFF2-40B4-BE49-F238E27FC236}">
                  <a16:creationId xmlns:a16="http://schemas.microsoft.com/office/drawing/2014/main" id="{679EA5CB-49D8-88EA-34C4-ECCCC0F3B335}"/>
                </a:ext>
              </a:extLst>
            </p:cNvPr>
            <p:cNvSpPr txBox="1"/>
            <p:nvPr/>
          </p:nvSpPr>
          <p:spPr>
            <a:xfrm>
              <a:off x="6113721" y="1777628"/>
              <a:ext cx="3453350" cy="1246496"/>
            </a:xfrm>
            <a:prstGeom prst="rect">
              <a:avLst/>
            </a:prstGeom>
            <a:noFill/>
          </p:spPr>
          <p:txBody>
            <a:bodyPr wrap="none" rtlCol="0">
              <a:spAutoFit/>
            </a:bodyPr>
            <a:lstStyle/>
            <a:p>
              <a:pPr defTabSz="609630"/>
              <a:r>
                <a:rPr lang="en-US" sz="4800" dirty="0" err="1">
                  <a:solidFill>
                    <a:srgbClr val="FF0000"/>
                  </a:solidFill>
                  <a:latin typeface="#9Slide03 IcielUni Sans Heavy" panose="00000500000000000000" pitchFamily="2" charset="-93"/>
                </a:rPr>
                <a:t>Kết</a:t>
              </a:r>
              <a:r>
                <a:rPr lang="en-US" sz="4800" dirty="0">
                  <a:solidFill>
                    <a:srgbClr val="FF0000"/>
                  </a:solidFill>
                  <a:latin typeface="#9Slide03 IcielUni Sans Heavy" panose="00000500000000000000" pitchFamily="2" charset="-93"/>
                </a:rPr>
                <a:t> </a:t>
              </a:r>
              <a:r>
                <a:rPr lang="en-US" sz="4800" dirty="0" err="1">
                  <a:solidFill>
                    <a:srgbClr val="FF0000"/>
                  </a:solidFill>
                  <a:latin typeface="#9Slide03 IcielUni Sans Heavy" panose="00000500000000000000" pitchFamily="2" charset="-93"/>
                </a:rPr>
                <a:t>luận</a:t>
              </a:r>
              <a:endParaRPr lang="vi-VN" sz="4800" dirty="0">
                <a:solidFill>
                  <a:srgbClr val="FF0000"/>
                </a:solidFill>
                <a:latin typeface="#9Slide03 IcielUni Sans Heavy" panose="00000500000000000000" pitchFamily="2" charset="-93"/>
              </a:endParaRPr>
            </a:p>
          </p:txBody>
        </p:sp>
        <p:sp>
          <p:nvSpPr>
            <p:cNvPr id="14" name="TextBox 13">
              <a:extLst>
                <a:ext uri="{FF2B5EF4-FFF2-40B4-BE49-F238E27FC236}">
                  <a16:creationId xmlns:a16="http://schemas.microsoft.com/office/drawing/2014/main" id="{7252488F-475D-6A9C-9DAF-6E8CEFEE065C}"/>
                </a:ext>
              </a:extLst>
            </p:cNvPr>
            <p:cNvSpPr txBox="1"/>
            <p:nvPr/>
          </p:nvSpPr>
          <p:spPr>
            <a:xfrm>
              <a:off x="1128302" y="3086100"/>
              <a:ext cx="11981643" cy="4570482"/>
            </a:xfrm>
            <a:prstGeom prst="rect">
              <a:avLst/>
            </a:prstGeom>
            <a:noFill/>
          </p:spPr>
          <p:txBody>
            <a:bodyPr wrap="square">
              <a:spAutoFit/>
            </a:bodyPr>
            <a:lstStyle/>
            <a:p>
              <a:pPr algn="ctr" defTabSz="609630"/>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Những người khiếm thị họ không chỉ ngồi yên một chỗ trợ sự giúp đỡ của người khác mặc dù họ sống trong thế giới không có ánh sáng, không có sắc màu. Mắt kém, không nhìn được nhưng họ vẫn sống và làm việc tích cực nhờ các giác quan khác. </a:t>
              </a:r>
            </a:p>
          </p:txBody>
        </p:sp>
      </p:grpSp>
    </p:spTree>
    <p:extLst>
      <p:ext uri="{BB962C8B-B14F-4D97-AF65-F5344CB8AC3E}">
        <p14:creationId xmlns:p14="http://schemas.microsoft.com/office/powerpoint/2010/main" val="42926864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4" descr="A room with a chalkboard and a desk&#10;&#10;Description automatically generated">
            <a:extLst>
              <a:ext uri="{FF2B5EF4-FFF2-40B4-BE49-F238E27FC236}">
                <a16:creationId xmlns:a16="http://schemas.microsoft.com/office/drawing/2014/main" id="{3D6FA4D9-042E-4932-637C-C49F85E0B8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88951" cy="6858001"/>
          </a:xfrm>
        </p:spPr>
      </p:pic>
      <p:sp>
        <p:nvSpPr>
          <p:cNvPr id="11" name="Freeform 9">
            <a:extLst>
              <a:ext uri="{FF2B5EF4-FFF2-40B4-BE49-F238E27FC236}">
                <a16:creationId xmlns:a16="http://schemas.microsoft.com/office/drawing/2014/main" id="{683E6E0A-AAAF-92F6-AF1E-5FAA3A520295}"/>
              </a:ext>
            </a:extLst>
          </p:cNvPr>
          <p:cNvSpPr/>
          <p:nvPr/>
        </p:nvSpPr>
        <p:spPr>
          <a:xfrm>
            <a:off x="2579885" y="365127"/>
            <a:ext cx="9385539" cy="5178005"/>
          </a:xfrm>
          <a:custGeom>
            <a:avLst/>
            <a:gdLst/>
            <a:ahLst/>
            <a:cxnLst/>
            <a:rect l="l" t="t" r="r" b="b"/>
            <a:pathLst>
              <a:path w="2614493" h="1473920">
                <a:moveTo>
                  <a:pt x="0" y="0"/>
                </a:moveTo>
                <a:lnTo>
                  <a:pt x="2614493" y="0"/>
                </a:lnTo>
                <a:lnTo>
                  <a:pt x="2614493" y="1473920"/>
                </a:lnTo>
                <a:lnTo>
                  <a:pt x="0" y="14739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9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 name="Freeform 23">
            <a:extLst>
              <a:ext uri="{FF2B5EF4-FFF2-40B4-BE49-F238E27FC236}">
                <a16:creationId xmlns:a16="http://schemas.microsoft.com/office/drawing/2014/main" id="{B5FB0D3C-063A-DF49-ED57-18AAB7E1DA5D}"/>
              </a:ext>
            </a:extLst>
          </p:cNvPr>
          <p:cNvSpPr/>
          <p:nvPr/>
        </p:nvSpPr>
        <p:spPr>
          <a:xfrm rot="20859105">
            <a:off x="3136696" y="677566"/>
            <a:ext cx="1560413" cy="1225574"/>
          </a:xfrm>
          <a:custGeom>
            <a:avLst/>
            <a:gdLst/>
            <a:ahLst/>
            <a:cxnLst/>
            <a:rect l="l" t="t" r="r" b="b"/>
            <a:pathLst>
              <a:path w="1560413" h="1225574">
                <a:moveTo>
                  <a:pt x="0" y="0"/>
                </a:moveTo>
                <a:lnTo>
                  <a:pt x="1560413" y="0"/>
                </a:lnTo>
                <a:lnTo>
                  <a:pt x="1560413" y="1225574"/>
                </a:lnTo>
                <a:lnTo>
                  <a:pt x="0" y="12255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9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4EF13044-EC4D-3C2C-13B5-26FAA1EABD7B}"/>
              </a:ext>
            </a:extLst>
          </p:cNvPr>
          <p:cNvSpPr txBox="1"/>
          <p:nvPr/>
        </p:nvSpPr>
        <p:spPr>
          <a:xfrm>
            <a:off x="4157330" y="1848485"/>
            <a:ext cx="7283303" cy="1446550"/>
          </a:xfrm>
          <a:prstGeom prst="rect">
            <a:avLst/>
          </a:prstGeom>
          <a:noFill/>
        </p:spPr>
        <p:txBody>
          <a:bodyPr wrap="square" rtlCol="0">
            <a:spAutoFit/>
          </a:bodyPr>
          <a:lstStyle/>
          <a:p>
            <a:pPr lvl="0" algn="ctr" defTabSz="914492">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HĐ2: </a:t>
            </a:r>
            <a:r>
              <a:rPr lang="vi-VN" sz="4400" b="1" dirty="0">
                <a:solidFill>
                  <a:srgbClr val="002060"/>
                </a:solidFill>
                <a:latin typeface="Cambria" panose="02040503050406030204" pitchFamily="18" charset="0"/>
                <a:ea typeface="Cambria" panose="02040503050406030204" pitchFamily="18" charset="0"/>
              </a:rPr>
              <a:t>Chia sẻ về những người khuyết tật khác</a:t>
            </a:r>
          </a:p>
        </p:txBody>
      </p:sp>
      <p:sp>
        <p:nvSpPr>
          <p:cNvPr id="6" name="Freeform 16">
            <a:extLst>
              <a:ext uri="{FF2B5EF4-FFF2-40B4-BE49-F238E27FC236}">
                <a16:creationId xmlns:a16="http://schemas.microsoft.com/office/drawing/2014/main" id="{9B0F0754-527F-BDBB-5C76-440A11FFDB0A}"/>
              </a:ext>
            </a:extLst>
          </p:cNvPr>
          <p:cNvSpPr/>
          <p:nvPr/>
        </p:nvSpPr>
        <p:spPr>
          <a:xfrm>
            <a:off x="7213600" y="1"/>
            <a:ext cx="4978400" cy="1143000"/>
          </a:xfrm>
          <a:custGeom>
            <a:avLst/>
            <a:gdLst/>
            <a:ahLst/>
            <a:cxnLst/>
            <a:rect l="l" t="t" r="r" b="b"/>
            <a:pathLst>
              <a:path w="4451403" h="728917">
                <a:moveTo>
                  <a:pt x="0" y="0"/>
                </a:moveTo>
                <a:lnTo>
                  <a:pt x="4451403" y="0"/>
                </a:lnTo>
                <a:lnTo>
                  <a:pt x="4451403" y="728917"/>
                </a:lnTo>
                <a:lnTo>
                  <a:pt x="0" y="7289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16">
            <a:extLst>
              <a:ext uri="{FF2B5EF4-FFF2-40B4-BE49-F238E27FC236}">
                <a16:creationId xmlns:a16="http://schemas.microsoft.com/office/drawing/2014/main" id="{2696D179-0AE6-17BE-E1B7-7C18D41A18C0}"/>
              </a:ext>
            </a:extLst>
          </p:cNvPr>
          <p:cNvSpPr/>
          <p:nvPr/>
        </p:nvSpPr>
        <p:spPr>
          <a:xfrm>
            <a:off x="0" y="-63183"/>
            <a:ext cx="4978400" cy="1143000"/>
          </a:xfrm>
          <a:custGeom>
            <a:avLst/>
            <a:gdLst/>
            <a:ahLst/>
            <a:cxnLst/>
            <a:rect l="l" t="t" r="r" b="b"/>
            <a:pathLst>
              <a:path w="4451403" h="728917">
                <a:moveTo>
                  <a:pt x="0" y="0"/>
                </a:moveTo>
                <a:lnTo>
                  <a:pt x="4451403" y="0"/>
                </a:lnTo>
                <a:lnTo>
                  <a:pt x="4451403" y="728917"/>
                </a:lnTo>
                <a:lnTo>
                  <a:pt x="0" y="7289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2">
            <a:extLst>
              <a:ext uri="{FF2B5EF4-FFF2-40B4-BE49-F238E27FC236}">
                <a16:creationId xmlns:a16="http://schemas.microsoft.com/office/drawing/2014/main" id="{405247E7-4273-8C6C-3F32-E8B532E8A8E2}"/>
              </a:ext>
            </a:extLst>
          </p:cNvPr>
          <p:cNvSpPr/>
          <p:nvPr/>
        </p:nvSpPr>
        <p:spPr>
          <a:xfrm>
            <a:off x="1252522" y="2098548"/>
            <a:ext cx="3520646" cy="4759452"/>
          </a:xfrm>
          <a:custGeom>
            <a:avLst/>
            <a:gdLst/>
            <a:ahLst/>
            <a:cxnLst/>
            <a:rect l="l" t="t" r="r" b="b"/>
            <a:pathLst>
              <a:path w="2064677" h="2617657">
                <a:moveTo>
                  <a:pt x="0" y="0"/>
                </a:moveTo>
                <a:lnTo>
                  <a:pt x="2064677" y="0"/>
                </a:lnTo>
                <a:lnTo>
                  <a:pt x="2064677" y="2617657"/>
                </a:lnTo>
                <a:lnTo>
                  <a:pt x="0" y="2617657"/>
                </a:lnTo>
                <a:lnTo>
                  <a:pt x="0" y="0"/>
                </a:lnTo>
                <a:close/>
              </a:path>
            </a:pathLst>
          </a:custGeom>
          <a:blipFill>
            <a:blip r:embed="rId9"/>
            <a:stretch>
              <a:fillRect/>
            </a:stretch>
          </a:blipFill>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299060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181864" y="228600"/>
            <a:ext cx="11828272" cy="6186424"/>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6" name="Picture 5" descr="A group of kids sitting at a table&#10;&#10;Description automatically generated">
            <a:extLst>
              <a:ext uri="{FF2B5EF4-FFF2-40B4-BE49-F238E27FC236}">
                <a16:creationId xmlns:a16="http://schemas.microsoft.com/office/drawing/2014/main" id="{305DE21E-B5BD-B2E2-CE60-1D419B7E95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316" y="2360428"/>
            <a:ext cx="5297554" cy="3615069"/>
          </a:xfrm>
          <a:prstGeom prst="rect">
            <a:avLst/>
          </a:prstGeom>
        </p:spPr>
      </p:pic>
      <p:sp>
        <p:nvSpPr>
          <p:cNvPr id="7" name="Speech Bubble: Rectangle with Corners Rounded 6">
            <a:extLst>
              <a:ext uri="{FF2B5EF4-FFF2-40B4-BE49-F238E27FC236}">
                <a16:creationId xmlns:a16="http://schemas.microsoft.com/office/drawing/2014/main" id="{65986807-9144-5BDE-AC97-AA5A9BFDDEEB}"/>
              </a:ext>
            </a:extLst>
          </p:cNvPr>
          <p:cNvSpPr/>
          <p:nvPr/>
        </p:nvSpPr>
        <p:spPr>
          <a:xfrm>
            <a:off x="3636335" y="861237"/>
            <a:ext cx="5273749" cy="1562987"/>
          </a:xfrm>
          <a:prstGeom prst="wedgeRoundRectCallou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0070C0"/>
                </a:solidFill>
              </a:rPr>
              <a:t>Kể những người khuyết tật khác mà em biết?</a:t>
            </a:r>
          </a:p>
        </p:txBody>
      </p:sp>
      <p:sp>
        <p:nvSpPr>
          <p:cNvPr id="8" name="Speech Bubble: Rectangle with Corners Rounded 7">
            <a:extLst>
              <a:ext uri="{FF2B5EF4-FFF2-40B4-BE49-F238E27FC236}">
                <a16:creationId xmlns:a16="http://schemas.microsoft.com/office/drawing/2014/main" id="{192C9012-2140-6E25-C137-0C96A393249D}"/>
              </a:ext>
            </a:extLst>
          </p:cNvPr>
          <p:cNvSpPr/>
          <p:nvPr/>
        </p:nvSpPr>
        <p:spPr>
          <a:xfrm>
            <a:off x="6209414" y="2721934"/>
            <a:ext cx="5273749" cy="1562987"/>
          </a:xfrm>
          <a:prstGeom prst="wedgeRoundRectCallou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solidFill>
                  <a:srgbClr val="0070C0"/>
                </a:solidFill>
              </a:rPr>
              <a:t>Nêu</a:t>
            </a:r>
            <a:r>
              <a:rPr lang="en-US" sz="3600" dirty="0">
                <a:solidFill>
                  <a:srgbClr val="0070C0"/>
                </a:solidFill>
              </a:rPr>
              <a:t> </a:t>
            </a:r>
            <a:r>
              <a:rPr lang="en-US" sz="3600" dirty="0" err="1">
                <a:solidFill>
                  <a:srgbClr val="0070C0"/>
                </a:solidFill>
              </a:rPr>
              <a:t>những</a:t>
            </a:r>
            <a:r>
              <a:rPr lang="en-US" sz="3600" dirty="0">
                <a:solidFill>
                  <a:srgbClr val="0070C0"/>
                </a:solidFill>
              </a:rPr>
              <a:t> </a:t>
            </a:r>
            <a:r>
              <a:rPr lang="en-US" sz="3600" dirty="0" err="1">
                <a:solidFill>
                  <a:srgbClr val="0070C0"/>
                </a:solidFill>
              </a:rPr>
              <a:t>khó</a:t>
            </a:r>
            <a:r>
              <a:rPr lang="en-US" sz="3600" dirty="0">
                <a:solidFill>
                  <a:srgbClr val="0070C0"/>
                </a:solidFill>
              </a:rPr>
              <a:t> </a:t>
            </a:r>
            <a:r>
              <a:rPr lang="en-US" sz="3600" dirty="0" err="1">
                <a:solidFill>
                  <a:srgbClr val="0070C0"/>
                </a:solidFill>
              </a:rPr>
              <a:t>khăn</a:t>
            </a:r>
            <a:r>
              <a:rPr lang="en-US" sz="3600" dirty="0">
                <a:solidFill>
                  <a:srgbClr val="0070C0"/>
                </a:solidFill>
              </a:rPr>
              <a:t> </a:t>
            </a:r>
            <a:r>
              <a:rPr lang="en-US" sz="3600" dirty="0" err="1">
                <a:solidFill>
                  <a:srgbClr val="0070C0"/>
                </a:solidFill>
              </a:rPr>
              <a:t>họ</a:t>
            </a:r>
            <a:r>
              <a:rPr lang="en-US" sz="3600" dirty="0">
                <a:solidFill>
                  <a:srgbClr val="0070C0"/>
                </a:solidFill>
              </a:rPr>
              <a:t> </a:t>
            </a:r>
            <a:r>
              <a:rPr lang="en-US" sz="3600" dirty="0" err="1">
                <a:solidFill>
                  <a:srgbClr val="0070C0"/>
                </a:solidFill>
              </a:rPr>
              <a:t>gặp</a:t>
            </a:r>
            <a:r>
              <a:rPr lang="en-US" sz="3600" dirty="0">
                <a:solidFill>
                  <a:srgbClr val="0070C0"/>
                </a:solidFill>
              </a:rPr>
              <a:t> </a:t>
            </a:r>
            <a:r>
              <a:rPr lang="en-US" sz="3600" dirty="0" err="1">
                <a:solidFill>
                  <a:srgbClr val="0070C0"/>
                </a:solidFill>
              </a:rPr>
              <a:t>phải</a:t>
            </a:r>
            <a:r>
              <a:rPr lang="en-US" sz="3600" dirty="0">
                <a:solidFill>
                  <a:srgbClr val="0070C0"/>
                </a:solidFill>
              </a:rPr>
              <a:t> </a:t>
            </a:r>
            <a:r>
              <a:rPr lang="en-US" sz="3600" dirty="0" err="1">
                <a:solidFill>
                  <a:srgbClr val="0070C0"/>
                </a:solidFill>
              </a:rPr>
              <a:t>trong</a:t>
            </a:r>
            <a:r>
              <a:rPr lang="en-US" sz="3600" dirty="0">
                <a:solidFill>
                  <a:srgbClr val="0070C0"/>
                </a:solidFill>
              </a:rPr>
              <a:t> </a:t>
            </a:r>
            <a:r>
              <a:rPr lang="en-US" sz="3600" dirty="0" err="1">
                <a:solidFill>
                  <a:srgbClr val="0070C0"/>
                </a:solidFill>
              </a:rPr>
              <a:t>cuộc</a:t>
            </a:r>
            <a:r>
              <a:rPr lang="en-US" sz="3600" dirty="0">
                <a:solidFill>
                  <a:srgbClr val="0070C0"/>
                </a:solidFill>
              </a:rPr>
              <a:t> </a:t>
            </a:r>
            <a:r>
              <a:rPr lang="en-US" sz="3600" dirty="0" err="1">
                <a:solidFill>
                  <a:srgbClr val="0070C0"/>
                </a:solidFill>
              </a:rPr>
              <a:t>sống</a:t>
            </a:r>
            <a:endParaRPr lang="vi-VN" sz="3600" dirty="0">
              <a:solidFill>
                <a:srgbClr val="0070C0"/>
              </a:solidFill>
            </a:endParaRPr>
          </a:p>
        </p:txBody>
      </p:sp>
    </p:spTree>
    <p:extLst>
      <p:ext uri="{BB962C8B-B14F-4D97-AF65-F5344CB8AC3E}">
        <p14:creationId xmlns:p14="http://schemas.microsoft.com/office/powerpoint/2010/main" val="41663769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hild&#10;&#10;AI-generated content may be incorrect.">
            <a:extLst>
              <a:ext uri="{FF2B5EF4-FFF2-40B4-BE49-F238E27FC236}">
                <a16:creationId xmlns:a16="http://schemas.microsoft.com/office/drawing/2014/main" id="{E5D412AC-193A-F2EA-30FD-2501E600E9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7328" y="0"/>
            <a:ext cx="4337344" cy="6858000"/>
          </a:xfrm>
          <a:prstGeom prst="rect">
            <a:avLst/>
          </a:prstGeom>
        </p:spPr>
      </p:pic>
      <p:pic>
        <p:nvPicPr>
          <p:cNvPr id="4" name="tải xuống (5)">
            <a:hlinkClick r:id="" action="ppaction://media"/>
            <a:extLst>
              <a:ext uri="{FF2B5EF4-FFF2-40B4-BE49-F238E27FC236}">
                <a16:creationId xmlns:a16="http://schemas.microsoft.com/office/drawing/2014/main" id="{A06F12EE-77F5-39C6-C496-F2FB6A808C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3181" y="269949"/>
            <a:ext cx="406400" cy="406400"/>
          </a:xfrm>
          <a:prstGeom prst="rect">
            <a:avLst/>
          </a:prstGeom>
        </p:spPr>
      </p:pic>
    </p:spTree>
    <p:extLst>
      <p:ext uri="{BB962C8B-B14F-4D97-AF65-F5344CB8AC3E}">
        <p14:creationId xmlns:p14="http://schemas.microsoft.com/office/powerpoint/2010/main" val="10730106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ồ họa 5">
            <a:extLst>
              <a:ext uri="{FF2B5EF4-FFF2-40B4-BE49-F238E27FC236}">
                <a16:creationId xmlns:a16="http://schemas.microsoft.com/office/drawing/2014/main" id="{97BC6B50-6AC4-BA0D-820D-9A529EE2CD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4358" y="1989205"/>
            <a:ext cx="10083282" cy="4466896"/>
          </a:xfrm>
          <a:prstGeom prst="rect">
            <a:avLst/>
          </a:prstGeom>
        </p:spPr>
      </p:pic>
      <p:pic>
        <p:nvPicPr>
          <p:cNvPr id="3" name="Hình ảnh 7">
            <a:extLst>
              <a:ext uri="{FF2B5EF4-FFF2-40B4-BE49-F238E27FC236}">
                <a16:creationId xmlns:a16="http://schemas.microsoft.com/office/drawing/2014/main" id="{8266867C-CD98-A5E0-6C70-EED6DE5ED4B5}"/>
              </a:ext>
            </a:extLst>
          </p:cNvPr>
          <p:cNvPicPr>
            <a:picLocks noChangeAspect="1"/>
          </p:cNvPicPr>
          <p:nvPr/>
        </p:nvPicPr>
        <p:blipFill>
          <a:blip r:embed="rId4"/>
          <a:stretch>
            <a:fillRect/>
          </a:stretch>
        </p:blipFill>
        <p:spPr>
          <a:xfrm>
            <a:off x="3048000" y="553065"/>
            <a:ext cx="5915088" cy="1248893"/>
          </a:xfrm>
          <a:prstGeom prst="rect">
            <a:avLst/>
          </a:prstGeom>
        </p:spPr>
      </p:pic>
    </p:spTree>
    <p:extLst>
      <p:ext uri="{BB962C8B-B14F-4D97-AF65-F5344CB8AC3E}">
        <p14:creationId xmlns:p14="http://schemas.microsoft.com/office/powerpoint/2010/main" val="2046382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811EAC-E468-E681-1399-7824786490C0}"/>
              </a:ext>
            </a:extLst>
          </p:cNvPr>
          <p:cNvPicPr>
            <a:picLocks noChangeAspect="1"/>
          </p:cNvPicPr>
          <p:nvPr/>
        </p:nvPicPr>
        <p:blipFill>
          <a:blip r:embed="rId2"/>
          <a:stretch>
            <a:fillRect/>
          </a:stretch>
        </p:blipFill>
        <p:spPr>
          <a:xfrm>
            <a:off x="622937" y="831998"/>
            <a:ext cx="5300863" cy="3804558"/>
          </a:xfrm>
          <a:prstGeom prst="rect">
            <a:avLst/>
          </a:prstGeom>
        </p:spPr>
      </p:pic>
      <p:sp>
        <p:nvSpPr>
          <p:cNvPr id="3" name="Rectangle: Rounded Corners 2">
            <a:extLst>
              <a:ext uri="{FF2B5EF4-FFF2-40B4-BE49-F238E27FC236}">
                <a16:creationId xmlns:a16="http://schemas.microsoft.com/office/drawing/2014/main" id="{4D76EA27-0749-5D8F-1A3B-663040A92AA7}"/>
              </a:ext>
            </a:extLst>
          </p:cNvPr>
          <p:cNvSpPr/>
          <p:nvPr/>
        </p:nvSpPr>
        <p:spPr>
          <a:xfrm>
            <a:off x="525834" y="4836130"/>
            <a:ext cx="5960027" cy="884758"/>
          </a:xfrm>
          <a:prstGeom prst="roundRect">
            <a:avLst>
              <a:gd name="adj" fmla="val 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Cambria" panose="02040503050406030204" pitchFamily="18" charset="0"/>
                <a:ea typeface="Cambria" panose="02040503050406030204" pitchFamily="18" charset="0"/>
              </a:rPr>
              <a:t>Người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khuyết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tật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chân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hoặc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tay</a:t>
            </a:r>
            <a:endParaRPr lang="en-US" sz="3200" dirty="0">
              <a:solidFill>
                <a:srgbClr val="FF000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10F72CFF-5128-F09A-AD6F-1630A440842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22828" y="839972"/>
            <a:ext cx="5582093" cy="3721395"/>
          </a:xfrm>
          <a:prstGeom prst="rect">
            <a:avLst/>
          </a:prstGeom>
        </p:spPr>
      </p:pic>
      <p:sp>
        <p:nvSpPr>
          <p:cNvPr id="5" name="Rectangle: Rounded Corners 4">
            <a:extLst>
              <a:ext uri="{FF2B5EF4-FFF2-40B4-BE49-F238E27FC236}">
                <a16:creationId xmlns:a16="http://schemas.microsoft.com/office/drawing/2014/main" id="{C4CD261D-CBA6-941F-BC52-5602CCC1B143}"/>
              </a:ext>
            </a:extLst>
          </p:cNvPr>
          <p:cNvSpPr/>
          <p:nvPr/>
        </p:nvSpPr>
        <p:spPr>
          <a:xfrm>
            <a:off x="6822614" y="4810509"/>
            <a:ext cx="4932255" cy="884758"/>
          </a:xfrm>
          <a:prstGeom prst="roundRect">
            <a:avLst>
              <a:gd name="adj" fmla="val 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Người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khiếm</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thính</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22120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E02A1C-9102-F13C-3A14-A9533237DE7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07607" y="648633"/>
            <a:ext cx="6617833" cy="4136145"/>
          </a:xfrm>
          <a:prstGeom prst="rect">
            <a:avLst/>
          </a:prstGeom>
        </p:spPr>
      </p:pic>
      <p:sp>
        <p:nvSpPr>
          <p:cNvPr id="3" name="Rectangle: Rounded Corners 2">
            <a:extLst>
              <a:ext uri="{FF2B5EF4-FFF2-40B4-BE49-F238E27FC236}">
                <a16:creationId xmlns:a16="http://schemas.microsoft.com/office/drawing/2014/main" id="{4DD8A365-F6BA-0A6A-0B8B-2BB59D0EF360}"/>
              </a:ext>
            </a:extLst>
          </p:cNvPr>
          <p:cNvSpPr/>
          <p:nvPr/>
        </p:nvSpPr>
        <p:spPr>
          <a:xfrm>
            <a:off x="3218120" y="5161384"/>
            <a:ext cx="5782017" cy="884758"/>
          </a:xfrm>
          <a:prstGeom prst="roundRect">
            <a:avLst>
              <a:gd name="adj" fmla="val 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Người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bị</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chất</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độc</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da cam</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643229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181864" y="228600"/>
            <a:ext cx="11828272" cy="6186424"/>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6" name="Picture 5" descr="A group of kids sitting at a table&#10;&#10;Description automatically generated">
            <a:extLst>
              <a:ext uri="{FF2B5EF4-FFF2-40B4-BE49-F238E27FC236}">
                <a16:creationId xmlns:a16="http://schemas.microsoft.com/office/drawing/2014/main" id="{305DE21E-B5BD-B2E2-CE60-1D419B7E95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316" y="2360428"/>
            <a:ext cx="5297554" cy="3615069"/>
          </a:xfrm>
          <a:prstGeom prst="rect">
            <a:avLst/>
          </a:prstGeom>
        </p:spPr>
      </p:pic>
      <p:sp>
        <p:nvSpPr>
          <p:cNvPr id="7" name="Speech Bubble: Rectangle with Corners Rounded 6">
            <a:extLst>
              <a:ext uri="{FF2B5EF4-FFF2-40B4-BE49-F238E27FC236}">
                <a16:creationId xmlns:a16="http://schemas.microsoft.com/office/drawing/2014/main" id="{65986807-9144-5BDE-AC97-AA5A9BFDDEEB}"/>
              </a:ext>
            </a:extLst>
          </p:cNvPr>
          <p:cNvSpPr/>
          <p:nvPr/>
        </p:nvSpPr>
        <p:spPr>
          <a:xfrm>
            <a:off x="3636335" y="531628"/>
            <a:ext cx="7814930" cy="1892597"/>
          </a:xfrm>
          <a:prstGeom prst="wedgeRoundRectCallou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70C0"/>
                </a:solidFill>
                <a:effectLst/>
                <a:uLnTx/>
                <a:uFillTx/>
                <a:latin typeface="Arial" panose="020B0604020202020204" pitchFamily="34" charset="0"/>
                <a:ea typeface="+mn-ea"/>
                <a:cs typeface="+mn-cs"/>
              </a:rPr>
              <a:t>Thảo</a:t>
            </a:r>
            <a:r>
              <a:rPr kumimoji="0" lang="en-US" sz="3600" b="0"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3600" b="0" i="0" u="none" strike="noStrike" kern="1200" cap="none" spc="0" normalizeH="0" noProof="0" dirty="0" err="1">
                <a:ln>
                  <a:noFill/>
                </a:ln>
                <a:solidFill>
                  <a:srgbClr val="0070C0"/>
                </a:solidFill>
                <a:effectLst/>
                <a:uLnTx/>
                <a:uFillTx/>
                <a:latin typeface="Arial" panose="020B0604020202020204" pitchFamily="34" charset="0"/>
                <a:ea typeface="+mn-ea"/>
                <a:cs typeface="+mn-cs"/>
              </a:rPr>
              <a:t>luận</a:t>
            </a:r>
            <a:r>
              <a:rPr kumimoji="0" lang="en-US" sz="3600" b="0"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3600" b="0" i="0" u="none" strike="noStrike" kern="1200" cap="none" spc="0" normalizeH="0" noProof="0" dirty="0" err="1">
                <a:ln>
                  <a:noFill/>
                </a:ln>
                <a:solidFill>
                  <a:srgbClr val="0070C0"/>
                </a:solidFill>
                <a:effectLst/>
                <a:uLnTx/>
                <a:uFillTx/>
                <a:latin typeface="Arial" panose="020B0604020202020204" pitchFamily="34" charset="0"/>
                <a:ea typeface="+mn-ea"/>
                <a:cs typeface="+mn-cs"/>
              </a:rPr>
              <a:t>về</a:t>
            </a:r>
            <a:r>
              <a:rPr kumimoji="0" lang="en-US" sz="3600" b="0"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3600" b="0" i="0" u="none" strike="noStrike" kern="1200" cap="none" spc="0" normalizeH="0" noProof="0" dirty="0" err="1">
                <a:ln>
                  <a:noFill/>
                </a:ln>
                <a:solidFill>
                  <a:srgbClr val="0070C0"/>
                </a:solidFill>
                <a:effectLst/>
                <a:uLnTx/>
                <a:uFillTx/>
                <a:latin typeface="Arial" panose="020B0604020202020204" pitchFamily="34" charset="0"/>
                <a:ea typeface="+mn-ea"/>
                <a:cs typeface="+mn-cs"/>
              </a:rPr>
              <a:t>những</a:t>
            </a:r>
            <a:r>
              <a:rPr kumimoji="0" lang="en-US" sz="3600" b="0"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3600" b="0" i="0" u="none" strike="noStrike" kern="1200" cap="none" spc="0" normalizeH="0" noProof="0" dirty="0" err="1">
                <a:ln>
                  <a:noFill/>
                </a:ln>
                <a:solidFill>
                  <a:srgbClr val="0070C0"/>
                </a:solidFill>
                <a:effectLst/>
                <a:uLnTx/>
                <a:uFillTx/>
                <a:latin typeface="Arial" panose="020B0604020202020204" pitchFamily="34" charset="0"/>
                <a:ea typeface="+mn-ea"/>
                <a:cs typeface="+mn-cs"/>
              </a:rPr>
              <a:t>việc</a:t>
            </a:r>
            <a:r>
              <a:rPr kumimoji="0" lang="en-US" sz="3600" b="0"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3600" b="0" i="0" u="none" strike="noStrike" kern="1200" cap="none" spc="0" normalizeH="0" noProof="0" dirty="0" err="1">
                <a:ln>
                  <a:noFill/>
                </a:ln>
                <a:solidFill>
                  <a:srgbClr val="0070C0"/>
                </a:solidFill>
                <a:effectLst/>
                <a:uLnTx/>
                <a:uFillTx/>
                <a:latin typeface="Arial" panose="020B0604020202020204" pitchFamily="34" charset="0"/>
                <a:ea typeface="+mn-ea"/>
                <a:cs typeface="+mn-cs"/>
              </a:rPr>
              <a:t>có</a:t>
            </a:r>
            <a:r>
              <a:rPr kumimoji="0" lang="en-US" sz="3600" b="0"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3600" b="0" i="0" u="none" strike="noStrike" kern="1200" cap="none" spc="0" normalizeH="0" noProof="0" dirty="0" err="1">
                <a:ln>
                  <a:noFill/>
                </a:ln>
                <a:solidFill>
                  <a:srgbClr val="0070C0"/>
                </a:solidFill>
                <a:effectLst/>
                <a:uLnTx/>
                <a:uFillTx/>
                <a:latin typeface="Arial" panose="020B0604020202020204" pitchFamily="34" charset="0"/>
                <a:ea typeface="+mn-ea"/>
                <a:cs typeface="+mn-cs"/>
              </a:rPr>
              <a:t>thể</a:t>
            </a:r>
            <a:r>
              <a:rPr kumimoji="0" lang="en-US" sz="3600" b="0"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3600" b="0" i="0" u="none" strike="noStrike" kern="1200" cap="none" spc="0" normalizeH="0" noProof="0" dirty="0" err="1">
                <a:ln>
                  <a:noFill/>
                </a:ln>
                <a:solidFill>
                  <a:srgbClr val="0070C0"/>
                </a:solidFill>
                <a:effectLst/>
                <a:uLnTx/>
                <a:uFillTx/>
                <a:latin typeface="Arial" panose="020B0604020202020204" pitchFamily="34" charset="0"/>
                <a:ea typeface="+mn-ea"/>
                <a:cs typeface="+mn-cs"/>
              </a:rPr>
              <a:t>làm</a:t>
            </a:r>
            <a:r>
              <a:rPr kumimoji="0" lang="en-US" sz="3600" b="0"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3600" b="0" i="0" u="none" strike="noStrike" kern="1200" cap="none" spc="0" normalizeH="0" noProof="0" dirty="0" err="1">
                <a:ln>
                  <a:noFill/>
                </a:ln>
                <a:solidFill>
                  <a:srgbClr val="0070C0"/>
                </a:solidFill>
                <a:effectLst/>
                <a:uLnTx/>
                <a:uFillTx/>
                <a:latin typeface="Arial" panose="020B0604020202020204" pitchFamily="34" charset="0"/>
                <a:ea typeface="+mn-ea"/>
                <a:cs typeface="+mn-cs"/>
              </a:rPr>
              <a:t>để</a:t>
            </a:r>
            <a:r>
              <a:rPr kumimoji="0" lang="en-US" sz="3600" b="0" i="0" u="none" strike="noStrike" kern="1200" cap="none" spc="0" normalizeH="0" noProof="0" dirty="0">
                <a:ln>
                  <a:noFill/>
                </a:ln>
                <a:solidFill>
                  <a:srgbClr val="0070C0"/>
                </a:solidFill>
                <a:effectLst/>
                <a:uLnTx/>
                <a:uFillTx/>
                <a:latin typeface="Arial" panose="020B0604020202020204" pitchFamily="34" charset="0"/>
                <a:ea typeface="+mn-ea"/>
                <a:cs typeface="+mn-cs"/>
              </a:rPr>
              <a:t> chia </a:t>
            </a:r>
            <a:r>
              <a:rPr kumimoji="0" lang="en-US" sz="3600" b="0" i="0" u="none" strike="noStrike" kern="1200" cap="none" spc="0" normalizeH="0" noProof="0" dirty="0" err="1">
                <a:ln>
                  <a:noFill/>
                </a:ln>
                <a:solidFill>
                  <a:srgbClr val="0070C0"/>
                </a:solidFill>
                <a:effectLst/>
                <a:uLnTx/>
                <a:uFillTx/>
                <a:latin typeface="Arial" panose="020B0604020202020204" pitchFamily="34" charset="0"/>
                <a:ea typeface="+mn-ea"/>
                <a:cs typeface="+mn-cs"/>
              </a:rPr>
              <a:t>sẻ</a:t>
            </a:r>
            <a:r>
              <a:rPr kumimoji="0" lang="en-US" sz="3600" b="0"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3600" b="0" i="0" u="none" strike="noStrike" kern="1200" cap="none" spc="0" normalizeH="0" noProof="0" dirty="0" err="1">
                <a:ln>
                  <a:noFill/>
                </a:ln>
                <a:solidFill>
                  <a:srgbClr val="0070C0"/>
                </a:solidFill>
                <a:effectLst/>
                <a:uLnTx/>
                <a:uFillTx/>
                <a:latin typeface="Arial" panose="020B0604020202020204" pitchFamily="34" charset="0"/>
                <a:ea typeface="+mn-ea"/>
                <a:cs typeface="+mn-cs"/>
              </a:rPr>
              <a:t>khó</a:t>
            </a:r>
            <a:r>
              <a:rPr kumimoji="0" lang="en-US" sz="3600" b="0"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3600" b="0" i="0" u="none" strike="noStrike" kern="1200" cap="none" spc="0" normalizeH="0" noProof="0" dirty="0" err="1">
                <a:ln>
                  <a:noFill/>
                </a:ln>
                <a:solidFill>
                  <a:srgbClr val="0070C0"/>
                </a:solidFill>
                <a:effectLst/>
                <a:uLnTx/>
                <a:uFillTx/>
                <a:latin typeface="Arial" panose="020B0604020202020204" pitchFamily="34" charset="0"/>
                <a:ea typeface="+mn-ea"/>
                <a:cs typeface="+mn-cs"/>
              </a:rPr>
              <a:t>khăn</a:t>
            </a:r>
            <a:r>
              <a:rPr kumimoji="0" lang="en-US" sz="3600" b="0"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3600" b="0" i="0" u="none" strike="noStrike" kern="1200" cap="none" spc="0" normalizeH="0" noProof="0" dirty="0" err="1">
                <a:ln>
                  <a:noFill/>
                </a:ln>
                <a:solidFill>
                  <a:srgbClr val="0070C0"/>
                </a:solidFill>
                <a:effectLst/>
                <a:uLnTx/>
                <a:uFillTx/>
                <a:latin typeface="Arial" panose="020B0604020202020204" pitchFamily="34" charset="0"/>
                <a:ea typeface="+mn-ea"/>
                <a:cs typeface="+mn-cs"/>
              </a:rPr>
              <a:t>với</a:t>
            </a:r>
            <a:r>
              <a:rPr kumimoji="0" lang="en-US" sz="3600" b="0"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3600" b="0" i="0" u="none" strike="noStrike" kern="1200" cap="none" spc="0" normalizeH="0" noProof="0" dirty="0" err="1">
                <a:ln>
                  <a:noFill/>
                </a:ln>
                <a:solidFill>
                  <a:srgbClr val="0070C0"/>
                </a:solidFill>
                <a:effectLst/>
                <a:uLnTx/>
                <a:uFillTx/>
                <a:latin typeface="Arial" panose="020B0604020202020204" pitchFamily="34" charset="0"/>
                <a:ea typeface="+mn-ea"/>
                <a:cs typeface="+mn-cs"/>
              </a:rPr>
              <a:t>các</a:t>
            </a:r>
            <a:r>
              <a:rPr kumimoji="0" lang="en-US" sz="3600" b="0"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3600" b="0" i="0" u="none" strike="noStrike" kern="1200" cap="none" spc="0" normalizeH="0" noProof="0" dirty="0" err="1">
                <a:ln>
                  <a:noFill/>
                </a:ln>
                <a:solidFill>
                  <a:srgbClr val="0070C0"/>
                </a:solidFill>
                <a:effectLst/>
                <a:uLnTx/>
                <a:uFillTx/>
                <a:latin typeface="Arial" panose="020B0604020202020204" pitchFamily="34" charset="0"/>
                <a:ea typeface="+mn-ea"/>
                <a:cs typeface="+mn-cs"/>
              </a:rPr>
              <a:t>bạn</a:t>
            </a:r>
            <a:r>
              <a:rPr kumimoji="0" lang="en-US" sz="3600" b="0"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3600" b="0" i="0" u="none" strike="noStrike" kern="1200" cap="none" spc="0" normalizeH="0" noProof="0" dirty="0" err="1">
                <a:ln>
                  <a:noFill/>
                </a:ln>
                <a:solidFill>
                  <a:srgbClr val="0070C0"/>
                </a:solidFill>
                <a:effectLst/>
                <a:uLnTx/>
                <a:uFillTx/>
                <a:latin typeface="Arial" panose="020B0604020202020204" pitchFamily="34" charset="0"/>
                <a:ea typeface="+mn-ea"/>
                <a:cs typeface="+mn-cs"/>
              </a:rPr>
              <a:t>khuyết</a:t>
            </a:r>
            <a:r>
              <a:rPr kumimoji="0" lang="en-US" sz="3600" b="0"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3600" b="0" i="0" u="none" strike="noStrike" kern="1200" cap="none" spc="0" normalizeH="0" noProof="0" dirty="0" err="1">
                <a:ln>
                  <a:noFill/>
                </a:ln>
                <a:solidFill>
                  <a:srgbClr val="0070C0"/>
                </a:solidFill>
                <a:effectLst/>
                <a:uLnTx/>
                <a:uFillTx/>
                <a:latin typeface="Arial" panose="020B0604020202020204" pitchFamily="34" charset="0"/>
                <a:ea typeface="+mn-ea"/>
                <a:cs typeface="+mn-cs"/>
              </a:rPr>
              <a:t>tật</a:t>
            </a:r>
            <a:endParaRPr kumimoji="0" lang="vi-VN" sz="36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227366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181864" y="228600"/>
            <a:ext cx="11828272" cy="6186424"/>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grpSp>
        <p:nvGrpSpPr>
          <p:cNvPr id="9" name="Group 8">
            <a:extLst>
              <a:ext uri="{FF2B5EF4-FFF2-40B4-BE49-F238E27FC236}">
                <a16:creationId xmlns:a16="http://schemas.microsoft.com/office/drawing/2014/main" id="{9D4B5EE6-D1AA-C1AC-B899-3BB588C99675}"/>
              </a:ext>
            </a:extLst>
          </p:cNvPr>
          <p:cNvGrpSpPr/>
          <p:nvPr/>
        </p:nvGrpSpPr>
        <p:grpSpPr>
          <a:xfrm>
            <a:off x="131175" y="113127"/>
            <a:ext cx="2336800" cy="1981200"/>
            <a:chOff x="196763" y="169690"/>
            <a:chExt cx="3505200" cy="2971800"/>
          </a:xfrm>
        </p:grpSpPr>
        <p:sp>
          <p:nvSpPr>
            <p:cNvPr id="4" name="Freeform 10">
              <a:extLst>
                <a:ext uri="{FF2B5EF4-FFF2-40B4-BE49-F238E27FC236}">
                  <a16:creationId xmlns:a16="http://schemas.microsoft.com/office/drawing/2014/main" id="{1CB20352-7EA8-641C-0182-E44DDF34AD6F}"/>
                </a:ext>
              </a:extLst>
            </p:cNvPr>
            <p:cNvSpPr/>
            <p:nvPr/>
          </p:nvSpPr>
          <p:spPr>
            <a:xfrm rot="20994778">
              <a:off x="196763" y="169690"/>
              <a:ext cx="3505200" cy="2971800"/>
            </a:xfrm>
            <a:custGeom>
              <a:avLst/>
              <a:gdLst/>
              <a:ahLst/>
              <a:cxnLst/>
              <a:rect l="l" t="t" r="r" b="b"/>
              <a:pathLst>
                <a:path w="2185817" h="2057400">
                  <a:moveTo>
                    <a:pt x="0" y="0"/>
                  </a:moveTo>
                  <a:lnTo>
                    <a:pt x="2185817" y="0"/>
                  </a:lnTo>
                  <a:lnTo>
                    <a:pt x="2185817"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8" name="TextBox 7">
              <a:extLst>
                <a:ext uri="{FF2B5EF4-FFF2-40B4-BE49-F238E27FC236}">
                  <a16:creationId xmlns:a16="http://schemas.microsoft.com/office/drawing/2014/main" id="{D1555B92-03FF-9679-DA5D-8B376A93C5FB}"/>
                </a:ext>
              </a:extLst>
            </p:cNvPr>
            <p:cNvSpPr txBox="1"/>
            <p:nvPr/>
          </p:nvSpPr>
          <p:spPr>
            <a:xfrm rot="20989747">
              <a:off x="767893" y="1848564"/>
              <a:ext cx="2592537" cy="969497"/>
            </a:xfrm>
            <a:prstGeom prst="rect">
              <a:avLst/>
            </a:prstGeom>
            <a:noFill/>
          </p:spPr>
          <p:txBody>
            <a:bodyPr wrap="none" rtlCol="0">
              <a:spAutoFit/>
            </a:bodyPr>
            <a:lstStyle/>
            <a:p>
              <a:pPr defTabSz="609630"/>
              <a:r>
                <a:rPr lang="en-US" sz="3600" dirty="0" err="1">
                  <a:solidFill>
                    <a:srgbClr val="C00000"/>
                  </a:solidFill>
                  <a:latin typeface="#9Slide03 IcielUni Sans Heavy" panose="00000500000000000000" pitchFamily="2" charset="-93"/>
                </a:rPr>
                <a:t>Trò</a:t>
              </a:r>
              <a:r>
                <a:rPr lang="en-US" sz="3600" dirty="0">
                  <a:solidFill>
                    <a:srgbClr val="C00000"/>
                  </a:solidFill>
                  <a:latin typeface="#9Slide03 IcielUni Sans Heavy" panose="00000500000000000000" pitchFamily="2" charset="-93"/>
                </a:rPr>
                <a:t> </a:t>
              </a:r>
              <a:r>
                <a:rPr lang="en-US" sz="3600" dirty="0" err="1">
                  <a:solidFill>
                    <a:srgbClr val="C00000"/>
                  </a:solidFill>
                  <a:latin typeface="#9Slide03 IcielUni Sans Heavy" panose="00000500000000000000" pitchFamily="2" charset="-93"/>
                </a:rPr>
                <a:t>chơi</a:t>
              </a:r>
              <a:endParaRPr lang="vi-VN" sz="3600" dirty="0">
                <a:solidFill>
                  <a:srgbClr val="C00000"/>
                </a:solidFill>
                <a:latin typeface="#9Slide03 IcielUni Sans Heavy" panose="00000500000000000000" pitchFamily="2" charset="-93"/>
              </a:endParaRPr>
            </a:p>
          </p:txBody>
        </p:sp>
      </p:grpSp>
      <p:sp>
        <p:nvSpPr>
          <p:cNvPr id="10" name="Rectangle: Top Corners Rounded 9">
            <a:extLst>
              <a:ext uri="{FF2B5EF4-FFF2-40B4-BE49-F238E27FC236}">
                <a16:creationId xmlns:a16="http://schemas.microsoft.com/office/drawing/2014/main" id="{9753FABA-8AD6-9DD2-B7DA-990A184BDDAB}"/>
              </a:ext>
            </a:extLst>
          </p:cNvPr>
          <p:cNvSpPr/>
          <p:nvPr/>
        </p:nvSpPr>
        <p:spPr>
          <a:xfrm>
            <a:off x="2349794" y="2094614"/>
            <a:ext cx="7714663" cy="2456121"/>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vi-VN" sz="4800" dirty="0">
                <a:solidFill>
                  <a:prstClr val="black"/>
                </a:solidFill>
                <a:latin typeface="Calibri" panose="020F0502020204030204" pitchFamily="34" charset="0"/>
                <a:ea typeface="Calibri" panose="020F0502020204030204" pitchFamily="34" charset="0"/>
                <a:cs typeface="Calibri" panose="020F0502020204030204" pitchFamily="34" charset="0"/>
              </a:rPr>
              <a:t>Nhắm mắt và thực hiện các hành động sau</a:t>
            </a:r>
            <a:r>
              <a:rPr lang="en-US" sz="48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lang="vi-VN" sz="4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Freeform 21">
            <a:extLst>
              <a:ext uri="{FF2B5EF4-FFF2-40B4-BE49-F238E27FC236}">
                <a16:creationId xmlns:a16="http://schemas.microsoft.com/office/drawing/2014/main" id="{C70E95F6-15B1-BDF8-C28A-6874DDC71402}"/>
              </a:ext>
            </a:extLst>
          </p:cNvPr>
          <p:cNvSpPr/>
          <p:nvPr/>
        </p:nvSpPr>
        <p:spPr>
          <a:xfrm>
            <a:off x="9194800" y="3823862"/>
            <a:ext cx="2647676" cy="3036034"/>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pic>
        <p:nvPicPr>
          <p:cNvPr id="6" name="Picture 5">
            <a:extLst>
              <a:ext uri="{FF2B5EF4-FFF2-40B4-BE49-F238E27FC236}">
                <a16:creationId xmlns:a16="http://schemas.microsoft.com/office/drawing/2014/main" id="{3C27AEFD-A143-4C45-E093-2AE690B6D9AF}"/>
              </a:ext>
            </a:extLst>
          </p:cNvPr>
          <p:cNvPicPr>
            <a:picLocks noChangeAspect="1"/>
          </p:cNvPicPr>
          <p:nvPr/>
        </p:nvPicPr>
        <p:blipFill>
          <a:blip r:embed="rId6"/>
          <a:stretch>
            <a:fillRect/>
          </a:stretch>
        </p:blipFill>
        <p:spPr>
          <a:xfrm>
            <a:off x="3134826" y="370883"/>
            <a:ext cx="6687892" cy="1182727"/>
          </a:xfrm>
          <a:prstGeom prst="rect">
            <a:avLst/>
          </a:prstGeom>
        </p:spPr>
      </p:pic>
    </p:spTree>
    <p:extLst>
      <p:ext uri="{BB962C8B-B14F-4D97-AF65-F5344CB8AC3E}">
        <p14:creationId xmlns:p14="http://schemas.microsoft.com/office/powerpoint/2010/main" val="2182052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181864" y="228600"/>
            <a:ext cx="11828272" cy="6186424"/>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5E0C08C0-4629-99D6-CD00-3225FF4C7EBE}"/>
              </a:ext>
            </a:extLst>
          </p:cNvPr>
          <p:cNvPicPr>
            <a:picLocks noChangeAspect="1"/>
          </p:cNvPicPr>
          <p:nvPr/>
        </p:nvPicPr>
        <p:blipFill>
          <a:blip r:embed="rId3"/>
          <a:stretch>
            <a:fillRect/>
          </a:stretch>
        </p:blipFill>
        <p:spPr>
          <a:xfrm>
            <a:off x="939430" y="1360968"/>
            <a:ext cx="4210050" cy="3200400"/>
          </a:xfrm>
          <a:prstGeom prst="rect">
            <a:avLst/>
          </a:prstGeom>
        </p:spPr>
      </p:pic>
      <p:pic>
        <p:nvPicPr>
          <p:cNvPr id="9" name="Picture 8">
            <a:extLst>
              <a:ext uri="{FF2B5EF4-FFF2-40B4-BE49-F238E27FC236}">
                <a16:creationId xmlns:a16="http://schemas.microsoft.com/office/drawing/2014/main" id="{449743E5-2F59-5C26-061C-4DD21F488BF4}"/>
              </a:ext>
            </a:extLst>
          </p:cNvPr>
          <p:cNvPicPr>
            <a:picLocks noChangeAspect="1"/>
          </p:cNvPicPr>
          <p:nvPr/>
        </p:nvPicPr>
        <p:blipFill>
          <a:blip r:embed="rId4"/>
          <a:stretch>
            <a:fillRect/>
          </a:stretch>
        </p:blipFill>
        <p:spPr>
          <a:xfrm>
            <a:off x="6305660" y="1288755"/>
            <a:ext cx="4429125" cy="3238500"/>
          </a:xfrm>
          <a:prstGeom prst="rect">
            <a:avLst/>
          </a:prstGeom>
        </p:spPr>
      </p:pic>
    </p:spTree>
    <p:extLst>
      <p:ext uri="{BB962C8B-B14F-4D97-AF65-F5344CB8AC3E}">
        <p14:creationId xmlns:p14="http://schemas.microsoft.com/office/powerpoint/2010/main" val="22879124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group of kids in a classroom&#10;&#10;Description automatically generated">
            <a:extLst>
              <a:ext uri="{FF2B5EF4-FFF2-40B4-BE49-F238E27FC236}">
                <a16:creationId xmlns:a16="http://schemas.microsoft.com/office/drawing/2014/main" id="{A668B528-8383-632C-B92C-48ACC21FE42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434" b="7075"/>
          <a:stretch/>
        </p:blipFill>
        <p:spPr>
          <a:xfrm>
            <a:off x="13" y="1282"/>
            <a:ext cx="12191987" cy="6856718"/>
          </a:xfrm>
          <a:prstGeom prst="rect">
            <a:avLst/>
          </a:prstGeom>
        </p:spPr>
      </p:pic>
      <p:pic>
        <p:nvPicPr>
          <p:cNvPr id="4" name="Picture 3" descr="A close up of a logo&#10;&#10;Description automatically generated">
            <a:extLst>
              <a:ext uri="{FF2B5EF4-FFF2-40B4-BE49-F238E27FC236}">
                <a16:creationId xmlns:a16="http://schemas.microsoft.com/office/drawing/2014/main" id="{FB2F4328-65B1-F6E4-8938-7244A42A46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558" y="411555"/>
            <a:ext cx="10985944" cy="3164098"/>
          </a:xfrm>
          <a:prstGeom prst="rect">
            <a:avLst/>
          </a:prstGeom>
        </p:spPr>
      </p:pic>
    </p:spTree>
    <p:extLst>
      <p:ext uri="{BB962C8B-B14F-4D97-AF65-F5344CB8AC3E}">
        <p14:creationId xmlns:p14="http://schemas.microsoft.com/office/powerpoint/2010/main" val="1877446379"/>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A43F84B3-0A20-07D3-7E8C-AE37324679C5}"/>
              </a:ext>
            </a:extLst>
          </p:cNvPr>
          <p:cNvPicPr>
            <a:picLocks noChangeAspect="1"/>
          </p:cNvPicPr>
          <p:nvPr/>
        </p:nvPicPr>
        <p:blipFill>
          <a:blip r:embed="rId3"/>
          <a:stretch>
            <a:fillRect/>
          </a:stretch>
        </p:blipFill>
        <p:spPr>
          <a:xfrm>
            <a:off x="8899071" y="2984257"/>
            <a:ext cx="3031922" cy="3873743"/>
          </a:xfrm>
          <a:prstGeom prst="rect">
            <a:avLst/>
          </a:prstGeom>
        </p:spPr>
      </p:pic>
      <p:sp>
        <p:nvSpPr>
          <p:cNvPr id="17" name="Speech Bubble: Rectangle with Corners Rounded 16">
            <a:extLst>
              <a:ext uri="{FF2B5EF4-FFF2-40B4-BE49-F238E27FC236}">
                <a16:creationId xmlns:a16="http://schemas.microsoft.com/office/drawing/2014/main" id="{806263CD-2303-09AD-1181-43FC6BEF1BE6}"/>
              </a:ext>
            </a:extLst>
          </p:cNvPr>
          <p:cNvSpPr/>
          <p:nvPr/>
        </p:nvSpPr>
        <p:spPr>
          <a:xfrm>
            <a:off x="1959082" y="400701"/>
            <a:ext cx="8483419" cy="159268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a:solidFill>
                  <a:srgbClr val="0070C0"/>
                </a:solidFill>
                <a:latin typeface="Calibri" panose="020F0502020204030204" pitchFamily="34" charset="0"/>
                <a:cs typeface="Calibri" panose="020F0502020204030204" pitchFamily="34" charset="0"/>
              </a:rPr>
              <a:t>Em đã từng gặp người bị liệt chân, liệt tay, bị ngồi xe lăn chưa? </a:t>
            </a:r>
            <a:endParaRPr lang="vi-VN" sz="4000" b="1" dirty="0" err="1">
              <a:solidFill>
                <a:srgbClr val="0070C0"/>
              </a:solidFill>
              <a:latin typeface="Calibri" panose="020F0502020204030204" pitchFamily="34" charset="0"/>
              <a:cs typeface="Calibri" panose="020F0502020204030204" pitchFamily="34" charset="0"/>
            </a:endParaRPr>
          </a:p>
        </p:txBody>
      </p:sp>
      <p:sp>
        <p:nvSpPr>
          <p:cNvPr id="4" name="Speech Bubble: Rectangle with Corners Rounded 3">
            <a:extLst>
              <a:ext uri="{FF2B5EF4-FFF2-40B4-BE49-F238E27FC236}">
                <a16:creationId xmlns:a16="http://schemas.microsoft.com/office/drawing/2014/main" id="{A208903B-E5D0-29EE-FD41-6CA8D86824A7}"/>
              </a:ext>
            </a:extLst>
          </p:cNvPr>
          <p:cNvSpPr/>
          <p:nvPr/>
        </p:nvSpPr>
        <p:spPr>
          <a:xfrm>
            <a:off x="619380" y="2548478"/>
            <a:ext cx="8483419" cy="159268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70C0"/>
                </a:solidFill>
                <a:latin typeface="Calibri" panose="020F0502020204030204" pitchFamily="34" charset="0"/>
                <a:cs typeface="Calibri" panose="020F0502020204030204" pitchFamily="34" charset="0"/>
              </a:rPr>
              <a:t>Em đã từng gặp những người không nghe được, không nói được chưa?</a:t>
            </a:r>
          </a:p>
        </p:txBody>
      </p:sp>
    </p:spTree>
    <p:extLst>
      <p:ext uri="{BB962C8B-B14F-4D97-AF65-F5344CB8AC3E}">
        <p14:creationId xmlns:p14="http://schemas.microsoft.com/office/powerpoint/2010/main" val="14346693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5" name="Group 14">
            <a:extLst>
              <a:ext uri="{FF2B5EF4-FFF2-40B4-BE49-F238E27FC236}">
                <a16:creationId xmlns:a16="http://schemas.microsoft.com/office/drawing/2014/main" id="{19E9CDDB-0EB8-5FBE-30FB-3C7EA05F7850}"/>
              </a:ext>
            </a:extLst>
          </p:cNvPr>
          <p:cNvGrpSpPr/>
          <p:nvPr/>
        </p:nvGrpSpPr>
        <p:grpSpPr>
          <a:xfrm>
            <a:off x="152400" y="787401"/>
            <a:ext cx="11791675" cy="7227247"/>
            <a:chOff x="228600" y="1181100"/>
            <a:chExt cx="17687513" cy="10840871"/>
          </a:xfrm>
        </p:grpSpPr>
        <p:sp>
          <p:nvSpPr>
            <p:cNvPr id="5" name="Freeform 23">
              <a:extLst>
                <a:ext uri="{FF2B5EF4-FFF2-40B4-BE49-F238E27FC236}">
                  <a16:creationId xmlns:a16="http://schemas.microsoft.com/office/drawing/2014/main" id="{FE3A01F9-DE08-0356-EBFC-771666E1D5B1}"/>
                </a:ext>
              </a:extLst>
            </p:cNvPr>
            <p:cNvSpPr/>
            <p:nvPr/>
          </p:nvSpPr>
          <p:spPr>
            <a:xfrm>
              <a:off x="228600" y="1181100"/>
              <a:ext cx="14706600" cy="7162800"/>
            </a:xfrm>
            <a:custGeom>
              <a:avLst/>
              <a:gdLst/>
              <a:ahLst/>
              <a:cxnLst/>
              <a:rect l="l" t="t" r="r" b="b"/>
              <a:pathLst>
                <a:path w="2788501" h="1286196">
                  <a:moveTo>
                    <a:pt x="0" y="0"/>
                  </a:moveTo>
                  <a:lnTo>
                    <a:pt x="2788501" y="0"/>
                  </a:lnTo>
                  <a:lnTo>
                    <a:pt x="2788501" y="1286196"/>
                  </a:lnTo>
                  <a:lnTo>
                    <a:pt x="0" y="12861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21">
              <a:extLst>
                <a:ext uri="{FF2B5EF4-FFF2-40B4-BE49-F238E27FC236}">
                  <a16:creationId xmlns:a16="http://schemas.microsoft.com/office/drawing/2014/main" id="{C70E95F6-15B1-BDF8-C28A-6874DDC71402}"/>
                </a:ext>
              </a:extLst>
            </p:cNvPr>
            <p:cNvSpPr/>
            <p:nvPr/>
          </p:nvSpPr>
          <p:spPr>
            <a:xfrm>
              <a:off x="13062096" y="5964864"/>
              <a:ext cx="4854017" cy="6057107"/>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679EA5CB-49D8-88EA-34C4-ECCCC0F3B335}"/>
                </a:ext>
              </a:extLst>
            </p:cNvPr>
            <p:cNvSpPr txBox="1"/>
            <p:nvPr/>
          </p:nvSpPr>
          <p:spPr>
            <a:xfrm>
              <a:off x="6113721" y="1777628"/>
              <a:ext cx="3453350" cy="1246496"/>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9Slide03 IcielUni Sans Heavy" panose="00000500000000000000" pitchFamily="2" charset="-93"/>
                  <a:ea typeface="+mn-ea"/>
                  <a:cs typeface="+mn-cs"/>
                </a:rPr>
                <a:t>Kết</a:t>
              </a:r>
              <a:r>
                <a:rPr kumimoji="0" lang="en-US" sz="4800" b="0" i="0" u="none" strike="noStrike" kern="1200" cap="none" spc="0" normalizeH="0" baseline="0" noProof="0" dirty="0">
                  <a:ln>
                    <a:noFill/>
                  </a:ln>
                  <a:solidFill>
                    <a:srgbClr val="FF0000"/>
                  </a:solidFill>
                  <a:effectLst/>
                  <a:uLnTx/>
                  <a:uFillTx/>
                  <a:latin typeface="#9Slide03 IcielUni Sans Heavy" panose="00000500000000000000" pitchFamily="2" charset="-93"/>
                  <a:ea typeface="+mn-ea"/>
                  <a:cs typeface="+mn-cs"/>
                </a:rPr>
                <a:t> </a:t>
              </a:r>
              <a:r>
                <a:rPr kumimoji="0" lang="en-US" sz="4800" b="0" i="0" u="none" strike="noStrike" kern="1200" cap="none" spc="0" normalizeH="0" baseline="0" noProof="0" dirty="0" err="1">
                  <a:ln>
                    <a:noFill/>
                  </a:ln>
                  <a:solidFill>
                    <a:srgbClr val="FF0000"/>
                  </a:solidFill>
                  <a:effectLst/>
                  <a:uLnTx/>
                  <a:uFillTx/>
                  <a:latin typeface="#9Slide03 IcielUni Sans Heavy" panose="00000500000000000000" pitchFamily="2" charset="-93"/>
                  <a:ea typeface="+mn-ea"/>
                  <a:cs typeface="+mn-cs"/>
                </a:rPr>
                <a:t>luận</a:t>
              </a:r>
              <a:endParaRPr kumimoji="0" lang="vi-VN" sz="4800" b="0" i="0" u="none" strike="noStrike" kern="1200" cap="none" spc="0" normalizeH="0" baseline="0" noProof="0" dirty="0">
                <a:ln>
                  <a:noFill/>
                </a:ln>
                <a:solidFill>
                  <a:srgbClr val="FF0000"/>
                </a:solidFill>
                <a:effectLst/>
                <a:uLnTx/>
                <a:uFillTx/>
                <a:latin typeface="#9Slide03 IcielUni Sans Heavy" panose="00000500000000000000" pitchFamily="2" charset="-93"/>
                <a:ea typeface="+mn-ea"/>
                <a:cs typeface="+mn-cs"/>
              </a:endParaRPr>
            </a:p>
          </p:txBody>
        </p:sp>
        <p:sp>
          <p:nvSpPr>
            <p:cNvPr id="14" name="TextBox 13">
              <a:extLst>
                <a:ext uri="{FF2B5EF4-FFF2-40B4-BE49-F238E27FC236}">
                  <a16:creationId xmlns:a16="http://schemas.microsoft.com/office/drawing/2014/main" id="{7252488F-475D-6A9C-9DAF-6E8CEFEE065C}"/>
                </a:ext>
              </a:extLst>
            </p:cNvPr>
            <p:cNvSpPr txBox="1"/>
            <p:nvPr/>
          </p:nvSpPr>
          <p:spPr>
            <a:xfrm>
              <a:off x="1144251" y="2926613"/>
              <a:ext cx="11981643" cy="4755149"/>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Nhiều hoàn cảnh không may mắn, không lành lặn như mình – nhưng họ đều rất nỗ lực để sống được và còn cống hiến cho xã hội bằng những việc làm khiêm nhường của mình. </a:t>
              </a:r>
            </a:p>
          </p:txBody>
        </p:sp>
      </p:grpSp>
    </p:spTree>
    <p:extLst>
      <p:ext uri="{BB962C8B-B14F-4D97-AF65-F5344CB8AC3E}">
        <p14:creationId xmlns:p14="http://schemas.microsoft.com/office/powerpoint/2010/main" val="5876759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73130" y="669595"/>
            <a:ext cx="3869610" cy="1255253"/>
          </a:xfrm>
          <a:prstGeom prst="rect">
            <a:avLst/>
          </a:prstGeom>
        </p:spPr>
      </p:pic>
      <p:sp>
        <p:nvSpPr>
          <p:cNvPr id="3" name="TextBox 2"/>
          <p:cNvSpPr txBox="1"/>
          <p:nvPr/>
        </p:nvSpPr>
        <p:spPr>
          <a:xfrm>
            <a:off x="620471" y="2132386"/>
            <a:ext cx="6636856" cy="2800767"/>
          </a:xfrm>
          <a:prstGeom prst="rect">
            <a:avLst/>
          </a:prstGeom>
          <a:noFill/>
        </p:spPr>
        <p:txBody>
          <a:bodyPr wrap="square" rtlCol="0">
            <a:spAutoFit/>
          </a:bodyPr>
          <a:lstStyle/>
          <a:p>
            <a:pPr lvl="0" algn="just"/>
            <a:r>
              <a:rPr lang="en-US" sz="4400" b="1" dirty="0">
                <a:solidFill>
                  <a:srgbClr val="70AD47">
                    <a:lumMod val="50000"/>
                  </a:srgbClr>
                </a:solidFill>
                <a:latin typeface="Cambria" panose="02040503050406030204" pitchFamily="18" charset="0"/>
                <a:ea typeface="Cambria" panose="02040503050406030204" pitchFamily="18" charset="0"/>
              </a:rPr>
              <a:t>   </a:t>
            </a:r>
            <a:r>
              <a:rPr lang="vi-VN" sz="4400" b="1" dirty="0">
                <a:solidFill>
                  <a:srgbClr val="70AD47">
                    <a:lumMod val="50000"/>
                  </a:srgbClr>
                </a:solidFill>
                <a:latin typeface="Cambria" panose="02040503050406030204" pitchFamily="18" charset="0"/>
                <a:ea typeface="Cambria" panose="02040503050406030204" pitchFamily="18" charset="0"/>
              </a:rPr>
              <a:t>Cùng bố mẹ tìm hiểu thêm về những người khuyết tật khác ở địa phương.</a:t>
            </a:r>
          </a:p>
        </p:txBody>
      </p:sp>
      <p:pic>
        <p:nvPicPr>
          <p:cNvPr id="4" name="图片 2">
            <a:extLst>
              <a:ext uri="{FF2B5EF4-FFF2-40B4-BE49-F238E27FC236}">
                <a16:creationId xmlns:a16="http://schemas.microsoft.com/office/drawing/2014/main" id="{1ACB25A2-05BB-A8BF-50D7-5E202DDBC9D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7089276" y="2055921"/>
            <a:ext cx="4697576" cy="4697576"/>
          </a:xfrm>
          <a:prstGeom prst="rect">
            <a:avLst/>
          </a:prstGeom>
        </p:spPr>
      </p:pic>
    </p:spTree>
    <p:extLst>
      <p:ext uri="{BB962C8B-B14F-4D97-AF65-F5344CB8AC3E}">
        <p14:creationId xmlns:p14="http://schemas.microsoft.com/office/powerpoint/2010/main" val="24330110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14"/>
          <a:srcRect/>
          <a:stretch>
            <a:fillRect/>
          </a:stretch>
        </p:blipFill>
        <p:spPr>
          <a:xfrm>
            <a:off x="0" y="-27764"/>
            <a:ext cx="12192000" cy="6885764"/>
          </a:xfrm>
          <a:prstGeom prst="rect">
            <a:avLst/>
          </a:prstGeom>
        </p:spPr>
      </p:pic>
      <p:pic>
        <p:nvPicPr>
          <p:cNvPr id="15" name="图片 14" descr="图片包含 物体, 事情&#10;&#10;已生成高可信度的说明"/>
          <p:cNvPicPr>
            <a:picLocks noChangeAspect="1"/>
          </p:cNvPicPr>
          <p:nvPr/>
        </p:nvPicPr>
        <p:blipFill rotWithShape="1">
          <a:blip r:embed="rId15" cstate="print">
            <a:extLst>
              <a:ext uri="{28A0092B-C50C-407E-A947-70E740481C1C}">
                <a14:useLocalDpi xmlns:a14="http://schemas.microsoft.com/office/drawing/2010/main" val="0"/>
              </a:ext>
            </a:extLst>
          </a:blip>
          <a:srcRect t="5269" r="83472" b="58748"/>
          <a:stretch>
            <a:fillRect/>
          </a:stretch>
        </p:blipFill>
        <p:spPr>
          <a:xfrm>
            <a:off x="220024" y="-187658"/>
            <a:ext cx="1603390" cy="2467708"/>
          </a:xfrm>
          <a:prstGeom prst="rect">
            <a:avLst/>
          </a:prstGeom>
        </p:spPr>
      </p:pic>
      <p:pic>
        <p:nvPicPr>
          <p:cNvPr id="18" name="图片 17" descr="图片包含 物体, 事情&#10;&#10;已生成高可信度的说明"/>
          <p:cNvPicPr>
            <a:picLocks noChangeAspect="1"/>
          </p:cNvPicPr>
          <p:nvPr/>
        </p:nvPicPr>
        <p:blipFill rotWithShape="1">
          <a:blip r:embed="rId15" cstate="print">
            <a:extLst>
              <a:ext uri="{28A0092B-C50C-407E-A947-70E740481C1C}">
                <a14:useLocalDpi xmlns:a14="http://schemas.microsoft.com/office/drawing/2010/main" val="0"/>
              </a:ext>
            </a:extLst>
          </a:blip>
          <a:srcRect l="75703" t="5269" b="58748"/>
          <a:stretch>
            <a:fillRect/>
          </a:stretch>
        </p:blipFill>
        <p:spPr>
          <a:xfrm>
            <a:off x="10037103" y="-187023"/>
            <a:ext cx="2356962" cy="2467708"/>
          </a:xfrm>
          <a:prstGeom prst="rect">
            <a:avLst/>
          </a:prstGeom>
        </p:spPr>
      </p:pic>
      <p:pic>
        <p:nvPicPr>
          <p:cNvPr id="22" name="图片 2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540120" y="2989955"/>
            <a:ext cx="1865380" cy="1572771"/>
          </a:xfrm>
          <a:prstGeom prst="rect">
            <a:avLst/>
          </a:prstGeom>
        </p:spPr>
      </p:pic>
      <p:pic>
        <p:nvPicPr>
          <p:cNvPr id="3" name="图片 2" descr="图片包含 蛋糕, 餐桌&#10;&#10;已生成高可信度的说明"/>
          <p:cNvPicPr>
            <a:picLocks noChangeAspect="1"/>
          </p:cNvPicPr>
          <p:nvPr/>
        </p:nvPicPr>
        <p:blipFill rotWithShape="1">
          <a:blip r:embed="rId17" cstate="print">
            <a:extLst>
              <a:ext uri="{28A0092B-C50C-407E-A947-70E740481C1C}">
                <a14:useLocalDpi xmlns:a14="http://schemas.microsoft.com/office/drawing/2010/main" val="0"/>
              </a:ext>
            </a:extLst>
          </a:blip>
          <a:srcRect t="11218" b="3104"/>
          <a:stretch>
            <a:fillRect/>
          </a:stretch>
        </p:blipFill>
        <p:spPr>
          <a:xfrm>
            <a:off x="1945640" y="-187960"/>
            <a:ext cx="9257665" cy="4119245"/>
          </a:xfrm>
          <a:prstGeom prst="rect">
            <a:avLst/>
          </a:prstGeom>
        </p:spPr>
      </p:pic>
      <p:grpSp>
        <p:nvGrpSpPr>
          <p:cNvPr id="13" name="Group 12"/>
          <p:cNvGrpSpPr/>
          <p:nvPr/>
        </p:nvGrpSpPr>
        <p:grpSpPr>
          <a:xfrm>
            <a:off x="4287520" y="4302760"/>
            <a:ext cx="7216775" cy="2544445"/>
            <a:chOff x="6752" y="6776"/>
            <a:chExt cx="11365" cy="4007"/>
          </a:xfrm>
        </p:grpSpPr>
        <p:pic>
          <p:nvPicPr>
            <p:cNvPr id="9" name="图片 8" descr="图片包含 浅色&#10;&#10;已生成高可信度的说明"/>
            <p:cNvPicPr>
              <a:picLocks noChangeAspect="1"/>
            </p:cNvPicPr>
            <p:nvPr/>
          </p:nvPicPr>
          <p:blipFill rotWithShape="1">
            <a:blip r:embed="rId18" cstate="print">
              <a:extLst>
                <a:ext uri="{28A0092B-C50C-407E-A947-70E740481C1C}">
                  <a14:useLocalDpi xmlns:a14="http://schemas.microsoft.com/office/drawing/2010/main" val="0"/>
                </a:ext>
              </a:extLst>
            </a:blip>
            <a:srcRect l="37530" t="71041" r="58174" b="14336"/>
            <a:stretch>
              <a:fillRect/>
            </a:stretch>
          </p:blipFill>
          <p:spPr>
            <a:xfrm>
              <a:off x="12900" y="7391"/>
              <a:ext cx="656" cy="1579"/>
            </a:xfrm>
            <a:prstGeom prst="rect">
              <a:avLst/>
            </a:prstGeom>
          </p:spPr>
        </p:pic>
        <p:pic>
          <p:nvPicPr>
            <p:cNvPr id="11" name="图片 10"/>
            <p:cNvPicPr>
              <a:picLocks noChangeAspect="1"/>
            </p:cNvPicPr>
            <p:nvPr/>
          </p:nvPicPr>
          <p:blipFill rotWithShape="1">
            <a:blip r:embed="rId19" cstate="print">
              <a:extLst>
                <a:ext uri="{28A0092B-C50C-407E-A947-70E740481C1C}">
                  <a14:useLocalDpi xmlns:a14="http://schemas.microsoft.com/office/drawing/2010/main" val="0"/>
                </a:ext>
              </a:extLst>
            </a:blip>
            <a:srcRect l="55642" t="69697" r="39314" b="15293"/>
            <a:stretch>
              <a:fillRect/>
            </a:stretch>
          </p:blipFill>
          <p:spPr>
            <a:xfrm>
              <a:off x="9165" y="7644"/>
              <a:ext cx="870" cy="1830"/>
            </a:xfrm>
            <a:prstGeom prst="rect">
              <a:avLst/>
            </a:prstGeom>
          </p:spPr>
        </p:pic>
        <p:pic>
          <p:nvPicPr>
            <p:cNvPr id="23" name="图片 22" descr="图片包含 浅色&#10;&#10;已生成高可信度的说明"/>
            <p:cNvPicPr>
              <a:picLocks noChangeAspect="1"/>
            </p:cNvPicPr>
            <p:nvPr/>
          </p:nvPicPr>
          <p:blipFill rotWithShape="1">
            <a:blip r:embed="rId18" cstate="print">
              <a:extLst>
                <a:ext uri="{28A0092B-C50C-407E-A947-70E740481C1C}">
                  <a14:useLocalDpi xmlns:a14="http://schemas.microsoft.com/office/drawing/2010/main" val="0"/>
                </a:ext>
              </a:extLst>
            </a:blip>
            <a:srcRect l="37530" t="71041" r="58174" b="14336"/>
            <a:stretch>
              <a:fillRect/>
            </a:stretch>
          </p:blipFill>
          <p:spPr>
            <a:xfrm>
              <a:off x="12465" y="7391"/>
              <a:ext cx="656" cy="1579"/>
            </a:xfrm>
            <a:prstGeom prst="rect">
              <a:avLst/>
            </a:prstGeom>
          </p:spPr>
        </p:pic>
        <p:pic>
          <p:nvPicPr>
            <p:cNvPr id="24" name="图片 23"/>
            <p:cNvPicPr>
              <a:picLocks noChangeAspect="1"/>
            </p:cNvPicPr>
            <p:nvPr/>
          </p:nvPicPr>
          <p:blipFill rotWithShape="1">
            <a:blip r:embed="rId19" cstate="print">
              <a:extLst>
                <a:ext uri="{28A0092B-C50C-407E-A947-70E740481C1C}">
                  <a14:useLocalDpi xmlns:a14="http://schemas.microsoft.com/office/drawing/2010/main" val="0"/>
                </a:ext>
              </a:extLst>
            </a:blip>
            <a:srcRect l="55642" t="69697" r="39314" b="15293"/>
            <a:stretch>
              <a:fillRect/>
            </a:stretch>
          </p:blipFill>
          <p:spPr>
            <a:xfrm>
              <a:off x="11813" y="7309"/>
              <a:ext cx="870" cy="1830"/>
            </a:xfrm>
            <a:prstGeom prst="rect">
              <a:avLst/>
            </a:prstGeom>
          </p:spPr>
        </p:pic>
        <p:pic>
          <p:nvPicPr>
            <p:cNvPr id="16" name="图片 15" descr="图片包含 浅色&#10;&#10;已生成高可信度的说明"/>
            <p:cNvPicPr>
              <a:picLocks noChangeAspect="1"/>
            </p:cNvPicPr>
            <p:nvPr/>
          </p:nvPicPr>
          <p:blipFill rotWithShape="1">
            <a:blip r:embed="rId18" cstate="print">
              <a:extLst>
                <a:ext uri="{28A0092B-C50C-407E-A947-70E740481C1C}">
                  <a14:useLocalDpi xmlns:a14="http://schemas.microsoft.com/office/drawing/2010/main" val="0"/>
                </a:ext>
              </a:extLst>
            </a:blip>
            <a:srcRect l="37530" t="71041" r="58174" b="14336"/>
            <a:stretch>
              <a:fillRect/>
            </a:stretch>
          </p:blipFill>
          <p:spPr>
            <a:xfrm>
              <a:off x="16586" y="7186"/>
              <a:ext cx="656" cy="1579"/>
            </a:xfrm>
            <a:prstGeom prst="rect">
              <a:avLst/>
            </a:prstGeom>
          </p:spPr>
        </p:pic>
        <p:pic>
          <p:nvPicPr>
            <p:cNvPr id="17" name="图片 16" descr="图片包含 浅色&#10;&#10;已生成高可信度的说明"/>
            <p:cNvPicPr>
              <a:picLocks noChangeAspect="1"/>
            </p:cNvPicPr>
            <p:nvPr/>
          </p:nvPicPr>
          <p:blipFill rotWithShape="1">
            <a:blip r:embed="rId18" cstate="print">
              <a:extLst>
                <a:ext uri="{28A0092B-C50C-407E-A947-70E740481C1C}">
                  <a14:useLocalDpi xmlns:a14="http://schemas.microsoft.com/office/drawing/2010/main" val="0"/>
                </a:ext>
              </a:extLst>
            </a:blip>
            <a:srcRect l="37530" t="71041" r="58174" b="14336"/>
            <a:stretch>
              <a:fillRect/>
            </a:stretch>
          </p:blipFill>
          <p:spPr>
            <a:xfrm rot="479043">
              <a:off x="7854" y="7375"/>
              <a:ext cx="656" cy="1579"/>
            </a:xfrm>
            <a:prstGeom prst="rect">
              <a:avLst/>
            </a:prstGeom>
          </p:spPr>
        </p:pic>
        <p:pic>
          <p:nvPicPr>
            <p:cNvPr id="19" name="图片 18" descr="图片包含 浅色&#10;&#10;已生成高可信度的说明"/>
            <p:cNvPicPr>
              <a:picLocks noChangeAspect="1"/>
            </p:cNvPicPr>
            <p:nvPr/>
          </p:nvPicPr>
          <p:blipFill rotWithShape="1">
            <a:blip r:embed="rId18" cstate="print">
              <a:extLst>
                <a:ext uri="{28A0092B-C50C-407E-A947-70E740481C1C}">
                  <a14:useLocalDpi xmlns:a14="http://schemas.microsoft.com/office/drawing/2010/main" val="0"/>
                </a:ext>
              </a:extLst>
            </a:blip>
            <a:srcRect l="37530" t="71041" r="58174" b="14336"/>
            <a:stretch>
              <a:fillRect/>
            </a:stretch>
          </p:blipFill>
          <p:spPr>
            <a:xfrm flipH="1">
              <a:off x="8360" y="7434"/>
              <a:ext cx="656" cy="1579"/>
            </a:xfrm>
            <a:prstGeom prst="rect">
              <a:avLst/>
            </a:prstGeom>
          </p:spPr>
        </p:pic>
        <p:pic>
          <p:nvPicPr>
            <p:cNvPr id="27" name="图片 26" descr="图片包含 浅色&#10;&#10;已生成高可信度的说明"/>
            <p:cNvPicPr>
              <a:picLocks noChangeAspect="1"/>
            </p:cNvPicPr>
            <p:nvPr/>
          </p:nvPicPr>
          <p:blipFill rotWithShape="1">
            <a:blip r:embed="rId18" cstate="print">
              <a:extLst>
                <a:ext uri="{28A0092B-C50C-407E-A947-70E740481C1C}">
                  <a14:useLocalDpi xmlns:a14="http://schemas.microsoft.com/office/drawing/2010/main" val="0"/>
                </a:ext>
              </a:extLst>
            </a:blip>
            <a:srcRect l="37530" t="71041" r="58174" b="14336"/>
            <a:stretch>
              <a:fillRect/>
            </a:stretch>
          </p:blipFill>
          <p:spPr>
            <a:xfrm flipH="1">
              <a:off x="11783" y="7606"/>
              <a:ext cx="656" cy="1579"/>
            </a:xfrm>
            <a:prstGeom prst="rect">
              <a:avLst/>
            </a:prstGeom>
          </p:spPr>
        </p:pic>
        <p:pic>
          <p:nvPicPr>
            <p:cNvPr id="28" name="图片 27" descr="图片包含 浅色&#10;&#10;已生成高可信度的说明"/>
            <p:cNvPicPr>
              <a:picLocks noChangeAspect="1"/>
            </p:cNvPicPr>
            <p:nvPr/>
          </p:nvPicPr>
          <p:blipFill rotWithShape="1">
            <a:blip r:embed="rId20" cstate="print">
              <a:extLst>
                <a:ext uri="{28A0092B-C50C-407E-A947-70E740481C1C}">
                  <a14:useLocalDpi xmlns:a14="http://schemas.microsoft.com/office/drawing/2010/main" val="0"/>
                </a:ext>
              </a:extLst>
            </a:blip>
            <a:srcRect l="37530" t="71041" r="58174" b="14336"/>
            <a:stretch>
              <a:fillRect/>
            </a:stretch>
          </p:blipFill>
          <p:spPr>
            <a:xfrm flipH="1">
              <a:off x="8833" y="7976"/>
              <a:ext cx="456" cy="1097"/>
            </a:xfrm>
            <a:prstGeom prst="rect">
              <a:avLst/>
            </a:prstGeom>
          </p:spPr>
        </p:pic>
        <p:pic>
          <p:nvPicPr>
            <p:cNvPr id="29" name="图片 28"/>
            <p:cNvPicPr>
              <a:picLocks noChangeAspect="1"/>
            </p:cNvPicPr>
            <p:nvPr/>
          </p:nvPicPr>
          <p:blipFill rotWithShape="1">
            <a:blip r:embed="rId21" cstate="print">
              <a:extLst>
                <a:ext uri="{28A0092B-C50C-407E-A947-70E740481C1C}">
                  <a14:useLocalDpi xmlns:a14="http://schemas.microsoft.com/office/drawing/2010/main" val="0"/>
                </a:ext>
              </a:extLst>
            </a:blip>
            <a:srcRect l="55642" t="69697" r="39377" b="20439"/>
            <a:stretch>
              <a:fillRect/>
            </a:stretch>
          </p:blipFill>
          <p:spPr>
            <a:xfrm flipH="1">
              <a:off x="8142" y="7965"/>
              <a:ext cx="859" cy="1203"/>
            </a:xfrm>
            <a:prstGeom prst="rect">
              <a:avLst/>
            </a:prstGeom>
          </p:spPr>
        </p:pic>
        <p:pic>
          <p:nvPicPr>
            <p:cNvPr id="30" name="图片 29" descr="图片包含 浅色&#10;&#10;已生成高可信度的说明"/>
            <p:cNvPicPr>
              <a:picLocks noChangeAspect="1"/>
            </p:cNvPicPr>
            <p:nvPr/>
          </p:nvPicPr>
          <p:blipFill rotWithShape="1">
            <a:blip r:embed="rId18" cstate="print">
              <a:extLst>
                <a:ext uri="{28A0092B-C50C-407E-A947-70E740481C1C}">
                  <a14:useLocalDpi xmlns:a14="http://schemas.microsoft.com/office/drawing/2010/main" val="0"/>
                </a:ext>
              </a:extLst>
            </a:blip>
            <a:srcRect l="37530" t="71041" r="58174" b="14336"/>
            <a:stretch>
              <a:fillRect/>
            </a:stretch>
          </p:blipFill>
          <p:spPr>
            <a:xfrm rot="20387316" flipH="1">
              <a:off x="11572" y="7671"/>
              <a:ext cx="656" cy="1579"/>
            </a:xfrm>
            <a:prstGeom prst="rect">
              <a:avLst/>
            </a:prstGeom>
          </p:spPr>
        </p:pic>
        <p:pic>
          <p:nvPicPr>
            <p:cNvPr id="32" name="图片 31"/>
            <p:cNvPicPr>
              <a:picLocks noChangeAspect="1"/>
            </p:cNvPicPr>
            <p:nvPr/>
          </p:nvPicPr>
          <p:blipFill rotWithShape="1">
            <a:blip r:embed="rId22" cstate="print">
              <a:extLst>
                <a:ext uri="{28A0092B-C50C-407E-A947-70E740481C1C}">
                  <a14:useLocalDpi xmlns:a14="http://schemas.microsoft.com/office/drawing/2010/main" val="0"/>
                </a:ext>
              </a:extLst>
            </a:blip>
            <a:srcRect l="55642" t="69697" r="39314" b="15293"/>
            <a:stretch>
              <a:fillRect/>
            </a:stretch>
          </p:blipFill>
          <p:spPr>
            <a:xfrm rot="21249650">
              <a:off x="10924" y="8095"/>
              <a:ext cx="642" cy="1350"/>
            </a:xfrm>
            <a:prstGeom prst="rect">
              <a:avLst/>
            </a:prstGeom>
          </p:spPr>
        </p:pic>
        <p:pic>
          <p:nvPicPr>
            <p:cNvPr id="34" name="图片 33" descr="图片包含 浅色&#10;&#10;已生成高可信度的说明"/>
            <p:cNvPicPr>
              <a:picLocks noChangeAspect="1"/>
            </p:cNvPicPr>
            <p:nvPr/>
          </p:nvPicPr>
          <p:blipFill rotWithShape="1">
            <a:blip r:embed="rId18" cstate="print">
              <a:extLst>
                <a:ext uri="{28A0092B-C50C-407E-A947-70E740481C1C}">
                  <a14:useLocalDpi xmlns:a14="http://schemas.microsoft.com/office/drawing/2010/main" val="0"/>
                </a:ext>
              </a:extLst>
            </a:blip>
            <a:srcRect l="37530" t="71041" r="58174" b="14336"/>
            <a:stretch>
              <a:fillRect/>
            </a:stretch>
          </p:blipFill>
          <p:spPr>
            <a:xfrm>
              <a:off x="14824" y="7229"/>
              <a:ext cx="656" cy="1579"/>
            </a:xfrm>
            <a:prstGeom prst="rect">
              <a:avLst/>
            </a:prstGeom>
          </p:spPr>
        </p:pic>
        <p:pic>
          <p:nvPicPr>
            <p:cNvPr id="35" name="图片 34"/>
            <p:cNvPicPr>
              <a:picLocks noChangeAspect="1"/>
            </p:cNvPicPr>
            <p:nvPr/>
          </p:nvPicPr>
          <p:blipFill rotWithShape="1">
            <a:blip r:embed="rId23" cstate="print">
              <a:extLst>
                <a:ext uri="{28A0092B-C50C-407E-A947-70E740481C1C}">
                  <a14:useLocalDpi xmlns:a14="http://schemas.microsoft.com/office/drawing/2010/main" val="0"/>
                </a:ext>
              </a:extLst>
            </a:blip>
            <a:srcRect l="55642" t="69697" r="38916" b="19508"/>
            <a:stretch>
              <a:fillRect/>
            </a:stretch>
          </p:blipFill>
          <p:spPr>
            <a:xfrm flipH="1">
              <a:off x="13782" y="7290"/>
              <a:ext cx="939" cy="1316"/>
            </a:xfrm>
            <a:prstGeom prst="rect">
              <a:avLst/>
            </a:prstGeom>
          </p:spPr>
        </p:pic>
        <p:pic>
          <p:nvPicPr>
            <p:cNvPr id="36" name="图片 35" descr="图片包含 浅色&#10;&#10;已生成高可信度的说明"/>
            <p:cNvPicPr>
              <a:picLocks noChangeAspect="1"/>
            </p:cNvPicPr>
            <p:nvPr/>
          </p:nvPicPr>
          <p:blipFill rotWithShape="1">
            <a:blip r:embed="rId18" cstate="print">
              <a:extLst>
                <a:ext uri="{28A0092B-C50C-407E-A947-70E740481C1C}">
                  <a14:useLocalDpi xmlns:a14="http://schemas.microsoft.com/office/drawing/2010/main" val="0"/>
                </a:ext>
              </a:extLst>
            </a:blip>
            <a:srcRect l="37530" t="71041" r="58174" b="14336"/>
            <a:stretch>
              <a:fillRect/>
            </a:stretch>
          </p:blipFill>
          <p:spPr>
            <a:xfrm rot="20387316" flipH="1">
              <a:off x="14507" y="7172"/>
              <a:ext cx="656" cy="1579"/>
            </a:xfrm>
            <a:prstGeom prst="rect">
              <a:avLst/>
            </a:prstGeom>
          </p:spPr>
        </p:pic>
        <p:grpSp>
          <p:nvGrpSpPr>
            <p:cNvPr id="4" name="PA_组合 3"/>
            <p:cNvGrpSpPr/>
            <p:nvPr>
              <p:custDataLst>
                <p:tags r:id="rId2"/>
              </p:custDataLst>
            </p:nvPr>
          </p:nvGrpSpPr>
          <p:grpSpPr>
            <a:xfrm>
              <a:off x="16807" y="6776"/>
              <a:ext cx="1310" cy="3750"/>
              <a:chOff x="10672515" y="4302689"/>
              <a:chExt cx="831851" cy="2381251"/>
            </a:xfrm>
          </p:grpSpPr>
          <p:sp>
            <p:nvSpPr>
              <p:cNvPr id="2" name="任意多边形: 形状 1"/>
              <p:cNvSpPr/>
              <p:nvPr/>
            </p:nvSpPr>
            <p:spPr>
              <a:xfrm>
                <a:off x="10672515" y="4302689"/>
                <a:ext cx="831851" cy="2381251"/>
              </a:xfrm>
              <a:custGeom>
                <a:avLst/>
                <a:gdLst/>
                <a:ahLst/>
                <a:cxnLst/>
                <a:rect l="0" t="0" r="0" b="0"/>
                <a:pathLst>
                  <a:path w="831851" h="2381251">
                    <a:moveTo>
                      <a:pt x="0" y="0"/>
                    </a:moveTo>
                    <a:lnTo>
                      <a:pt x="831850" y="0"/>
                    </a:lnTo>
                    <a:lnTo>
                      <a:pt x="8318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Helvetica"/>
                  <a:cs typeface="Helvetica"/>
                  <a:sym typeface="+mn-lt"/>
                </a:endParaRPr>
              </a:p>
            </p:txBody>
          </p:sp>
          <p:pic>
            <p:nvPicPr>
              <p:cNvPr id="14" name="PA_图片 13"/>
              <p:cNvPicPr>
                <a:picLocks noChangeAspect="1"/>
              </p:cNvPicPr>
              <p:nvPr>
                <p:custDataLst>
                  <p:tags r:id="rId11"/>
                </p:custDataLst>
              </p:nvPr>
            </p:nvPicPr>
            <p:blipFill rotWithShape="1">
              <a:blip r:embed="rId19" cstate="print">
                <a:extLst>
                  <a:ext uri="{28A0092B-C50C-407E-A947-70E740481C1C}">
                    <a14:useLocalDpi xmlns:a14="http://schemas.microsoft.com/office/drawing/2010/main" val="0"/>
                  </a:ext>
                </a:extLst>
              </a:blip>
              <a:srcRect l="55642" t="69697" r="39314" b="15293"/>
              <a:stretch>
                <a:fillRect/>
              </a:stretch>
            </p:blipFill>
            <p:spPr>
              <a:xfrm>
                <a:off x="10672515" y="4302689"/>
                <a:ext cx="552450" cy="1162050"/>
              </a:xfrm>
              <a:prstGeom prst="rect">
                <a:avLst/>
              </a:prstGeom>
            </p:spPr>
          </p:pic>
        </p:grpSp>
        <p:grpSp>
          <p:nvGrpSpPr>
            <p:cNvPr id="6" name="PA_组合 5"/>
            <p:cNvGrpSpPr/>
            <p:nvPr>
              <p:custDataLst>
                <p:tags r:id="rId3"/>
              </p:custDataLst>
            </p:nvPr>
          </p:nvGrpSpPr>
          <p:grpSpPr>
            <a:xfrm>
              <a:off x="15045" y="6818"/>
              <a:ext cx="1230" cy="3750"/>
              <a:chOff x="9553716" y="4329737"/>
              <a:chExt cx="781051" cy="2381251"/>
            </a:xfrm>
          </p:grpSpPr>
          <p:sp>
            <p:nvSpPr>
              <p:cNvPr id="5" name="任意多边形: 形状 4"/>
              <p:cNvSpPr/>
              <p:nvPr/>
            </p:nvSpPr>
            <p:spPr>
              <a:xfrm>
                <a:off x="9553716" y="4329737"/>
                <a:ext cx="781051" cy="2381251"/>
              </a:xfrm>
              <a:custGeom>
                <a:avLst/>
                <a:gdLst/>
                <a:ahLst/>
                <a:cxnLst/>
                <a:rect l="0" t="0" r="0" b="0"/>
                <a:pathLst>
                  <a:path w="781051" h="2381251">
                    <a:moveTo>
                      <a:pt x="0" y="0"/>
                    </a:moveTo>
                    <a:lnTo>
                      <a:pt x="781050" y="0"/>
                    </a:lnTo>
                    <a:lnTo>
                      <a:pt x="7810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Helvetica"/>
                  <a:cs typeface="Helvetica"/>
                  <a:sym typeface="+mn-lt"/>
                </a:endParaRPr>
              </a:p>
            </p:txBody>
          </p:sp>
          <p:pic>
            <p:nvPicPr>
              <p:cNvPr id="33" name="PA_图片 32"/>
              <p:cNvPicPr>
                <a:picLocks noChangeAspect="1"/>
              </p:cNvPicPr>
              <p:nvPr>
                <p:custDataLst>
                  <p:tags r:id="rId10"/>
                </p:custDataLst>
              </p:nvPr>
            </p:nvPicPr>
            <p:blipFill rotWithShape="1">
              <a:blip r:embed="rId19" cstate="print">
                <a:extLst>
                  <a:ext uri="{28A0092B-C50C-407E-A947-70E740481C1C}">
                    <a14:useLocalDpi xmlns:a14="http://schemas.microsoft.com/office/drawing/2010/main" val="0"/>
                  </a:ext>
                </a:extLst>
              </a:blip>
              <a:srcRect l="55642" t="69697" r="39314" b="15293"/>
              <a:stretch>
                <a:fillRect/>
              </a:stretch>
            </p:blipFill>
            <p:spPr>
              <a:xfrm>
                <a:off x="9553716" y="4329737"/>
                <a:ext cx="552450" cy="1162050"/>
              </a:xfrm>
              <a:prstGeom prst="rect">
                <a:avLst/>
              </a:prstGeom>
            </p:spPr>
          </p:pic>
        </p:grpSp>
        <p:grpSp>
          <p:nvGrpSpPr>
            <p:cNvPr id="8" name="PA_组合 7"/>
            <p:cNvGrpSpPr/>
            <p:nvPr>
              <p:custDataLst>
                <p:tags r:id="rId4"/>
              </p:custDataLst>
            </p:nvPr>
          </p:nvGrpSpPr>
          <p:grpSpPr>
            <a:xfrm>
              <a:off x="12272" y="7061"/>
              <a:ext cx="1430" cy="3550"/>
              <a:chOff x="7792567" y="4483820"/>
              <a:chExt cx="908051" cy="2254251"/>
            </a:xfrm>
          </p:grpSpPr>
          <p:sp>
            <p:nvSpPr>
              <p:cNvPr id="7" name="任意多边形: 形状 6"/>
              <p:cNvSpPr/>
              <p:nvPr/>
            </p:nvSpPr>
            <p:spPr>
              <a:xfrm>
                <a:off x="7792567" y="4483820"/>
                <a:ext cx="908051" cy="2254251"/>
              </a:xfrm>
              <a:custGeom>
                <a:avLst/>
                <a:gdLst/>
                <a:ahLst/>
                <a:cxnLst/>
                <a:rect l="0" t="0" r="0" b="0"/>
                <a:pathLst>
                  <a:path w="908051" h="2254251">
                    <a:moveTo>
                      <a:pt x="0" y="0"/>
                    </a:moveTo>
                    <a:lnTo>
                      <a:pt x="908050" y="0"/>
                    </a:lnTo>
                    <a:lnTo>
                      <a:pt x="908050" y="2254250"/>
                    </a:lnTo>
                    <a:lnTo>
                      <a:pt x="0" y="2254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Helvetica"/>
                  <a:cs typeface="Helvetica"/>
                  <a:sym typeface="+mn-lt"/>
                </a:endParaRPr>
              </a:p>
            </p:txBody>
          </p:sp>
          <p:pic>
            <p:nvPicPr>
              <p:cNvPr id="26" name="PA_图片 25"/>
              <p:cNvPicPr>
                <a:picLocks noChangeAspect="1"/>
              </p:cNvPicPr>
              <p:nvPr>
                <p:custDataLst>
                  <p:tags r:id="rId9"/>
                </p:custDataLst>
              </p:nvPr>
            </p:nvPicPr>
            <p:blipFill rotWithShape="1">
              <a:blip r:embed="rId19" cstate="print">
                <a:extLst>
                  <a:ext uri="{28A0092B-C50C-407E-A947-70E740481C1C}">
                    <a14:useLocalDpi xmlns:a14="http://schemas.microsoft.com/office/drawing/2010/main" val="0"/>
                  </a:ext>
                </a:extLst>
              </a:blip>
              <a:srcRect l="55642" t="69697" r="39314" b="15293"/>
              <a:stretch>
                <a:fillRect/>
              </a:stretch>
            </p:blipFill>
            <p:spPr>
              <a:xfrm flipH="1">
                <a:off x="8148168" y="4483820"/>
                <a:ext cx="552450" cy="1162050"/>
              </a:xfrm>
              <a:prstGeom prst="rect">
                <a:avLst/>
              </a:prstGeom>
            </p:spPr>
          </p:pic>
        </p:grpSp>
        <p:grpSp>
          <p:nvGrpSpPr>
            <p:cNvPr id="12" name="PA_组合 11"/>
            <p:cNvGrpSpPr/>
            <p:nvPr>
              <p:custDataLst>
                <p:tags r:id="rId5"/>
              </p:custDataLst>
            </p:nvPr>
          </p:nvGrpSpPr>
          <p:grpSpPr>
            <a:xfrm>
              <a:off x="10052" y="7691"/>
              <a:ext cx="1352" cy="3092"/>
              <a:chOff x="6382808" y="4883715"/>
              <a:chExt cx="858403" cy="1963118"/>
            </a:xfrm>
          </p:grpSpPr>
          <p:sp>
            <p:nvSpPr>
              <p:cNvPr id="10" name="任意多边形: 形状 9"/>
              <p:cNvSpPr/>
              <p:nvPr/>
            </p:nvSpPr>
            <p:spPr>
              <a:xfrm>
                <a:off x="6382808" y="4883715"/>
                <a:ext cx="858403" cy="1963118"/>
              </a:xfrm>
              <a:custGeom>
                <a:avLst/>
                <a:gdLst/>
                <a:ahLst/>
                <a:cxnLst/>
                <a:rect l="0" t="0" r="0" b="0"/>
                <a:pathLst>
                  <a:path w="858403" h="1963118">
                    <a:moveTo>
                      <a:pt x="0" y="0"/>
                    </a:moveTo>
                    <a:lnTo>
                      <a:pt x="858402" y="0"/>
                    </a:lnTo>
                    <a:lnTo>
                      <a:pt x="858402" y="1963117"/>
                    </a:lnTo>
                    <a:lnTo>
                      <a:pt x="0" y="196311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Helvetica"/>
                  <a:cs typeface="Helvetica"/>
                  <a:sym typeface="+mn-lt"/>
                </a:endParaRPr>
              </a:p>
            </p:txBody>
          </p:sp>
          <p:pic>
            <p:nvPicPr>
              <p:cNvPr id="31" name="PA_图片 30" descr="图片包含 浅色&#10;&#10;已生成高可信度的说明"/>
              <p:cNvPicPr>
                <a:picLocks noChangeAspect="1"/>
              </p:cNvPicPr>
              <p:nvPr>
                <p:custDataLst>
                  <p:tags r:id="rId8"/>
                </p:custDataLst>
              </p:nvPr>
            </p:nvPicPr>
            <p:blipFill rotWithShape="1">
              <a:blip r:embed="rId18" cstate="print">
                <a:extLst>
                  <a:ext uri="{28A0092B-C50C-407E-A947-70E740481C1C}">
                    <a14:useLocalDpi xmlns:a14="http://schemas.microsoft.com/office/drawing/2010/main" val="0"/>
                  </a:ext>
                </a:extLst>
              </a:blip>
              <a:srcRect l="37530" t="71041" r="58174" b="14336"/>
              <a:stretch>
                <a:fillRect/>
              </a:stretch>
            </p:blipFill>
            <p:spPr>
              <a:xfrm rot="1162036" flipH="1">
                <a:off x="6670013" y="4924433"/>
                <a:ext cx="416700" cy="1002880"/>
              </a:xfrm>
              <a:prstGeom prst="rect">
                <a:avLst/>
              </a:prstGeom>
            </p:spPr>
          </p:pic>
        </p:grpSp>
        <p:grpSp>
          <p:nvGrpSpPr>
            <p:cNvPr id="38" name="PA_组合 37"/>
            <p:cNvGrpSpPr/>
            <p:nvPr>
              <p:custDataLst>
                <p:tags r:id="rId6"/>
              </p:custDataLst>
            </p:nvPr>
          </p:nvGrpSpPr>
          <p:grpSpPr>
            <a:xfrm>
              <a:off x="6752" y="7061"/>
              <a:ext cx="1390" cy="3590"/>
              <a:chOff x="4287532" y="4483820"/>
              <a:chExt cx="882651" cy="2279651"/>
            </a:xfrm>
          </p:grpSpPr>
          <p:sp>
            <p:nvSpPr>
              <p:cNvPr id="37" name="任意多边形: 形状 36"/>
              <p:cNvSpPr/>
              <p:nvPr/>
            </p:nvSpPr>
            <p:spPr>
              <a:xfrm>
                <a:off x="4287532" y="4483820"/>
                <a:ext cx="882651" cy="2279651"/>
              </a:xfrm>
              <a:custGeom>
                <a:avLst/>
                <a:gdLst/>
                <a:ahLst/>
                <a:cxnLst/>
                <a:rect l="0" t="0" r="0" b="0"/>
                <a:pathLst>
                  <a:path w="882651" h="2279651">
                    <a:moveTo>
                      <a:pt x="0" y="0"/>
                    </a:moveTo>
                    <a:lnTo>
                      <a:pt x="882650" y="0"/>
                    </a:lnTo>
                    <a:lnTo>
                      <a:pt x="882650" y="2279650"/>
                    </a:lnTo>
                    <a:lnTo>
                      <a:pt x="0" y="22796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Helvetica"/>
                  <a:cs typeface="Helvetica"/>
                  <a:sym typeface="+mn-lt"/>
                </a:endParaRPr>
              </a:p>
            </p:txBody>
          </p:sp>
          <p:pic>
            <p:nvPicPr>
              <p:cNvPr id="21" name="PA_图片 20"/>
              <p:cNvPicPr>
                <a:picLocks noChangeAspect="1"/>
              </p:cNvPicPr>
              <p:nvPr>
                <p:custDataLst>
                  <p:tags r:id="rId7"/>
                </p:custDataLst>
              </p:nvPr>
            </p:nvPicPr>
            <p:blipFill rotWithShape="1">
              <a:blip r:embed="rId19" cstate="print">
                <a:extLst>
                  <a:ext uri="{28A0092B-C50C-407E-A947-70E740481C1C}">
                    <a14:useLocalDpi xmlns:a14="http://schemas.microsoft.com/office/drawing/2010/main" val="0"/>
                  </a:ext>
                </a:extLst>
              </a:blip>
              <a:srcRect l="55642" t="69697" r="39314" b="15293"/>
              <a:stretch>
                <a:fillRect/>
              </a:stretch>
            </p:blipFill>
            <p:spPr>
              <a:xfrm flipH="1">
                <a:off x="4617733" y="4483820"/>
                <a:ext cx="552450" cy="1162050"/>
              </a:xfrm>
              <a:prstGeom prst="rect">
                <a:avLst/>
              </a:prstGeom>
            </p:spPr>
          </p:pic>
        </p:grpSp>
      </p:grpSp>
      <p:pic>
        <p:nvPicPr>
          <p:cNvPr id="39" name="Picture 38"/>
          <p:cNvPicPr>
            <a:picLocks noChangeAspect="1"/>
          </p:cNvPicPr>
          <p:nvPr/>
        </p:nvPicPr>
        <p:blipFill>
          <a:blip r:embed="rId24"/>
          <a:srcRect l="36500" t="13167" r="24542" b="52204"/>
          <a:stretch>
            <a:fillRect/>
          </a:stretch>
        </p:blipFill>
        <p:spPr>
          <a:xfrm>
            <a:off x="4450080" y="902970"/>
            <a:ext cx="4749800" cy="2374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35" presetClass="emph" presetSubtype="0" repeatCount="indefinite" fill="hold" nodeType="afterEffect">
                                  <p:stCondLst>
                                    <p:cond delay="0"/>
                                  </p:stCondLst>
                                  <p:childTnLst>
                                    <p:anim calcmode="discrete" valueType="str">
                                      <p:cBhvr>
                                        <p:cTn id="15" dur="1000" fill="hold"/>
                                        <p:tgtEl>
                                          <p:spTgt spid="3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181864" y="228600"/>
            <a:ext cx="11828272" cy="6186424"/>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E5E725FD-772A-CE7A-99D8-1470E46643E7}"/>
              </a:ext>
            </a:extLst>
          </p:cNvPr>
          <p:cNvPicPr>
            <a:picLocks noChangeAspect="1"/>
          </p:cNvPicPr>
          <p:nvPr/>
        </p:nvPicPr>
        <p:blipFill>
          <a:blip r:embed="rId3"/>
          <a:stretch>
            <a:fillRect/>
          </a:stretch>
        </p:blipFill>
        <p:spPr>
          <a:xfrm>
            <a:off x="499731" y="1323420"/>
            <a:ext cx="4210492" cy="3454322"/>
          </a:xfrm>
          <a:prstGeom prst="rect">
            <a:avLst/>
          </a:prstGeom>
        </p:spPr>
      </p:pic>
      <p:pic>
        <p:nvPicPr>
          <p:cNvPr id="7" name="Picture 6">
            <a:extLst>
              <a:ext uri="{FF2B5EF4-FFF2-40B4-BE49-F238E27FC236}">
                <a16:creationId xmlns:a16="http://schemas.microsoft.com/office/drawing/2014/main" id="{A19A1980-D370-33C8-832B-8C425C69F4AB}"/>
              </a:ext>
            </a:extLst>
          </p:cNvPr>
          <p:cNvPicPr>
            <a:picLocks noChangeAspect="1"/>
          </p:cNvPicPr>
          <p:nvPr/>
        </p:nvPicPr>
        <p:blipFill>
          <a:blip r:embed="rId4"/>
          <a:stretch>
            <a:fillRect/>
          </a:stretch>
        </p:blipFill>
        <p:spPr>
          <a:xfrm>
            <a:off x="4916561" y="1323419"/>
            <a:ext cx="3408732" cy="3459107"/>
          </a:xfrm>
          <a:prstGeom prst="rect">
            <a:avLst/>
          </a:prstGeom>
        </p:spPr>
      </p:pic>
      <p:pic>
        <p:nvPicPr>
          <p:cNvPr id="12" name="Picture 11">
            <a:extLst>
              <a:ext uri="{FF2B5EF4-FFF2-40B4-BE49-F238E27FC236}">
                <a16:creationId xmlns:a16="http://schemas.microsoft.com/office/drawing/2014/main" id="{873F5CDC-9FCC-266B-AEFE-47C6694D9AC4}"/>
              </a:ext>
            </a:extLst>
          </p:cNvPr>
          <p:cNvPicPr>
            <a:picLocks noChangeAspect="1"/>
          </p:cNvPicPr>
          <p:nvPr/>
        </p:nvPicPr>
        <p:blipFill>
          <a:blip r:embed="rId5"/>
          <a:stretch>
            <a:fillRect/>
          </a:stretch>
        </p:blipFill>
        <p:spPr>
          <a:xfrm>
            <a:off x="8325292" y="1481802"/>
            <a:ext cx="3416955" cy="3207425"/>
          </a:xfrm>
          <a:prstGeom prst="rect">
            <a:avLst/>
          </a:prstGeom>
        </p:spPr>
      </p:pic>
    </p:spTree>
    <p:extLst>
      <p:ext uri="{BB962C8B-B14F-4D97-AF65-F5344CB8AC3E}">
        <p14:creationId xmlns:p14="http://schemas.microsoft.com/office/powerpoint/2010/main" val="1171558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A43F84B3-0A20-07D3-7E8C-AE37324679C5}"/>
              </a:ext>
            </a:extLst>
          </p:cNvPr>
          <p:cNvPicPr>
            <a:picLocks noChangeAspect="1"/>
          </p:cNvPicPr>
          <p:nvPr/>
        </p:nvPicPr>
        <p:blipFill>
          <a:blip r:embed="rId3"/>
          <a:stretch>
            <a:fillRect/>
          </a:stretch>
        </p:blipFill>
        <p:spPr>
          <a:xfrm>
            <a:off x="8899071" y="2984257"/>
            <a:ext cx="3031922" cy="3873743"/>
          </a:xfrm>
          <a:prstGeom prst="rect">
            <a:avLst/>
          </a:prstGeom>
        </p:spPr>
      </p:pic>
      <p:sp>
        <p:nvSpPr>
          <p:cNvPr id="17" name="Speech Bubble: Rectangle with Corners Rounded 16">
            <a:extLst>
              <a:ext uri="{FF2B5EF4-FFF2-40B4-BE49-F238E27FC236}">
                <a16:creationId xmlns:a16="http://schemas.microsoft.com/office/drawing/2014/main" id="{806263CD-2303-09AD-1181-43FC6BEF1BE6}"/>
              </a:ext>
            </a:extLst>
          </p:cNvPr>
          <p:cNvSpPr/>
          <p:nvPr/>
        </p:nvSpPr>
        <p:spPr>
          <a:xfrm>
            <a:off x="1746430" y="1198143"/>
            <a:ext cx="8483419" cy="159268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70C0"/>
                </a:solidFill>
                <a:latin typeface="Calibri" panose="020F0502020204030204" pitchFamily="34" charset="0"/>
                <a:cs typeface="Calibri" panose="020F0502020204030204" pitchFamily="34" charset="0"/>
              </a:rPr>
              <a:t>Cảm</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giác</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của</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các</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em</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khi</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thực</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hiện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những</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hành</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động</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trên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như</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thế</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nào</a:t>
            </a:r>
            <a:r>
              <a:rPr lang="en-US" sz="4000" b="1" dirty="0">
                <a:solidFill>
                  <a:srgbClr val="0070C0"/>
                </a:solidFill>
                <a:latin typeface="Calibri" panose="020F0502020204030204" pitchFamily="34" charset="0"/>
                <a:cs typeface="Calibri" panose="020F0502020204030204" pitchFamily="34" charset="0"/>
              </a:rPr>
              <a:t>?</a:t>
            </a:r>
          </a:p>
        </p:txBody>
      </p:sp>
      <p:sp>
        <p:nvSpPr>
          <p:cNvPr id="18" name="Speech Bubble: Rectangle with Corners Rounded 17">
            <a:extLst>
              <a:ext uri="{FF2B5EF4-FFF2-40B4-BE49-F238E27FC236}">
                <a16:creationId xmlns:a16="http://schemas.microsoft.com/office/drawing/2014/main" id="{B4387FD2-DEDD-3AD6-BE15-546D9E061AD8}"/>
              </a:ext>
            </a:extLst>
          </p:cNvPr>
          <p:cNvSpPr/>
          <p:nvPr/>
        </p:nvSpPr>
        <p:spPr>
          <a:xfrm>
            <a:off x="508180" y="3198393"/>
            <a:ext cx="8483419" cy="159268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a:solidFill>
                  <a:srgbClr val="0070C0"/>
                </a:solidFill>
                <a:latin typeface="Calibri" panose="020F0502020204030204" pitchFamily="34" charset="0"/>
                <a:cs typeface="Calibri" panose="020F0502020204030204" pitchFamily="34" charset="0"/>
              </a:rPr>
              <a:t>Kể những khó khăn khi thực hiện những hành động đó?</a:t>
            </a:r>
            <a:endParaRPr lang="en-US" sz="4000" b="1" dirty="0" err="1">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72321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1E7901AC-03B5-3AAD-8092-D80758BA796D}"/>
              </a:ext>
            </a:extLst>
          </p:cNvPr>
          <p:cNvPicPr>
            <a:picLocks noChangeAspect="1"/>
          </p:cNvPicPr>
          <p:nvPr/>
        </p:nvPicPr>
        <p:blipFill>
          <a:blip r:embed="rId3"/>
          <a:srcRect/>
          <a:stretch>
            <a:fillRect/>
          </a:stretch>
        </p:blipFill>
        <p:spPr>
          <a:xfrm>
            <a:off x="0" y="4892289"/>
            <a:ext cx="12196057" cy="2317251"/>
          </a:xfrm>
          <a:prstGeom prst="rect">
            <a:avLst/>
          </a:prstGeom>
        </p:spPr>
      </p:pic>
      <p:sp>
        <p:nvSpPr>
          <p:cNvPr id="6" name="Rectangle: Rounded Corners 5">
            <a:extLst>
              <a:ext uri="{FF2B5EF4-FFF2-40B4-BE49-F238E27FC236}">
                <a16:creationId xmlns:a16="http://schemas.microsoft.com/office/drawing/2014/main" id="{D4F0BA98-37C9-61FA-0D95-25BDFECCC33A}"/>
              </a:ext>
            </a:extLst>
          </p:cNvPr>
          <p:cNvSpPr/>
          <p:nvPr/>
        </p:nvSpPr>
        <p:spPr>
          <a:xfrm>
            <a:off x="4855029" y="2394857"/>
            <a:ext cx="3810001" cy="18179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grpSp>
        <p:nvGrpSpPr>
          <p:cNvPr id="5" name="Group 4">
            <a:extLst>
              <a:ext uri="{FF2B5EF4-FFF2-40B4-BE49-F238E27FC236}">
                <a16:creationId xmlns:a16="http://schemas.microsoft.com/office/drawing/2014/main" id="{9E4383CC-0145-104A-F6FE-AB25B8D30C2E}"/>
              </a:ext>
            </a:extLst>
          </p:cNvPr>
          <p:cNvGrpSpPr/>
          <p:nvPr/>
        </p:nvGrpSpPr>
        <p:grpSpPr>
          <a:xfrm>
            <a:off x="7966265" y="160543"/>
            <a:ext cx="3507280" cy="5941273"/>
            <a:chOff x="7966265" y="160543"/>
            <a:chExt cx="3507280" cy="5941273"/>
          </a:xfrm>
        </p:grpSpPr>
        <p:sp>
          <p:nvSpPr>
            <p:cNvPr id="4" name="TextBox 1">
              <a:extLst>
                <a:ext uri="{FF2B5EF4-FFF2-40B4-BE49-F238E27FC236}">
                  <a16:creationId xmlns:a16="http://schemas.microsoft.com/office/drawing/2014/main" id="{BDCC9EC3-D92F-5C86-D4EF-0A5A8430FDC2}"/>
                </a:ext>
              </a:extLst>
            </p:cNvPr>
            <p:cNvSpPr txBox="1"/>
            <p:nvPr/>
          </p:nvSpPr>
          <p:spPr>
            <a:xfrm>
              <a:off x="9094262" y="1884085"/>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mn-cs"/>
                </a:rPr>
                <a:t>Oanh</a:t>
              </a:r>
              <a:endParaRPr kumimoji="0" lang="en-SG" sz="1800" b="0" i="0" u="none" strike="noStrike" kern="1200" cap="none" spc="0" normalizeH="0" baseline="0" noProof="0" dirty="0">
                <a:ln>
                  <a:noFill/>
                </a:ln>
                <a:solidFill>
                  <a:prstClr val="black"/>
                </a:solidFill>
                <a:effectLst/>
                <a:uLnTx/>
                <a:uFillTx/>
                <a:ea typeface="字魂59号-创粗黑"/>
                <a:cs typeface="+mn-cs"/>
              </a:endParaRPr>
            </a:p>
          </p:txBody>
        </p:sp>
        <p:pic>
          <p:nvPicPr>
            <p:cNvPr id="14" name="Picture 10">
              <a:extLst>
                <a:ext uri="{FF2B5EF4-FFF2-40B4-BE49-F238E27FC236}">
                  <a16:creationId xmlns:a16="http://schemas.microsoft.com/office/drawing/2014/main" id="{9C456C9A-C6B1-6AEE-78AA-F53E467ADA5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966265" y="160543"/>
              <a:ext cx="3507280" cy="5941273"/>
            </a:xfrm>
            <a:prstGeom prst="rect">
              <a:avLst/>
            </a:prstGeom>
          </p:spPr>
        </p:pic>
      </p:grpSp>
      <p:pic>
        <p:nvPicPr>
          <p:cNvPr id="1030" name="Picture 6" descr="Student Cartoon Learning Education, Pupils discuss learning, child,  reading, people png | PNGWing">
            <a:extLst>
              <a:ext uri="{FF2B5EF4-FFF2-40B4-BE49-F238E27FC236}">
                <a16:creationId xmlns:a16="http://schemas.microsoft.com/office/drawing/2014/main" id="{66DB4FAA-47FF-2FB5-AA27-581325E2592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870" b="90000" l="7283" r="96196">
                        <a14:foregroundMark x1="45217" y1="7283" x2="45217" y2="7283"/>
                        <a14:foregroundMark x1="38587" y1="5978" x2="38587" y2="5978"/>
                        <a14:foregroundMark x1="42065" y1="6196" x2="42065" y2="6196"/>
                        <a14:foregroundMark x1="84348" y1="13587" x2="84348" y2="13587"/>
                        <a14:foregroundMark x1="92283" y1="20326" x2="92283" y2="20326"/>
                        <a14:foregroundMark x1="94348" y1="23043" x2="94348" y2="23043"/>
                        <a14:foregroundMark x1="96196" y1="26848" x2="96196" y2="26848"/>
                        <a14:foregroundMark x1="79457" y1="32935" x2="79457" y2="32935"/>
                        <a14:foregroundMark x1="78913" y1="24783" x2="78913" y2="24783"/>
                        <a14:foregroundMark x1="70000" y1="26304" x2="70000" y2="26304"/>
                        <a14:foregroundMark x1="68043" y1="26196" x2="68043" y2="26196"/>
                        <a14:foregroundMark x1="60109" y1="41630" x2="60109" y2="41630"/>
                        <a14:foregroundMark x1="78043" y1="28261" x2="78043" y2="28261"/>
                        <a14:foregroundMark x1="72826" y1="58913" x2="73152" y2="64891"/>
                        <a14:foregroundMark x1="80435" y1="21304" x2="78696" y2="31304"/>
                        <a14:foregroundMark x1="84239" y1="14674" x2="92717" y2="24130"/>
                        <a14:foregroundMark x1="61304" y1="41304" x2="63043" y2="44891"/>
                        <a14:foregroundMark x1="59565" y1="35217" x2="59565" y2="35217"/>
                        <a14:foregroundMark x1="58804" y1="34457" x2="58804" y2="34457"/>
                        <a14:foregroundMark x1="56957" y1="35543" x2="56957" y2="35543"/>
                        <a14:foregroundMark x1="55978" y1="37609" x2="55978" y2="37609"/>
                        <a14:foregroundMark x1="74022" y1="40109" x2="66087" y2="48261"/>
                        <a14:foregroundMark x1="74457" y1="76304" x2="68696" y2="86630"/>
                        <a14:foregroundMark x1="68696" y1="86630" x2="68696" y2="86848"/>
                        <a14:foregroundMark x1="74783" y1="84891" x2="76739" y2="87935"/>
                        <a14:foregroundMark x1="65000" y1="58696" x2="48696" y2="78043"/>
                        <a14:foregroundMark x1="37500" y1="75870" x2="44457" y2="79348"/>
                        <a14:foregroundMark x1="63478" y1="65870" x2="66413" y2="58370"/>
                        <a14:foregroundMark x1="66413" y1="58370" x2="66413" y2="58370"/>
                        <a14:foregroundMark x1="81413" y1="64022" x2="82717" y2="69565"/>
                        <a14:foregroundMark x1="53913" y1="51848" x2="66957" y2="56739"/>
                        <a14:foregroundMark x1="66957" y1="56739" x2="66848" y2="57391"/>
                        <a14:foregroundMark x1="65652" y1="55435" x2="67283" y2="56087"/>
                        <a14:foregroundMark x1="65761" y1="54348" x2="66957" y2="55326"/>
                        <a14:foregroundMark x1="47826" y1="40109" x2="52500" y2="50761"/>
                        <a14:foregroundMark x1="12935" y1="58696" x2="20217" y2="57174"/>
                        <a14:foregroundMark x1="20217" y1="57174" x2="20978" y2="56848"/>
                        <a14:foregroundMark x1="14348" y1="53587" x2="14348" y2="53587"/>
                        <a14:foregroundMark x1="7283" y1="90000" x2="10000" y2="86196"/>
                        <a14:foregroundMark x1="45652" y1="46522" x2="44348" y2="50543"/>
                        <a14:foregroundMark x1="58370" y1="33913" x2="58370" y2="33913"/>
                        <a14:foregroundMark x1="57660" y1="36196" x2="57975" y2="36494"/>
                        <a14:foregroundMark x1="56739" y1="35326" x2="57660" y2="36196"/>
                        <a14:foregroundMark x1="55761" y1="39348" x2="55761" y2="39348"/>
                        <a14:foregroundMark x1="57935" y1="38261" x2="57935" y2="38261"/>
                        <a14:foregroundMark x1="57283" y1="37935" x2="57283" y2="37935"/>
                        <a14:foregroundMark x1="56196" y1="37717" x2="56196" y2="37717"/>
                        <a14:foregroundMark x1="56739" y1="37826" x2="56739" y2="37826"/>
                        <a14:foregroundMark x1="9565" y1="56630" x2="11522" y2="55978"/>
                        <a14:backgroundMark x1="35870" y1="29022" x2="35870" y2="29022"/>
                        <a14:backgroundMark x1="56196" y1="38587" x2="56196" y2="38587"/>
                        <a14:backgroundMark x1="58261" y1="35435" x2="58261" y2="35435"/>
                        <a14:backgroundMark x1="59022" y1="36196" x2="59022" y2="36196"/>
                        <a14:backgroundMark x1="57174" y1="37065" x2="57174" y2="37065"/>
                        <a14:backgroundMark x1="57391" y1="39022" x2="57391" y2="39022"/>
                        <a14:backgroundMark x1="57391" y1="37174" x2="58152" y2="37500"/>
                        <a14:backgroundMark x1="84783" y1="45109" x2="84783" y2="45543"/>
                        <a14:backgroundMark x1="84565" y1="44674" x2="84565" y2="44674"/>
                        <a14:backgroundMark x1="84783" y1="44674" x2="84783" y2="45217"/>
                        <a14:backgroundMark x1="21087" y1="55000" x2="20978" y2="54457"/>
                        <a14:backgroundMark x1="17500" y1="49783" x2="17500" y2="49783"/>
                      </a14:backgroundRemoval>
                    </a14:imgEffect>
                  </a14:imgLayer>
                </a14:imgProps>
              </a:ext>
              <a:ext uri="{28A0092B-C50C-407E-A947-70E740481C1C}">
                <a14:useLocalDpi xmlns:a14="http://schemas.microsoft.com/office/drawing/2010/main" val="0"/>
              </a:ext>
            </a:extLst>
          </a:blip>
          <a:srcRect/>
          <a:stretch>
            <a:fillRect/>
          </a:stretch>
        </p:blipFill>
        <p:spPr bwMode="auto">
          <a:xfrm>
            <a:off x="5775956" y="3557110"/>
            <a:ext cx="3913780" cy="39137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9E60C3EF-347C-95D3-6846-D1A9A05E2DC7}"/>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5601" b="97301" l="25541" r="47838">
                        <a14:foregroundMark x1="30135" y1="59244" x2="30135" y2="59244"/>
                        <a14:foregroundMark x1="32838" y1="57085" x2="32838" y2="57085"/>
                        <a14:foregroundMark x1="36892" y1="56545" x2="36892" y2="56545"/>
                        <a14:foregroundMark x1="32568" y1="55870" x2="32568" y2="55870"/>
                        <a14:foregroundMark x1="25946" y1="60594" x2="25946" y2="60594"/>
                        <a14:foregroundMark x1="25541" y1="60594" x2="25541" y2="60594"/>
                        <a14:foregroundMark x1="47838" y1="68286" x2="47838" y2="68286"/>
                        <a14:foregroundMark x1="37568" y1="78003" x2="37568" y2="78003"/>
                        <a14:foregroundMark x1="33243" y1="97301" x2="33243" y2="97301"/>
                        <a14:backgroundMark x1="35946" y1="67611" x2="35946" y2="67611"/>
                        <a14:backgroundMark x1="37432" y1="76113" x2="37432" y2="76113"/>
                        <a14:backgroundMark x1="39730" y1="73009" x2="39730" y2="73009"/>
                        <a14:backgroundMark x1="34189" y1="78677" x2="34189" y2="78677"/>
                        <a14:backgroundMark x1="32973" y1="78812" x2="32973" y2="78812"/>
                        <a14:backgroundMark x1="36216" y1="78947" x2="36216" y2="78947"/>
                      </a14:backgroundRemoval>
                    </a14:imgEffect>
                  </a14:imgLayer>
                </a14:imgProps>
              </a:ext>
              <a:ext uri="{28A0092B-C50C-407E-A947-70E740481C1C}">
                <a14:useLocalDpi xmlns:a14="http://schemas.microsoft.com/office/drawing/2010/main" val="0"/>
              </a:ext>
            </a:extLst>
          </a:blip>
          <a:srcRect l="22979" t="54445" r="50000"/>
          <a:stretch/>
        </p:blipFill>
        <p:spPr>
          <a:xfrm>
            <a:off x="153806" y="4255751"/>
            <a:ext cx="1541401" cy="2602249"/>
          </a:xfrm>
          <a:prstGeom prst="rect">
            <a:avLst/>
          </a:prstGeom>
        </p:spPr>
      </p:pic>
      <p:pic>
        <p:nvPicPr>
          <p:cNvPr id="7" name="Picture 6">
            <a:extLst>
              <a:ext uri="{FF2B5EF4-FFF2-40B4-BE49-F238E27FC236}">
                <a16:creationId xmlns:a16="http://schemas.microsoft.com/office/drawing/2014/main" id="{2595D99C-28DC-4C74-82CC-910B5DCD69E6}"/>
              </a:ext>
            </a:extLst>
          </p:cNvPr>
          <p:cNvPicPr>
            <a:picLocks noChangeAspect="1"/>
          </p:cNvPicPr>
          <p:nvPr/>
        </p:nvPicPr>
        <p:blipFill>
          <a:blip r:embed="rId10"/>
          <a:stretch>
            <a:fillRect/>
          </a:stretch>
        </p:blipFill>
        <p:spPr>
          <a:xfrm>
            <a:off x="747622" y="1384907"/>
            <a:ext cx="6486706" cy="640135"/>
          </a:xfrm>
          <a:prstGeom prst="rect">
            <a:avLst/>
          </a:prstGeom>
        </p:spPr>
      </p:pic>
      <p:pic>
        <p:nvPicPr>
          <p:cNvPr id="9" name="Picture 8">
            <a:extLst>
              <a:ext uri="{FF2B5EF4-FFF2-40B4-BE49-F238E27FC236}">
                <a16:creationId xmlns:a16="http://schemas.microsoft.com/office/drawing/2014/main" id="{33C00B28-5028-4DBB-A8D1-5AE8BE817850}"/>
              </a:ext>
            </a:extLst>
          </p:cNvPr>
          <p:cNvPicPr>
            <a:picLocks noChangeAspect="1"/>
          </p:cNvPicPr>
          <p:nvPr/>
        </p:nvPicPr>
        <p:blipFill>
          <a:blip r:embed="rId11"/>
          <a:stretch>
            <a:fillRect/>
          </a:stretch>
        </p:blipFill>
        <p:spPr>
          <a:xfrm>
            <a:off x="985753" y="2395265"/>
            <a:ext cx="6334293" cy="1896020"/>
          </a:xfrm>
          <a:prstGeom prst="rect">
            <a:avLst/>
          </a:prstGeom>
        </p:spPr>
      </p:pic>
    </p:spTree>
    <p:extLst>
      <p:ext uri="{BB962C8B-B14F-4D97-AF65-F5344CB8AC3E}">
        <p14:creationId xmlns:p14="http://schemas.microsoft.com/office/powerpoint/2010/main" val="343541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6150" name="Picture 6" descr="Premium Vector | Happy cute kids smile with teacher together">
            <a:extLst>
              <a:ext uri="{FF2B5EF4-FFF2-40B4-BE49-F238E27FC236}">
                <a16:creationId xmlns:a16="http://schemas.microsoft.com/office/drawing/2014/main" id="{5FD5BC3C-9165-9AFF-D19F-792D9F29AA9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6" b="91378" l="6900" r="92750">
                        <a14:foregroundMark x1="48800" y1="9890" x2="50950" y2="13187"/>
                        <a14:foregroundMark x1="50350" y1="38969" x2="50900" y2="45816"/>
                        <a14:foregroundMark x1="50200" y1="39138" x2="51050" y2="43449"/>
                        <a14:foregroundMark x1="52200" y1="54691" x2="52550" y2="60270"/>
                        <a14:foregroundMark x1="47650" y1="52747" x2="48500" y2="60609"/>
                        <a14:foregroundMark x1="36500" y1="33812" x2="36500" y2="33812"/>
                        <a14:foregroundMark x1="36000" y1="33052" x2="36000" y2="33052"/>
                        <a14:foregroundMark x1="38700" y1="38969" x2="38700" y2="38969"/>
                        <a14:foregroundMark x1="42550" y1="39138" x2="41000" y2="40152"/>
                        <a14:foregroundMark x1="35350" y1="31445" x2="35350" y2="31445"/>
                        <a14:foregroundMark x1="41600" y1="60270" x2="41600" y2="60270"/>
                        <a14:foregroundMark x1="43000" y1="58833" x2="43000" y2="58833"/>
                        <a14:foregroundMark x1="42550" y1="54353" x2="42550" y2="54353"/>
                        <a14:foregroundMark x1="32050" y1="70330" x2="32050" y2="70330"/>
                        <a14:foregroundMark x1="32150" y1="67963" x2="31000" y2="73795"/>
                        <a14:foregroundMark x1="33900" y1="82249" x2="32850" y2="90110"/>
                        <a14:foregroundMark x1="32850" y1="90110" x2="32500" y2="90110"/>
                        <a14:foregroundMark x1="37750" y1="82249" x2="39800" y2="89265"/>
                        <a14:foregroundMark x1="39800" y1="89265" x2="40350" y2="89772"/>
                        <a14:foregroundMark x1="39300" y1="69315" x2="39300" y2="69315"/>
                        <a14:foregroundMark x1="40350" y1="69738" x2="40350" y2="69738"/>
                        <a14:foregroundMark x1="33700" y1="63990" x2="33700" y2="63990"/>
                        <a14:foregroundMark x1="25450" y1="57312" x2="25200" y2="70076"/>
                        <a14:foregroundMark x1="28950" y1="62384" x2="28950" y2="62384"/>
                        <a14:foregroundMark x1="12300" y1="49197" x2="10050" y2="81150"/>
                        <a14:foregroundMark x1="6900" y1="47675" x2="6900" y2="47675"/>
                        <a14:foregroundMark x1="16550" y1="48183" x2="16550" y2="48183"/>
                        <a14:foregroundMark x1="24850" y1="40744" x2="24850" y2="40744"/>
                        <a14:foregroundMark x1="25650" y1="39814" x2="25650" y2="39814"/>
                        <a14:foregroundMark x1="26500" y1="41505" x2="26500" y2="41505"/>
                        <a14:foregroundMark x1="19950" y1="68555" x2="19950" y2="68555"/>
                        <a14:foregroundMark x1="21950" y1="80304" x2="21950" y2="80304"/>
                        <a14:foregroundMark x1="21800" y1="88166" x2="21800" y2="88166"/>
                        <a14:foregroundMark x1="13550" y1="89349" x2="13550" y2="89349"/>
                        <a14:foregroundMark x1="13200" y1="83855" x2="13200" y2="83855"/>
                        <a14:foregroundMark x1="9350" y1="89941" x2="9350" y2="89941"/>
                        <a14:foregroundMark x1="45350" y1="89518" x2="45350" y2="89518"/>
                        <a14:foregroundMark x1="59200" y1="88757" x2="59200" y2="88757"/>
                        <a14:foregroundMark x1="63950" y1="90955" x2="63950" y2="90955"/>
                        <a14:foregroundMark x1="63350" y1="85461" x2="63350" y2="85461"/>
                        <a14:foregroundMark x1="59050" y1="84869" x2="59050" y2="84869"/>
                        <a14:foregroundMark x1="51150" y1="77937" x2="51150" y2="77937"/>
                        <a14:foregroundMark x1="59650" y1="83432" x2="59650" y2="83432"/>
                        <a14:foregroundMark x1="73500" y1="45816" x2="74800" y2="65427"/>
                        <a14:foregroundMark x1="74800" y1="65427" x2="74100" y2="69315"/>
                        <a14:foregroundMark x1="70800" y1="69653" x2="70800" y2="69653"/>
                        <a14:foregroundMark x1="72000" y1="66103" x2="71850" y2="71090"/>
                        <a14:foregroundMark x1="77700" y1="71851" x2="77700" y2="71851"/>
                        <a14:foregroundMark x1="69350" y1="55959" x2="69350" y2="55959"/>
                        <a14:foregroundMark x1="68850" y1="55959" x2="68850" y2="55959"/>
                        <a14:foregroundMark x1="70800" y1="81150" x2="70500" y2="89349"/>
                        <a14:foregroundMark x1="75350" y1="82333" x2="77100" y2="89856"/>
                        <a14:foregroundMark x1="77100" y1="89856" x2="77350" y2="90363"/>
                        <a14:foregroundMark x1="84800" y1="80896" x2="84900" y2="90955"/>
                        <a14:foregroundMark x1="87700" y1="89941" x2="89100" y2="90110"/>
                        <a14:foregroundMark x1="90750" y1="71090" x2="92250" y2="73204"/>
                        <a14:foregroundMark x1="92750" y1="46492" x2="92750" y2="46492"/>
                        <a14:foregroundMark x1="59750" y1="64413" x2="57700" y2="71090"/>
                        <a14:foregroundMark x1="50800" y1="71429" x2="51700" y2="88673"/>
                        <a14:foregroundMark x1="51700" y1="88673" x2="52100" y2="90110"/>
                        <a14:foregroundMark x1="46600" y1="69653" x2="46850" y2="87405"/>
                        <a14:foregroundMark x1="27550" y1="90702" x2="27550" y2="90702"/>
                        <a14:foregroundMark x1="14150" y1="68555" x2="14150" y2="68555"/>
                        <a14:foregroundMark x1="7250" y1="59256" x2="7250" y2="59256"/>
                        <a14:foregroundMark x1="36700" y1="29163" x2="36700" y2="29163"/>
                        <a14:foregroundMark x1="35000" y1="27980" x2="35000" y2="27980"/>
                        <a14:foregroundMark x1="33600" y1="28149" x2="33600" y2="28149"/>
                        <a14:foregroundMark x1="33450" y1="27388" x2="33450" y2="27388"/>
                        <a14:foregroundMark x1="33900" y1="26796" x2="33900" y2="26796"/>
                        <a14:foregroundMark x1="65950" y1="71598" x2="65950" y2="71598"/>
                        <a14:foregroundMark x1="13200" y1="80389" x2="12650" y2="87236"/>
                        <a14:foregroundMark x1="12650" y1="87236" x2="13000" y2="88081"/>
                        <a14:foregroundMark x1="9800" y1="81741" x2="10450" y2="87405"/>
                        <a14:foregroundMark x1="22550" y1="86898" x2="21800" y2="89349"/>
                        <a14:foregroundMark x1="26850" y1="86982" x2="27400" y2="88504"/>
                        <a14:foregroundMark x1="26700" y1="87489" x2="27050" y2="88757"/>
                        <a14:foregroundMark x1="29100" y1="89011" x2="29100" y2="89011"/>
                        <a14:foregroundMark x1="29200" y1="89265" x2="29950" y2="91378"/>
                        <a14:foregroundMark x1="40800" y1="54861" x2="40800" y2="54861"/>
                        <a14:foregroundMark x1="41150" y1="55452" x2="41150" y2="55452"/>
                        <a14:foregroundMark x1="88700" y1="88081" x2="88700" y2="88081"/>
                        <a14:foregroundMark x1="32800" y1="29332" x2="32800" y2="29332"/>
                        <a14:foregroundMark x1="34700" y1="27303" x2="34700" y2="27303"/>
                        <a14:foregroundMark x1="34400" y1="26881" x2="34400" y2="26881"/>
                        <a14:backgroundMark x1="11550" y1="81403" x2="11800" y2="83516"/>
                        <a14:backgroundMark x1="42250" y1="56298" x2="42250" y2="56298"/>
                        <a14:backgroundMark x1="42138" y1="55452" x2="42050" y2="56636"/>
                        <a14:backgroundMark x1="42200" y1="54607" x2="42138" y2="55452"/>
                        <a14:backgroundMark x1="39700" y1="59087" x2="39700" y2="59087"/>
                        <a14:backgroundMark x1="39650" y1="59087" x2="41650" y2="57988"/>
                        <a14:backgroundMark x1="38950" y1="59763" x2="38950" y2="59763"/>
                        <a14:backgroundMark x1="30450" y1="52240" x2="30450" y2="52240"/>
                        <a14:backgroundMark x1="40050" y1="43872" x2="40050" y2="43872"/>
                        <a14:backgroundMark x1="40850" y1="43364" x2="40850" y2="43364"/>
                        <a14:backgroundMark x1="53550" y1="47844" x2="53550" y2="47844"/>
                        <a14:backgroundMark x1="49250" y1="71006" x2="49300" y2="82925"/>
                        <a14:backgroundMark x1="73300" y1="78614" x2="73650" y2="87828"/>
                        <a14:backgroundMark x1="82100" y1="58918" x2="82100" y2="58918"/>
                        <a14:backgroundMark x1="36300" y1="29755" x2="36300" y2="29755"/>
                        <a14:backgroundMark x1="34250" y1="26965" x2="34250" y2="26965"/>
                        <a14:backgroundMark x1="34400" y1="27557" x2="34400" y2="27557"/>
                      </a14:backgroundRemoval>
                    </a14:imgEffect>
                  </a14:imgLayer>
                </a14:imgProps>
              </a:ext>
              <a:ext uri="{28A0092B-C50C-407E-A947-70E740481C1C}">
                <a14:useLocalDpi xmlns:a14="http://schemas.microsoft.com/office/drawing/2010/main" val="0"/>
              </a:ext>
            </a:extLst>
          </a:blip>
          <a:srcRect/>
          <a:stretch>
            <a:fillRect/>
          </a:stretch>
        </p:blipFill>
        <p:spPr bwMode="auto">
          <a:xfrm>
            <a:off x="1463160" y="1710633"/>
            <a:ext cx="9265680" cy="54809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D6E05ED-D79A-4270-ADDD-73EC01D1E5C9}"/>
              </a:ext>
            </a:extLst>
          </p:cNvPr>
          <p:cNvPicPr>
            <a:picLocks noChangeAspect="1"/>
          </p:cNvPicPr>
          <p:nvPr/>
        </p:nvPicPr>
        <p:blipFill>
          <a:blip r:embed="rId5"/>
          <a:stretch>
            <a:fillRect/>
          </a:stretch>
        </p:blipFill>
        <p:spPr>
          <a:xfrm>
            <a:off x="2793536" y="796218"/>
            <a:ext cx="7766977" cy="1646063"/>
          </a:xfrm>
          <a:prstGeom prst="rect">
            <a:avLst/>
          </a:prstGeom>
        </p:spPr>
      </p:pic>
    </p:spTree>
    <p:extLst>
      <p:ext uri="{BB962C8B-B14F-4D97-AF65-F5344CB8AC3E}">
        <p14:creationId xmlns:p14="http://schemas.microsoft.com/office/powerpoint/2010/main" val="381446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4" descr="A room with a chalkboard and a desk&#10;&#10;Description automatically generated">
            <a:extLst>
              <a:ext uri="{FF2B5EF4-FFF2-40B4-BE49-F238E27FC236}">
                <a16:creationId xmlns:a16="http://schemas.microsoft.com/office/drawing/2014/main" id="{3D6FA4D9-042E-4932-637C-C49F85E0B8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88951" cy="6858001"/>
          </a:xfrm>
        </p:spPr>
      </p:pic>
      <p:sp>
        <p:nvSpPr>
          <p:cNvPr id="11" name="Freeform 9">
            <a:extLst>
              <a:ext uri="{FF2B5EF4-FFF2-40B4-BE49-F238E27FC236}">
                <a16:creationId xmlns:a16="http://schemas.microsoft.com/office/drawing/2014/main" id="{683E6E0A-AAAF-92F6-AF1E-5FAA3A520295}"/>
              </a:ext>
            </a:extLst>
          </p:cNvPr>
          <p:cNvSpPr/>
          <p:nvPr/>
        </p:nvSpPr>
        <p:spPr>
          <a:xfrm>
            <a:off x="2579885" y="365127"/>
            <a:ext cx="9385539" cy="5178005"/>
          </a:xfrm>
          <a:custGeom>
            <a:avLst/>
            <a:gdLst/>
            <a:ahLst/>
            <a:cxnLst/>
            <a:rect l="l" t="t" r="r" b="b"/>
            <a:pathLst>
              <a:path w="2614493" h="1473920">
                <a:moveTo>
                  <a:pt x="0" y="0"/>
                </a:moveTo>
                <a:lnTo>
                  <a:pt x="2614493" y="0"/>
                </a:lnTo>
                <a:lnTo>
                  <a:pt x="2614493" y="1473920"/>
                </a:lnTo>
                <a:lnTo>
                  <a:pt x="0" y="14739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914492">
              <a:defRPr/>
            </a:pPr>
            <a:endParaRPr lang="en-US" kern="0">
              <a:solidFill>
                <a:prstClr val="black"/>
              </a:solidFill>
              <a:latin typeface="Calibri"/>
            </a:endParaRPr>
          </a:p>
        </p:txBody>
      </p:sp>
      <p:sp>
        <p:nvSpPr>
          <p:cNvPr id="12" name="Freeform 23">
            <a:extLst>
              <a:ext uri="{FF2B5EF4-FFF2-40B4-BE49-F238E27FC236}">
                <a16:creationId xmlns:a16="http://schemas.microsoft.com/office/drawing/2014/main" id="{B5FB0D3C-063A-DF49-ED57-18AAB7E1DA5D}"/>
              </a:ext>
            </a:extLst>
          </p:cNvPr>
          <p:cNvSpPr/>
          <p:nvPr/>
        </p:nvSpPr>
        <p:spPr>
          <a:xfrm rot="20859105">
            <a:off x="3136696" y="677566"/>
            <a:ext cx="1560413" cy="1225574"/>
          </a:xfrm>
          <a:custGeom>
            <a:avLst/>
            <a:gdLst/>
            <a:ahLst/>
            <a:cxnLst/>
            <a:rect l="l" t="t" r="r" b="b"/>
            <a:pathLst>
              <a:path w="1560413" h="1225574">
                <a:moveTo>
                  <a:pt x="0" y="0"/>
                </a:moveTo>
                <a:lnTo>
                  <a:pt x="1560413" y="0"/>
                </a:lnTo>
                <a:lnTo>
                  <a:pt x="1560413" y="1225574"/>
                </a:lnTo>
                <a:lnTo>
                  <a:pt x="0" y="12255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914492">
              <a:defRPr/>
            </a:pPr>
            <a:endParaRPr lang="en-US">
              <a:solidFill>
                <a:prstClr val="black"/>
              </a:solidFill>
              <a:latin typeface="Calibri"/>
            </a:endParaRPr>
          </a:p>
        </p:txBody>
      </p:sp>
      <p:sp>
        <p:nvSpPr>
          <p:cNvPr id="14" name="TextBox 13">
            <a:extLst>
              <a:ext uri="{FF2B5EF4-FFF2-40B4-BE49-F238E27FC236}">
                <a16:creationId xmlns:a16="http://schemas.microsoft.com/office/drawing/2014/main" id="{4EF13044-EC4D-3C2C-13B5-26FAA1EABD7B}"/>
              </a:ext>
            </a:extLst>
          </p:cNvPr>
          <p:cNvSpPr txBox="1"/>
          <p:nvPr/>
        </p:nvSpPr>
        <p:spPr>
          <a:xfrm>
            <a:off x="4157330" y="1848485"/>
            <a:ext cx="7283303" cy="1938992"/>
          </a:xfrm>
          <a:prstGeom prst="rect">
            <a:avLst/>
          </a:prstGeom>
          <a:noFill/>
        </p:spPr>
        <p:txBody>
          <a:bodyPr wrap="square" rtlCol="0">
            <a:spAutoFit/>
          </a:bodyPr>
          <a:lstStyle/>
          <a:p>
            <a:pPr algn="ctr" defTabSz="914492">
              <a:defRPr/>
            </a:pPr>
            <a:r>
              <a:rPr lang="en-US" sz="4000" b="1" dirty="0">
                <a:solidFill>
                  <a:srgbClr val="002060"/>
                </a:solidFill>
                <a:latin typeface="Cambria" panose="02040503050406030204" pitchFamily="18" charset="0"/>
                <a:ea typeface="Cambria" panose="02040503050406030204" pitchFamily="18" charset="0"/>
              </a:rPr>
              <a:t>HĐ1: </a:t>
            </a:r>
            <a:r>
              <a:rPr lang="vi-VN" sz="4000" b="1" dirty="0">
                <a:solidFill>
                  <a:srgbClr val="002060"/>
                </a:solidFill>
                <a:latin typeface="Cambria" panose="02040503050406030204" pitchFamily="18" charset="0"/>
                <a:ea typeface="Cambria" panose="02040503050406030204" pitchFamily="18" charset="0"/>
              </a:rPr>
              <a:t>Những người khiếm thị thường gặp phải khó khăn gì trong cuộc sống?</a:t>
            </a:r>
            <a:endParaRPr lang="en-US" sz="4000" b="1" dirty="0">
              <a:solidFill>
                <a:srgbClr val="002060"/>
              </a:solidFill>
              <a:latin typeface="Cambria" panose="02040503050406030204" pitchFamily="18" charset="0"/>
              <a:ea typeface="Cambria" panose="02040503050406030204" pitchFamily="18" charset="0"/>
            </a:endParaRPr>
          </a:p>
        </p:txBody>
      </p:sp>
      <p:sp>
        <p:nvSpPr>
          <p:cNvPr id="6" name="Freeform 16">
            <a:extLst>
              <a:ext uri="{FF2B5EF4-FFF2-40B4-BE49-F238E27FC236}">
                <a16:creationId xmlns:a16="http://schemas.microsoft.com/office/drawing/2014/main" id="{9B0F0754-527F-BDBB-5C76-440A11FFDB0A}"/>
              </a:ext>
            </a:extLst>
          </p:cNvPr>
          <p:cNvSpPr/>
          <p:nvPr/>
        </p:nvSpPr>
        <p:spPr>
          <a:xfrm>
            <a:off x="7213600" y="1"/>
            <a:ext cx="4978400" cy="1143000"/>
          </a:xfrm>
          <a:custGeom>
            <a:avLst/>
            <a:gdLst/>
            <a:ahLst/>
            <a:cxnLst/>
            <a:rect l="l" t="t" r="r" b="b"/>
            <a:pathLst>
              <a:path w="4451403" h="728917">
                <a:moveTo>
                  <a:pt x="0" y="0"/>
                </a:moveTo>
                <a:lnTo>
                  <a:pt x="4451403" y="0"/>
                </a:lnTo>
                <a:lnTo>
                  <a:pt x="4451403" y="728917"/>
                </a:lnTo>
                <a:lnTo>
                  <a:pt x="0" y="7289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60">
              <a:defRPr/>
            </a:pPr>
            <a:endParaRPr lang="en-US" sz="1200">
              <a:solidFill>
                <a:prstClr val="black"/>
              </a:solidFill>
              <a:latin typeface="Calibri"/>
            </a:endParaRPr>
          </a:p>
        </p:txBody>
      </p:sp>
      <p:sp>
        <p:nvSpPr>
          <p:cNvPr id="7" name="Freeform 16">
            <a:extLst>
              <a:ext uri="{FF2B5EF4-FFF2-40B4-BE49-F238E27FC236}">
                <a16:creationId xmlns:a16="http://schemas.microsoft.com/office/drawing/2014/main" id="{2696D179-0AE6-17BE-E1B7-7C18D41A18C0}"/>
              </a:ext>
            </a:extLst>
          </p:cNvPr>
          <p:cNvSpPr/>
          <p:nvPr/>
        </p:nvSpPr>
        <p:spPr>
          <a:xfrm>
            <a:off x="0" y="-63183"/>
            <a:ext cx="4978400" cy="1143000"/>
          </a:xfrm>
          <a:custGeom>
            <a:avLst/>
            <a:gdLst/>
            <a:ahLst/>
            <a:cxnLst/>
            <a:rect l="l" t="t" r="r" b="b"/>
            <a:pathLst>
              <a:path w="4451403" h="728917">
                <a:moveTo>
                  <a:pt x="0" y="0"/>
                </a:moveTo>
                <a:lnTo>
                  <a:pt x="4451403" y="0"/>
                </a:lnTo>
                <a:lnTo>
                  <a:pt x="4451403" y="728917"/>
                </a:lnTo>
                <a:lnTo>
                  <a:pt x="0" y="7289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60">
              <a:defRPr/>
            </a:pPr>
            <a:endParaRPr lang="en-US" sz="1200">
              <a:solidFill>
                <a:prstClr val="black"/>
              </a:solidFill>
              <a:latin typeface="Calibri"/>
            </a:endParaRPr>
          </a:p>
        </p:txBody>
      </p:sp>
      <p:sp>
        <p:nvSpPr>
          <p:cNvPr id="3" name="Freeform 32">
            <a:extLst>
              <a:ext uri="{FF2B5EF4-FFF2-40B4-BE49-F238E27FC236}">
                <a16:creationId xmlns:a16="http://schemas.microsoft.com/office/drawing/2014/main" id="{405247E7-4273-8C6C-3F32-E8B532E8A8E2}"/>
              </a:ext>
            </a:extLst>
          </p:cNvPr>
          <p:cNvSpPr/>
          <p:nvPr/>
        </p:nvSpPr>
        <p:spPr>
          <a:xfrm>
            <a:off x="1252522" y="2098548"/>
            <a:ext cx="3520646" cy="4759452"/>
          </a:xfrm>
          <a:custGeom>
            <a:avLst/>
            <a:gdLst/>
            <a:ahLst/>
            <a:cxnLst/>
            <a:rect l="l" t="t" r="r" b="b"/>
            <a:pathLst>
              <a:path w="2064677" h="2617657">
                <a:moveTo>
                  <a:pt x="0" y="0"/>
                </a:moveTo>
                <a:lnTo>
                  <a:pt x="2064677" y="0"/>
                </a:lnTo>
                <a:lnTo>
                  <a:pt x="2064677" y="2617657"/>
                </a:lnTo>
                <a:lnTo>
                  <a:pt x="0" y="2617657"/>
                </a:lnTo>
                <a:lnTo>
                  <a:pt x="0" y="0"/>
                </a:lnTo>
                <a:close/>
              </a:path>
            </a:pathLst>
          </a:custGeom>
          <a:blipFill>
            <a:blip r:embed="rId9"/>
            <a:stretch>
              <a:fillRect/>
            </a:stretch>
          </a:blipFill>
        </p:spPr>
        <p:txBody>
          <a:bodyPr/>
          <a:lstStyle/>
          <a:p>
            <a:pPr defTabSz="914446">
              <a:defRPr/>
            </a:pPr>
            <a:endParaRPr lang="vi-VN" kern="0">
              <a:solidFill>
                <a:prstClr val="black"/>
              </a:solidFill>
              <a:latin typeface="Arial" panose="020B0604020202020204" pitchFamily="34" charset="0"/>
            </a:endParaRPr>
          </a:p>
        </p:txBody>
      </p:sp>
    </p:spTree>
    <p:extLst>
      <p:ext uri="{BB962C8B-B14F-4D97-AF65-F5344CB8AC3E}">
        <p14:creationId xmlns:p14="http://schemas.microsoft.com/office/powerpoint/2010/main" val="490394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181864" y="228600"/>
            <a:ext cx="11828272" cy="6186424"/>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1">
            <a:extLst>
              <a:ext uri="{FF2B5EF4-FFF2-40B4-BE49-F238E27FC236}">
                <a16:creationId xmlns:a16="http://schemas.microsoft.com/office/drawing/2014/main" id="{C5A2916B-D920-78F0-9DAC-4F0C9F6E57A2}"/>
              </a:ext>
            </a:extLst>
          </p:cNvPr>
          <p:cNvSpPr txBox="1"/>
          <p:nvPr/>
        </p:nvSpPr>
        <p:spPr>
          <a:xfrm>
            <a:off x="981030" y="80075"/>
            <a:ext cx="10677375" cy="1323439"/>
          </a:xfrm>
          <a:prstGeom prst="rect">
            <a:avLst/>
          </a:prstGeom>
          <a:solidFill>
            <a:schemeClr val="accent5">
              <a:lumMod val="20000"/>
              <a:lumOff val="80000"/>
            </a:schemeClr>
          </a:solidFill>
          <a:ln>
            <a:solidFill>
              <a:srgbClr val="002060"/>
            </a:solidFill>
          </a:ln>
        </p:spPr>
        <p:txBody>
          <a:bodyPr wrap="square" rtlCol="0">
            <a:spAutoFit/>
          </a:bodyPr>
          <a:lstStyle/>
          <a:p>
            <a:pPr lvl="0" algn="ctr"/>
            <a:r>
              <a:rPr lang="vi-VN" altLang="zh-CN" sz="4000" b="1" dirty="0">
                <a:ln w="0"/>
                <a:solidFill>
                  <a:srgbClr val="0070C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sym typeface="+mn-lt"/>
              </a:rPr>
              <a:t>Những người nào thường phải làm mọi việc trong bóng tối?</a:t>
            </a:r>
            <a:endParaRPr kumimoji="0" lang="zh-CN" altLang="en-US" sz="4000" b="1" i="0"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Cambria" panose="02040503050406030204" pitchFamily="18" charset="0"/>
              <a:ea typeface="方正黑体简体" panose="03000509000000000000" pitchFamily="65" charset="-122"/>
              <a:cs typeface="Calibri" panose="020F0502020204030204" pitchFamily="34" charset="0"/>
              <a:sym typeface="+mn-lt"/>
            </a:endParaRPr>
          </a:p>
        </p:txBody>
      </p:sp>
      <p:pic>
        <p:nvPicPr>
          <p:cNvPr id="6" name="Picture 5">
            <a:extLst>
              <a:ext uri="{FF2B5EF4-FFF2-40B4-BE49-F238E27FC236}">
                <a16:creationId xmlns:a16="http://schemas.microsoft.com/office/drawing/2014/main" id="{BDD579B4-B8F6-0E42-EB8D-0A65D6D64F3E}"/>
              </a:ext>
            </a:extLst>
          </p:cNvPr>
          <p:cNvPicPr>
            <a:picLocks noChangeAspect="1"/>
          </p:cNvPicPr>
          <p:nvPr/>
        </p:nvPicPr>
        <p:blipFill>
          <a:blip r:embed="rId3"/>
          <a:stretch>
            <a:fillRect/>
          </a:stretch>
        </p:blipFill>
        <p:spPr>
          <a:xfrm>
            <a:off x="718035" y="1594882"/>
            <a:ext cx="4991196" cy="4055347"/>
          </a:xfrm>
          <a:prstGeom prst="rect">
            <a:avLst/>
          </a:prstGeom>
        </p:spPr>
      </p:pic>
      <p:sp>
        <p:nvSpPr>
          <p:cNvPr id="8" name="TextBox 7">
            <a:extLst>
              <a:ext uri="{FF2B5EF4-FFF2-40B4-BE49-F238E27FC236}">
                <a16:creationId xmlns:a16="http://schemas.microsoft.com/office/drawing/2014/main" id="{DF70EC2D-EDEC-6F06-98E0-DC0FD3C3D4A0}"/>
              </a:ext>
            </a:extLst>
          </p:cNvPr>
          <p:cNvSpPr txBox="1"/>
          <p:nvPr/>
        </p:nvSpPr>
        <p:spPr>
          <a:xfrm>
            <a:off x="5867400" y="2419350"/>
            <a:ext cx="5314950" cy="1938992"/>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cs typeface="Calibri" panose="020F0502020204030204" pitchFamily="34" charset="0"/>
              </a:rPr>
              <a:t>Người mù, suy giảm thị lực… thường phải làm mọi việc trong bóng tối.</a:t>
            </a:r>
            <a:endParaRPr lang="en-US" sz="4000" dirty="0">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40556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250" fill="hold"/>
                                        <p:tgtEl>
                                          <p:spTgt spid="4"/>
                                        </p:tgtEl>
                                        <p:attrNameLst>
                                          <p:attrName>ppt_w</p:attrName>
                                        </p:attrNameLst>
                                      </p:cBhvr>
                                      <p:tavLst>
                                        <p:tav tm="0">
                                          <p:val>
                                            <p:fltVal val="0"/>
                                          </p:val>
                                        </p:tav>
                                        <p:tav tm="100000">
                                          <p:val>
                                            <p:strVal val="#ppt_w"/>
                                          </p:val>
                                        </p:tav>
                                      </p:tavLst>
                                    </p:anim>
                                    <p:anim calcmode="lin" valueType="num">
                                      <p:cBhvr>
                                        <p:cTn id="8" dur="1250" fill="hold"/>
                                        <p:tgtEl>
                                          <p:spTgt spid="4"/>
                                        </p:tgtEl>
                                        <p:attrNameLst>
                                          <p:attrName>ppt_h</p:attrName>
                                        </p:attrNameLst>
                                      </p:cBhvr>
                                      <p:tavLst>
                                        <p:tav tm="0">
                                          <p:val>
                                            <p:fltVal val="0"/>
                                          </p:val>
                                        </p:tav>
                                        <p:tav tm="100000">
                                          <p:val>
                                            <p:strVal val="#ppt_h"/>
                                          </p:val>
                                        </p:tav>
                                      </p:tavLst>
                                    </p:anim>
                                    <p:animEffect transition="in" filter="fade">
                                      <p:cBhvr>
                                        <p:cTn id="9" dur="125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barn(inVertical)">
                                      <p:cBhvr>
                                        <p:cTn id="2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181864" y="228600"/>
            <a:ext cx="11828272" cy="6186424"/>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1">
            <a:extLst>
              <a:ext uri="{FF2B5EF4-FFF2-40B4-BE49-F238E27FC236}">
                <a16:creationId xmlns:a16="http://schemas.microsoft.com/office/drawing/2014/main" id="{A2BBE4DB-8A71-CE7D-564E-7E9953C50702}"/>
              </a:ext>
            </a:extLst>
          </p:cNvPr>
          <p:cNvSpPr txBox="1"/>
          <p:nvPr/>
        </p:nvSpPr>
        <p:spPr>
          <a:xfrm>
            <a:off x="635739" y="90708"/>
            <a:ext cx="11054565" cy="1323439"/>
          </a:xfrm>
          <a:prstGeom prst="rect">
            <a:avLst/>
          </a:prstGeom>
          <a:solidFill>
            <a:schemeClr val="accent5">
              <a:lumMod val="75000"/>
            </a:schemeClr>
          </a:solidFill>
        </p:spPr>
        <p:txBody>
          <a:bodyPr wrap="square" rtlCol="0">
            <a:spAutoFit/>
          </a:bodyPr>
          <a:lstStyle/>
          <a:p>
            <a:pPr lvl="0" algn="ctr"/>
            <a:r>
              <a:rPr lang="vi-VN" altLang="zh-CN" sz="4000" dirty="0">
                <a:ln w="0"/>
                <a:solidFill>
                  <a:prstClr val="white"/>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sym typeface="+mn-lt"/>
              </a:rPr>
              <a:t>Theo các em, liệu những giác quan nào có thể giúp </a:t>
            </a:r>
            <a:r>
              <a:rPr lang="en-US" altLang="zh-CN" sz="4000" dirty="0" err="1">
                <a:ln w="0"/>
                <a:solidFill>
                  <a:prstClr val="white"/>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sym typeface="+mn-lt"/>
              </a:rPr>
              <a:t>người</a:t>
            </a:r>
            <a:r>
              <a:rPr lang="en-US" altLang="zh-CN" sz="4000" dirty="0">
                <a:ln w="0"/>
                <a:solidFill>
                  <a:prstClr val="white"/>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ln w="0"/>
                <a:solidFill>
                  <a:prstClr val="white"/>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sym typeface="+mn-lt"/>
              </a:rPr>
              <a:t>khiếm</a:t>
            </a:r>
            <a:r>
              <a:rPr lang="en-US" altLang="zh-CN" sz="4000" dirty="0">
                <a:ln w="0"/>
                <a:solidFill>
                  <a:prstClr val="white"/>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ln w="0"/>
                <a:solidFill>
                  <a:prstClr val="white"/>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sym typeface="+mn-lt"/>
              </a:rPr>
              <a:t>thị</a:t>
            </a:r>
            <a:r>
              <a:rPr lang="vi-VN" altLang="zh-CN" sz="4000" dirty="0">
                <a:ln w="0"/>
                <a:solidFill>
                  <a:prstClr val="white"/>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sym typeface="+mn-lt"/>
              </a:rPr>
              <a:t> làm việc trong bóng tối? </a:t>
            </a:r>
            <a:endParaRPr kumimoji="0" lang="zh-CN" altLang="en-US" sz="4000" b="0" i="0" u="none" strike="noStrike" kern="1200" cap="none" spc="0" normalizeH="0" baseline="0" noProof="0" dirty="0">
              <a:ln w="0"/>
              <a:solidFill>
                <a:prstClr val="white"/>
              </a:solidFill>
              <a:effectLst>
                <a:outerShdw blurRad="38100" dist="25400" dir="5400000" algn="ctr" rotWithShape="0">
                  <a:srgbClr val="6E747A">
                    <a:alpha val="43000"/>
                  </a:srgbClr>
                </a:outerShdw>
              </a:effectLst>
              <a:uLnTx/>
              <a:uFillTx/>
              <a:latin typeface="Cambria" panose="02040503050406030204" pitchFamily="18" charset="0"/>
              <a:ea typeface="方正黑体简体" panose="03000509000000000000" pitchFamily="65" charset="-122"/>
              <a:cs typeface="Calibri" panose="020F0502020204030204" pitchFamily="34" charset="0"/>
              <a:sym typeface="+mn-lt"/>
            </a:endParaRPr>
          </a:p>
        </p:txBody>
      </p:sp>
      <p:pic>
        <p:nvPicPr>
          <p:cNvPr id="7" name="Picture 6" descr="A picture containing person, close&#10;&#10;Description automatically generated">
            <a:extLst>
              <a:ext uri="{FF2B5EF4-FFF2-40B4-BE49-F238E27FC236}">
                <a16:creationId xmlns:a16="http://schemas.microsoft.com/office/drawing/2014/main" id="{3169770E-FA92-9867-B27E-888130F4F3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335285"/>
            <a:ext cx="4731487" cy="3672109"/>
          </a:xfrm>
          <a:prstGeom prst="rect">
            <a:avLst/>
          </a:prstGeom>
        </p:spPr>
      </p:pic>
      <p:pic>
        <p:nvPicPr>
          <p:cNvPr id="9" name="Picture 8" descr="A close-up of a person's hands&#10;&#10;Description automatically generated with medium confidence">
            <a:extLst>
              <a:ext uri="{FF2B5EF4-FFF2-40B4-BE49-F238E27FC236}">
                <a16:creationId xmlns:a16="http://schemas.microsoft.com/office/drawing/2014/main" id="{60A76A7D-7513-C8CE-6BD8-6461A3BA5E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1489" y="2335285"/>
            <a:ext cx="4306186" cy="3672108"/>
          </a:xfrm>
          <a:prstGeom prst="rect">
            <a:avLst/>
          </a:prstGeom>
        </p:spPr>
      </p:pic>
      <p:pic>
        <p:nvPicPr>
          <p:cNvPr id="10" name="Picture 9" descr="A close-up of a baby&#10;&#10;Description automatically generated with medium confidence">
            <a:extLst>
              <a:ext uri="{FF2B5EF4-FFF2-40B4-BE49-F238E27FC236}">
                <a16:creationId xmlns:a16="http://schemas.microsoft.com/office/drawing/2014/main" id="{E65C7558-5B47-590B-0073-34E4CD2073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7675" y="2335284"/>
            <a:ext cx="3154323" cy="3672108"/>
          </a:xfrm>
          <a:prstGeom prst="rect">
            <a:avLst/>
          </a:prstGeom>
        </p:spPr>
      </p:pic>
    </p:spTree>
    <p:extLst>
      <p:ext uri="{BB962C8B-B14F-4D97-AF65-F5344CB8AC3E}">
        <p14:creationId xmlns:p14="http://schemas.microsoft.com/office/powerpoint/2010/main" val="40592806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ppt_w</p:attrName>
                                        </p:attrNameLst>
                                      </p:cBhvr>
                                      <p:tavLst>
                                        <p:tav tm="0">
                                          <p:val>
                                            <p:fltVal val="0"/>
                                          </p:val>
                                        </p:tav>
                                        <p:tav tm="100000">
                                          <p:val>
                                            <p:strVal val="#ppt_w"/>
                                          </p:val>
                                        </p:tav>
                                      </p:tavLst>
                                    </p:anim>
                                    <p:anim calcmode="lin" valueType="num">
                                      <p:cBhvr>
                                        <p:cTn id="8" dur="1250" fill="hold"/>
                                        <p:tgtEl>
                                          <p:spTgt spid="5"/>
                                        </p:tgtEl>
                                        <p:attrNameLst>
                                          <p:attrName>ppt_h</p:attrName>
                                        </p:attrNameLst>
                                      </p:cBhvr>
                                      <p:tavLst>
                                        <p:tav tm="0">
                                          <p:val>
                                            <p:fltVal val="0"/>
                                          </p:val>
                                        </p:tav>
                                        <p:tav tm="100000">
                                          <p:val>
                                            <p:strVal val="#ppt_h"/>
                                          </p:val>
                                        </p:tav>
                                      </p:tavLst>
                                    </p:anim>
                                    <p:animEffect transition="in" filter="fade">
                                      <p:cBhvr>
                                        <p:cTn id="9" dur="125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fontScheme name="ary5y2yg">
      <a:majorFont>
        <a:latin typeface="Helvetica"/>
        <a:ea typeface="Helvetica"/>
        <a:cs typeface=""/>
      </a:majorFont>
      <a:minorFont>
        <a:latin typeface="Helvetica"/>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170</TotalTime>
  <Words>344</Words>
  <Application>Microsoft Office PowerPoint</Application>
  <PresentationFormat>Widescreen</PresentationFormat>
  <Paragraphs>26</Paragraphs>
  <Slides>25</Slides>
  <Notes>1</Notes>
  <HiddenSlides>0</HiddenSlides>
  <MMClips>1</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25</vt:i4>
      </vt:variant>
    </vt:vector>
  </HeadingPairs>
  <TitlesOfParts>
    <vt:vector size="43" baseType="lpstr">
      <vt:lpstr>Averta Std CY Bold</vt:lpstr>
      <vt:lpstr>等线</vt:lpstr>
      <vt:lpstr>Quicksand Medium</vt:lpstr>
      <vt:lpstr>字魂59号-创粗黑</vt:lpstr>
      <vt:lpstr>#9Slide03 IcielUni Sans Heavy</vt:lpstr>
      <vt:lpstr>Arial</vt:lpstr>
      <vt:lpstr>Calibri</vt:lpstr>
      <vt:lpstr>Calibri Light</vt:lpstr>
      <vt:lpstr>Cambria</vt:lpstr>
      <vt:lpstr>Helvetica</vt:lpstr>
      <vt:lpstr>9_www.33ppt.com</vt:lpstr>
      <vt:lpstr>Hoạt động</vt:lpstr>
      <vt:lpstr>第一PPT，www.1ppt.com</vt:lpstr>
      <vt:lpstr>3_Office 主题​​</vt:lpstr>
      <vt:lpstr>Office Theme</vt:lpstr>
      <vt:lpstr>1_Office 主题</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30</cp:revision>
  <dcterms:created xsi:type="dcterms:W3CDTF">2021-07-04T08:02:43Z</dcterms:created>
  <dcterms:modified xsi:type="dcterms:W3CDTF">2025-08-31T10:28:35Z</dcterms:modified>
</cp:coreProperties>
</file>