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72" r:id="rId15"/>
    <p:sldId id="347" r:id="rId16"/>
    <p:sldId id="290" r:id="rId17"/>
    <p:sldId id="273" r:id="rId18"/>
    <p:sldId id="349" r:id="rId19"/>
    <p:sldId id="286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906D9-96A5-48B4-BE03-80F0DF02B318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F2CCB-FFED-4415-B2DD-CEF44CAB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6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F2CCB-FFED-4415-B2DD-CEF44CAB4F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1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F2CCB-FFED-4415-B2DD-CEF44CAB4F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F2CCB-FFED-4415-B2DD-CEF44CAB4F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F2CCB-FFED-4415-B2DD-CEF44CAB4F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6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46A3-DBEC-E68C-2229-F4DA091F5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4C01-F033-21FC-3691-C5DC42F1D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2310B-24BF-2579-337B-C827D68CF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8EC69-6EDA-214E-FF26-87FB4256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8AD43-31BE-3CB5-14BF-FCDF5831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D656E6E-0826-5BB1-35E9-CE282080F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FDC0-B528-4654-3426-8CE7951B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7D05A-2BCA-F46A-79AE-CBAF6072E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6E062-DC60-C824-464C-758F8761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17EA-6806-F6D8-4A06-77BC0667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923BF-F362-A595-5425-2B496609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9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09B756-702F-2312-7B7F-630F00085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A22EE-4A1C-56C6-90EB-54D28FF67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B473B-1913-B86F-92D3-5838EF6C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8D07F-1425-5411-7ECA-B47CA066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E2C1-A47E-CC3D-2BC9-E3188DE9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3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48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53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26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06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6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46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6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B9DCE34-1627-2348-DBE0-A7A8AC1C5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72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0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60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16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74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96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81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16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12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8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A74E-50C9-6752-6AB4-199BC419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C58A5-18D9-03FA-26F7-D3B17F73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7C7CE-B13A-6EE7-358A-F7598475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AB58F-3430-D6E2-3AF4-CCEE9CDB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1F5C7-D4F5-0DEC-D852-96DA721C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BA7FB4C-ADC1-7E6A-0D6A-2B6B2D387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06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47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32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62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5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66C26-B435-8B6E-CF16-AF8138C4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CF2B5-FF62-6C2A-FFE2-EFB0B978A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FF68F-B6CB-499D-0871-339DC42C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031B9-7BEE-6B12-AE52-6FB5EF051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3D136-0F1F-22FA-4F6D-E2B2E4EB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190DC-BCD8-4BD0-1EE7-725D5ABE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9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FE997-784B-6CA4-3FAF-5F7C3A0B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99E37-1DC0-6383-F28A-4C1FA517B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647F4-3F82-5893-1E42-25E2A92AF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41C13-5F91-9364-BAD2-FDE487CAF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95830-18EB-15C3-24AB-6E5BDDB7B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0BD5A-D9E8-9B1B-9647-0009202D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D8CEB2-87E5-30C4-6C78-8787AD7B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B489D-7933-F24B-4AF3-F03082AD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2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3ABD-B553-EDEC-4756-020A2116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BF1B8-70C0-0D6A-8C32-004E17D8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2E822-9BEA-12A8-1CFB-FAB0ABDB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1A19B-2FD2-6CD0-40CA-D4707D06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4D365-E3D6-7F52-C525-DA215F8C43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B4A69-CC81-512D-8728-2C477B92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67C7F-8F7C-71F2-A136-060175B2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7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82A6-EC12-A1C4-B15E-B6DEA374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E8F29-FF21-96C0-68FD-36DC35FCF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77F52-586A-660A-65CB-F31F870DA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5FCF9-36D5-404B-C103-53C9C7FD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3424-549E-0E97-9750-7655CEDB6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8E595-8248-28BC-B370-894A1873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9C2C-57BD-5F84-30B3-CDC9401C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D02836-2147-84D1-DF4A-90D2B9D7F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FBB56-8736-E45C-5C2B-5BF56ABFD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D6915-39ED-5EAA-6BCC-7F93FECCC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AC8807-8210-4971-B6EC-877FF146EB4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3DEA5-0454-ED61-F485-A1B3EF39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5505F-FFBA-5076-8635-4289CBE0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CE93B7-5CF9-4E11-8836-72219D58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1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1623B6-9BFF-AF34-309E-4EA2923C80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6" y="0"/>
            <a:ext cx="1502979" cy="150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7A5A50-ED19-15F3-C122-1105C780D5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614" y="0"/>
            <a:ext cx="1502979" cy="150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9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48D94B-4727-CC62-E1C4-D941058AC0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66" y="0"/>
            <a:ext cx="1502979" cy="150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microsoft.com/office/2007/relationships/hdphoto" Target="../media/hdphoto4.wdp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7EA5540A-15B6-1DF8-C6C6-DB87F431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57" y="0"/>
            <a:ext cx="6362703" cy="471236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D0ED5F-B89B-3E9F-704F-9B6231A1E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07" t="15169" b="18782"/>
          <a:stretch/>
        </p:blipFill>
        <p:spPr>
          <a:xfrm>
            <a:off x="5591674" y="885354"/>
            <a:ext cx="3606414" cy="3827006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E651E5DE-6EF0-A95D-3227-18F1B204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71395" y="128721"/>
            <a:ext cx="1513267" cy="151326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C4F961B-057D-CA7B-9864-35C89507D1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1564" y="575891"/>
            <a:ext cx="2105372" cy="134743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E30488FF-2785-E6C3-57F9-B4E143C7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1578" y="1009632"/>
            <a:ext cx="1427652" cy="913697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12A3D64A-2642-AD39-C382-E0305D705E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552" y="3429000"/>
            <a:ext cx="4109913" cy="3637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3E4AC-77CE-B5CE-55ED-0DB340D77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5164">
            <a:off x="-323663" y="-141547"/>
            <a:ext cx="2598555" cy="1434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3A3F7-0E9C-6F61-F009-9B145E368C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959" y="1044222"/>
            <a:ext cx="5035732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2673939-C47C-E26C-5C64-4D6934C9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99E7CB0-2D8B-44E5-E3E1-50CDF666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23512" y="3706762"/>
            <a:ext cx="4468488" cy="323406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E02420-6F27-267F-2218-BBF7486F491B}"/>
              </a:ext>
            </a:extLst>
          </p:cNvPr>
          <p:cNvSpPr/>
          <p:nvPr/>
        </p:nvSpPr>
        <p:spPr>
          <a:xfrm>
            <a:off x="1237301" y="265990"/>
            <a:ext cx="9925665" cy="1504335"/>
          </a:xfrm>
          <a:custGeom>
            <a:avLst/>
            <a:gdLst>
              <a:gd name="connsiteX0" fmla="*/ 0 w 9925665"/>
              <a:gd name="connsiteY0" fmla="*/ 250728 h 1504335"/>
              <a:gd name="connsiteX1" fmla="*/ 250728 w 9925665"/>
              <a:gd name="connsiteY1" fmla="*/ 0 h 1504335"/>
              <a:gd name="connsiteX2" fmla="*/ 9674937 w 9925665"/>
              <a:gd name="connsiteY2" fmla="*/ 0 h 1504335"/>
              <a:gd name="connsiteX3" fmla="*/ 9925665 w 9925665"/>
              <a:gd name="connsiteY3" fmla="*/ 250728 h 1504335"/>
              <a:gd name="connsiteX4" fmla="*/ 9925665 w 9925665"/>
              <a:gd name="connsiteY4" fmla="*/ 1253607 h 1504335"/>
              <a:gd name="connsiteX5" fmla="*/ 9674937 w 9925665"/>
              <a:gd name="connsiteY5" fmla="*/ 1504335 h 1504335"/>
              <a:gd name="connsiteX6" fmla="*/ 250728 w 9925665"/>
              <a:gd name="connsiteY6" fmla="*/ 1504335 h 1504335"/>
              <a:gd name="connsiteX7" fmla="*/ 0 w 9925665"/>
              <a:gd name="connsiteY7" fmla="*/ 1253607 h 1504335"/>
              <a:gd name="connsiteX8" fmla="*/ 0 w 9925665"/>
              <a:gd name="connsiteY8" fmla="*/ 250728 h 150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25665" h="1504335" fill="none" extrusionOk="0">
                <a:moveTo>
                  <a:pt x="0" y="250728"/>
                </a:moveTo>
                <a:cubicBezTo>
                  <a:pt x="6977" y="86807"/>
                  <a:pt x="98425" y="4784"/>
                  <a:pt x="250728" y="0"/>
                </a:cubicBezTo>
                <a:cubicBezTo>
                  <a:pt x="3467433" y="126006"/>
                  <a:pt x="7527702" y="100915"/>
                  <a:pt x="9674937" y="0"/>
                </a:cubicBezTo>
                <a:cubicBezTo>
                  <a:pt x="9815470" y="1656"/>
                  <a:pt x="9913217" y="103449"/>
                  <a:pt x="9925665" y="250728"/>
                </a:cubicBezTo>
                <a:cubicBezTo>
                  <a:pt x="10015372" y="614658"/>
                  <a:pt x="9926509" y="847752"/>
                  <a:pt x="9925665" y="1253607"/>
                </a:cubicBezTo>
                <a:cubicBezTo>
                  <a:pt x="9925821" y="1396346"/>
                  <a:pt x="9816059" y="1503251"/>
                  <a:pt x="9674937" y="1504335"/>
                </a:cubicBezTo>
                <a:cubicBezTo>
                  <a:pt x="6506735" y="1583947"/>
                  <a:pt x="4343946" y="1547546"/>
                  <a:pt x="250728" y="1504335"/>
                </a:cubicBezTo>
                <a:cubicBezTo>
                  <a:pt x="93192" y="1515896"/>
                  <a:pt x="-3731" y="1391077"/>
                  <a:pt x="0" y="1253607"/>
                </a:cubicBezTo>
                <a:cubicBezTo>
                  <a:pt x="-4198" y="1053213"/>
                  <a:pt x="31849" y="476848"/>
                  <a:pt x="0" y="250728"/>
                </a:cubicBezTo>
                <a:close/>
              </a:path>
              <a:path w="9925665" h="1504335" stroke="0" extrusionOk="0">
                <a:moveTo>
                  <a:pt x="0" y="250728"/>
                </a:moveTo>
                <a:cubicBezTo>
                  <a:pt x="6934" y="90647"/>
                  <a:pt x="109301" y="11590"/>
                  <a:pt x="250728" y="0"/>
                </a:cubicBezTo>
                <a:cubicBezTo>
                  <a:pt x="2861169" y="151700"/>
                  <a:pt x="5237379" y="-163562"/>
                  <a:pt x="9674937" y="0"/>
                </a:cubicBezTo>
                <a:cubicBezTo>
                  <a:pt x="9793771" y="-2276"/>
                  <a:pt x="9908207" y="105284"/>
                  <a:pt x="9925665" y="250728"/>
                </a:cubicBezTo>
                <a:cubicBezTo>
                  <a:pt x="9901900" y="445965"/>
                  <a:pt x="9897131" y="1031057"/>
                  <a:pt x="9925665" y="1253607"/>
                </a:cubicBezTo>
                <a:cubicBezTo>
                  <a:pt x="9942869" y="1384240"/>
                  <a:pt x="9809771" y="1500689"/>
                  <a:pt x="9674937" y="1504335"/>
                </a:cubicBezTo>
                <a:cubicBezTo>
                  <a:pt x="5633856" y="1612164"/>
                  <a:pt x="4241147" y="1626886"/>
                  <a:pt x="250728" y="1504335"/>
                </a:cubicBezTo>
                <a:cubicBezTo>
                  <a:pt x="108031" y="1495625"/>
                  <a:pt x="-607" y="1416348"/>
                  <a:pt x="0" y="1253607"/>
                </a:cubicBezTo>
                <a:cubicBezTo>
                  <a:pt x="-8215" y="770474"/>
                  <a:pt x="21021" y="653186"/>
                  <a:pt x="0" y="250728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761668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dirty="0" err="1">
                <a:solidFill>
                  <a:prstClr val="black"/>
                </a:solidFill>
              </a:rPr>
              <a:t>Kể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các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cách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kiềm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chế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cảm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xúc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tiêu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</a:rPr>
              <a:t>cực</a:t>
            </a:r>
            <a:r>
              <a:rPr lang="en-US" sz="4400" b="1" i="1" dirty="0">
                <a:solidFill>
                  <a:prstClr val="black"/>
                </a:solidFill>
              </a:rPr>
              <a:t>: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7BE036BE-E4F0-4E74-F79D-CB4AC9FBE8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0680" y="31211"/>
            <a:ext cx="1452455" cy="19738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07A369-D3EC-B8EF-166D-C292B011ACA2}"/>
              </a:ext>
            </a:extLst>
          </p:cNvPr>
          <p:cNvSpPr/>
          <p:nvPr/>
        </p:nvSpPr>
        <p:spPr>
          <a:xfrm>
            <a:off x="1177290" y="2238376"/>
            <a:ext cx="9395459" cy="255079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+ Hít thở sâu để giữ bình tĩnh.</a:t>
            </a:r>
          </a:p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+ Phân tích nỗi sợ và xác định những lo lắng đó là gì.</a:t>
            </a:r>
          </a:p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+ Dũng cảm đối diện với nỗi sợ đó </a:t>
            </a:r>
          </a:p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+ Tâm sự với bạn bè,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17658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2673939-C47C-E26C-5C64-4D6934C9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68813F4A-3FED-C824-851E-16532474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91427" y="2988393"/>
            <a:ext cx="5346607" cy="3869607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21A69DB-ADB8-8DDE-C22B-0B7A2DD98221}"/>
              </a:ext>
            </a:extLst>
          </p:cNvPr>
          <p:cNvSpPr/>
          <p:nvPr/>
        </p:nvSpPr>
        <p:spPr>
          <a:xfrm>
            <a:off x="2544349" y="937944"/>
            <a:ext cx="4424516" cy="2500442"/>
          </a:xfrm>
          <a:custGeom>
            <a:avLst/>
            <a:gdLst>
              <a:gd name="connsiteX0" fmla="*/ 1290499 w 4424516"/>
              <a:gd name="connsiteY0" fmla="*/ 2812997 h 2500442"/>
              <a:gd name="connsiteX1" fmla="*/ 1125086 w 4424516"/>
              <a:gd name="connsiteY1" fmla="*/ 2339059 h 2500442"/>
              <a:gd name="connsiteX2" fmla="*/ 883952 w 4424516"/>
              <a:gd name="connsiteY2" fmla="*/ 250447 h 2500442"/>
              <a:gd name="connsiteX3" fmla="*/ 2873060 w 4424516"/>
              <a:gd name="connsiteY3" fmla="*/ 57076 h 2500442"/>
              <a:gd name="connsiteX4" fmla="*/ 4042559 w 4424516"/>
              <a:gd name="connsiteY4" fmla="*/ 1952462 h 2500442"/>
              <a:gd name="connsiteX5" fmla="*/ 1926001 w 4424516"/>
              <a:gd name="connsiteY5" fmla="*/ 2489931 h 2500442"/>
              <a:gd name="connsiteX6" fmla="*/ 1290499 w 4424516"/>
              <a:gd name="connsiteY6" fmla="*/ 2812997 h 250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516" h="2500442" fill="none" extrusionOk="0">
                <a:moveTo>
                  <a:pt x="1290499" y="2812997"/>
                </a:moveTo>
                <a:cubicBezTo>
                  <a:pt x="1250955" y="2613513"/>
                  <a:pt x="1178061" y="2575630"/>
                  <a:pt x="1125086" y="2339059"/>
                </a:cubicBezTo>
                <a:cubicBezTo>
                  <a:pt x="-342271" y="1819757"/>
                  <a:pt x="-324949" y="869796"/>
                  <a:pt x="883952" y="250447"/>
                </a:cubicBezTo>
                <a:cubicBezTo>
                  <a:pt x="1521369" y="-75826"/>
                  <a:pt x="2100649" y="-70078"/>
                  <a:pt x="2873060" y="57076"/>
                </a:cubicBezTo>
                <a:cubicBezTo>
                  <a:pt x="4286974" y="204435"/>
                  <a:pt x="4818437" y="1240880"/>
                  <a:pt x="4042559" y="1952462"/>
                </a:cubicBezTo>
                <a:cubicBezTo>
                  <a:pt x="3527062" y="2318428"/>
                  <a:pt x="2784114" y="2534367"/>
                  <a:pt x="1926001" y="2489931"/>
                </a:cubicBezTo>
                <a:cubicBezTo>
                  <a:pt x="1644561" y="2604875"/>
                  <a:pt x="1444067" y="2690864"/>
                  <a:pt x="1290499" y="2812997"/>
                </a:cubicBezTo>
                <a:close/>
              </a:path>
              <a:path w="4424516" h="2500442" stroke="0" extrusionOk="0">
                <a:moveTo>
                  <a:pt x="1290499" y="2812997"/>
                </a:moveTo>
                <a:cubicBezTo>
                  <a:pt x="1216326" y="2622632"/>
                  <a:pt x="1107310" y="2419464"/>
                  <a:pt x="1125086" y="2339059"/>
                </a:cubicBezTo>
                <a:cubicBezTo>
                  <a:pt x="-406301" y="1910701"/>
                  <a:pt x="-415446" y="878635"/>
                  <a:pt x="883952" y="250447"/>
                </a:cubicBezTo>
                <a:cubicBezTo>
                  <a:pt x="1434907" y="62168"/>
                  <a:pt x="2237617" y="-33205"/>
                  <a:pt x="2873060" y="57076"/>
                </a:cubicBezTo>
                <a:cubicBezTo>
                  <a:pt x="4280764" y="343283"/>
                  <a:pt x="4746052" y="1280498"/>
                  <a:pt x="4042559" y="1952462"/>
                </a:cubicBezTo>
                <a:cubicBezTo>
                  <a:pt x="3455464" y="2295716"/>
                  <a:pt x="2892806" y="2582628"/>
                  <a:pt x="1926001" y="2489931"/>
                </a:cubicBezTo>
                <a:cubicBezTo>
                  <a:pt x="1619887" y="2620082"/>
                  <a:pt x="1419035" y="2705313"/>
                  <a:pt x="1290499" y="2812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chào, tớ là Voi xanh. Rất vui được làm quen với bạn!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1FEC02D-48E3-2ACD-DD1B-169A37347CF7}"/>
              </a:ext>
            </a:extLst>
          </p:cNvPr>
          <p:cNvSpPr/>
          <p:nvPr/>
        </p:nvSpPr>
        <p:spPr>
          <a:xfrm flipH="1">
            <a:off x="6915890" y="149351"/>
            <a:ext cx="4036141" cy="2500441"/>
          </a:xfrm>
          <a:custGeom>
            <a:avLst/>
            <a:gdLst>
              <a:gd name="connsiteX0" fmla="*/ 1177221 w 4036141"/>
              <a:gd name="connsiteY0" fmla="*/ 2812996 h 2500441"/>
              <a:gd name="connsiteX1" fmla="*/ 1026328 w 4036141"/>
              <a:gd name="connsiteY1" fmla="*/ 2339058 h 2500441"/>
              <a:gd name="connsiteX2" fmla="*/ 673020 w 4036141"/>
              <a:gd name="connsiteY2" fmla="*/ 318177 h 2500441"/>
              <a:gd name="connsiteX3" fmla="*/ 2628200 w 4036141"/>
              <a:gd name="connsiteY3" fmla="*/ 58506 h 2500441"/>
              <a:gd name="connsiteX4" fmla="*/ 3770036 w 4036141"/>
              <a:gd name="connsiteY4" fmla="*/ 1870730 h 2500441"/>
              <a:gd name="connsiteX5" fmla="*/ 1756940 w 4036141"/>
              <a:gd name="connsiteY5" fmla="*/ 2489930 h 2500441"/>
              <a:gd name="connsiteX6" fmla="*/ 1177221 w 4036141"/>
              <a:gd name="connsiteY6" fmla="*/ 2812996 h 250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6141" h="2500441" fill="none" extrusionOk="0">
                <a:moveTo>
                  <a:pt x="1177221" y="2812996"/>
                </a:moveTo>
                <a:cubicBezTo>
                  <a:pt x="1135218" y="2757010"/>
                  <a:pt x="1120849" y="2555244"/>
                  <a:pt x="1026328" y="2339058"/>
                </a:cubicBezTo>
                <a:cubicBezTo>
                  <a:pt x="-218975" y="1877550"/>
                  <a:pt x="-314534" y="938663"/>
                  <a:pt x="673020" y="318177"/>
                </a:cubicBezTo>
                <a:cubicBezTo>
                  <a:pt x="1245193" y="-26574"/>
                  <a:pt x="1934958" y="-76103"/>
                  <a:pt x="2628200" y="58506"/>
                </a:cubicBezTo>
                <a:cubicBezTo>
                  <a:pt x="3851940" y="195049"/>
                  <a:pt x="4395421" y="1175241"/>
                  <a:pt x="3770036" y="1870730"/>
                </a:cubicBezTo>
                <a:cubicBezTo>
                  <a:pt x="3233058" y="2241040"/>
                  <a:pt x="2623753" y="2524485"/>
                  <a:pt x="1756940" y="2489930"/>
                </a:cubicBezTo>
                <a:cubicBezTo>
                  <a:pt x="1499705" y="2663101"/>
                  <a:pt x="1371585" y="2733342"/>
                  <a:pt x="1177221" y="2812996"/>
                </a:cubicBezTo>
                <a:close/>
              </a:path>
              <a:path w="4036141" h="2500441" stroke="0" extrusionOk="0">
                <a:moveTo>
                  <a:pt x="1177221" y="2812996"/>
                </a:moveTo>
                <a:cubicBezTo>
                  <a:pt x="1122965" y="2671635"/>
                  <a:pt x="1129324" y="2558087"/>
                  <a:pt x="1026328" y="2339058"/>
                </a:cubicBezTo>
                <a:cubicBezTo>
                  <a:pt x="-324498" y="1933646"/>
                  <a:pt x="-378494" y="967380"/>
                  <a:pt x="673020" y="318177"/>
                </a:cubicBezTo>
                <a:cubicBezTo>
                  <a:pt x="1160871" y="151090"/>
                  <a:pt x="1985283" y="-49921"/>
                  <a:pt x="2628200" y="58506"/>
                </a:cubicBezTo>
                <a:cubicBezTo>
                  <a:pt x="3819330" y="453321"/>
                  <a:pt x="4246437" y="1206200"/>
                  <a:pt x="3770036" y="1870730"/>
                </a:cubicBezTo>
                <a:cubicBezTo>
                  <a:pt x="3309290" y="2289009"/>
                  <a:pt x="2608458" y="2564657"/>
                  <a:pt x="1756940" y="2489930"/>
                </a:cubicBezTo>
                <a:cubicBezTo>
                  <a:pt x="1478450" y="2665555"/>
                  <a:pt x="1265605" y="2781504"/>
                  <a:pt x="1177221" y="281299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chào, tớ là thỏ con, chúng mình làm bạn nhé!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8543462-C1DE-5466-56D6-B46A8BE14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82126" y="3141945"/>
            <a:ext cx="4042158" cy="36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9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42EF10EB-4BC9-6860-8D4D-9D9FDE998E7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rcRect/>
          <a:stretch>
            <a:fillRect/>
          </a:stretch>
        </p:blipFill>
        <p:spPr>
          <a:xfrm>
            <a:off x="699510" y="289931"/>
            <a:ext cx="10961548" cy="1648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7D82F-1314-8705-EB45-F779D05ACD53}"/>
              </a:ext>
            </a:extLst>
          </p:cNvPr>
          <p:cNvSpPr txBox="1"/>
          <p:nvPr/>
        </p:nvSpPr>
        <p:spPr>
          <a:xfrm flipH="1">
            <a:off x="1730476" y="511278"/>
            <a:ext cx="10776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190500">
                    <a:srgbClr val="FFC000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LNTH-Hoa Nho LNTH" pitchFamily="2" charset="0"/>
                <a:ea typeface="+mn-ea"/>
                <a:cs typeface="+mn-cs"/>
              </a:rPr>
              <a:t>HÀNH TRÌNH KẾT THÚC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99E7CB0-2D8B-44E5-E3E1-50CDF666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8720" y="1713754"/>
            <a:ext cx="4478009" cy="324095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BBED5A9-4F74-E84D-C08F-404B0BCEB850}"/>
              </a:ext>
            </a:extLst>
          </p:cNvPr>
          <p:cNvSpPr/>
          <p:nvPr/>
        </p:nvSpPr>
        <p:spPr>
          <a:xfrm>
            <a:off x="5049700" y="2160076"/>
            <a:ext cx="6611358" cy="2244803"/>
          </a:xfrm>
          <a:prstGeom prst="wedgeRoundRectCallout">
            <a:avLst>
              <a:gd name="adj1" fmla="val -69464"/>
              <a:gd name="adj2" fmla="val -15026"/>
              <a:gd name="adj3" fmla="val 16667"/>
            </a:avLst>
          </a:prstGeom>
          <a:solidFill>
            <a:srgbClr val="FFFF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nhỏ đã đồng hành cùng tớ nhé</a:t>
            </a:r>
          </a:p>
        </p:txBody>
      </p:sp>
    </p:spTree>
    <p:extLst>
      <p:ext uri="{BB962C8B-B14F-4D97-AF65-F5344CB8AC3E}">
        <p14:creationId xmlns:p14="http://schemas.microsoft.com/office/powerpoint/2010/main" val="335601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4195669"/>
            <a:ext cx="7763947" cy="2662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28F9A-D3E5-4954-28DB-6BF40F1767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199" y="995362"/>
            <a:ext cx="1743076" cy="89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ECF73-7603-955C-5701-6CA0490AA8AF}"/>
              </a:ext>
            </a:extLst>
          </p:cNvPr>
          <p:cNvSpPr txBox="1"/>
          <p:nvPr/>
        </p:nvSpPr>
        <p:spPr>
          <a:xfrm>
            <a:off x="1362231" y="1602000"/>
            <a:ext cx="7641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Xử</a:t>
            </a:r>
            <a:r>
              <a:rPr kumimoji="0" lang="nl-NL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lý tình huống</a:t>
            </a:r>
            <a:endParaRPr kumimoji="0" lang="en-US" sz="28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vải&#10;&#10;Mô tả được tạo tự động">
            <a:extLst>
              <a:ext uri="{FF2B5EF4-FFF2-40B4-BE49-F238E27FC236}">
                <a16:creationId xmlns:a16="http://schemas.microsoft.com/office/drawing/2014/main" id="{1BE8D9EE-6CA1-E3F2-053E-32ADA2220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>
            <a:off x="11157663" y="327520"/>
            <a:ext cx="1034337" cy="10981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C19575-8918-C60B-2F7A-BA29F0A34FF7}"/>
              </a:ext>
            </a:extLst>
          </p:cNvPr>
          <p:cNvSpPr/>
          <p:nvPr/>
        </p:nvSpPr>
        <p:spPr>
          <a:xfrm>
            <a:off x="400050" y="262890"/>
            <a:ext cx="11452860" cy="62979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1F2F8-9AEB-357F-25A1-0947CC29F0F5}"/>
              </a:ext>
            </a:extLst>
          </p:cNvPr>
          <p:cNvSpPr txBox="1"/>
          <p:nvPr/>
        </p:nvSpPr>
        <p:spPr>
          <a:xfrm>
            <a:off x="1451610" y="468630"/>
            <a:ext cx="980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7DF1B-FF64-B5A7-53F4-6192BF018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130" y="1667827"/>
            <a:ext cx="5326380" cy="2734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E3913-0A6F-1AE5-0AB2-F228DAE5F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747" y="3828097"/>
            <a:ext cx="5114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3A01E6DC-B1E7-D455-8C05-F7CDFE19B1DA}"/>
              </a:ext>
            </a:extLst>
          </p:cNvPr>
          <p:cNvSpPr/>
          <p:nvPr/>
        </p:nvSpPr>
        <p:spPr>
          <a:xfrm>
            <a:off x="366624" y="1460280"/>
            <a:ext cx="3493294" cy="2170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58EA68D6-5A41-AE04-6460-61FCFB769399}"/>
              </a:ext>
            </a:extLst>
          </p:cNvPr>
          <p:cNvSpPr/>
          <p:nvPr/>
        </p:nvSpPr>
        <p:spPr>
          <a:xfrm>
            <a:off x="346689" y="4037588"/>
            <a:ext cx="3493294" cy="2170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ED6A5E84-5A12-A5C5-437A-870BE7DA2E5D}"/>
              </a:ext>
            </a:extLst>
          </p:cNvPr>
          <p:cNvSpPr/>
          <p:nvPr/>
        </p:nvSpPr>
        <p:spPr>
          <a:xfrm>
            <a:off x="4886506" y="4012911"/>
            <a:ext cx="3493294" cy="2170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Hộp Văn bản 25">
            <a:extLst>
              <a:ext uri="{FF2B5EF4-FFF2-40B4-BE49-F238E27FC236}">
                <a16:creationId xmlns:a16="http://schemas.microsoft.com/office/drawing/2014/main" id="{19628261-421B-B689-D7A1-A43879783D8A}"/>
              </a:ext>
            </a:extLst>
          </p:cNvPr>
          <p:cNvSpPr txBox="1"/>
          <p:nvPr/>
        </p:nvSpPr>
        <p:spPr>
          <a:xfrm>
            <a:off x="5287613" y="2853620"/>
            <a:ext cx="137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Bước 4</a:t>
            </a:r>
          </a:p>
        </p:txBody>
      </p: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ED7B3D2B-0E5B-63A0-951D-EC2CF1C340B7}"/>
              </a:ext>
            </a:extLst>
          </p:cNvPr>
          <p:cNvSpPr txBox="1"/>
          <p:nvPr/>
        </p:nvSpPr>
        <p:spPr>
          <a:xfrm>
            <a:off x="516426" y="1434893"/>
            <a:ext cx="3212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Bốc thăm</a:t>
            </a:r>
          </a:p>
        </p:txBody>
      </p:sp>
      <p:sp>
        <p:nvSpPr>
          <p:cNvPr id="16" name="Hộp Văn bản 25">
            <a:extLst>
              <a:ext uri="{FF2B5EF4-FFF2-40B4-BE49-F238E27FC236}">
                <a16:creationId xmlns:a16="http://schemas.microsoft.com/office/drawing/2014/main" id="{A95A2275-AF98-A1E9-4A26-671645823EDF}"/>
              </a:ext>
            </a:extLst>
          </p:cNvPr>
          <p:cNvSpPr txBox="1"/>
          <p:nvPr/>
        </p:nvSpPr>
        <p:spPr>
          <a:xfrm>
            <a:off x="579620" y="4037588"/>
            <a:ext cx="2823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Sắm vai</a:t>
            </a:r>
          </a:p>
        </p:txBody>
      </p:sp>
      <p:sp>
        <p:nvSpPr>
          <p:cNvPr id="17" name="Hộp Văn bản 25">
            <a:extLst>
              <a:ext uri="{FF2B5EF4-FFF2-40B4-BE49-F238E27FC236}">
                <a16:creationId xmlns:a16="http://schemas.microsoft.com/office/drawing/2014/main" id="{9457A9B2-A4C0-4CF3-9965-3A5416616062}"/>
              </a:ext>
            </a:extLst>
          </p:cNvPr>
          <p:cNvSpPr txBox="1"/>
          <p:nvPr/>
        </p:nvSpPr>
        <p:spPr>
          <a:xfrm>
            <a:off x="5432705" y="3937833"/>
            <a:ext cx="254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Nhận xét</a:t>
            </a: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0F412F6-A176-55C0-64BE-8827A936A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875" y1="65750" x2="36875" y2="65750"/>
                        <a14:foregroundMark x1="41250" y1="63125" x2="41250" y2="63125"/>
                        <a14:foregroundMark x1="60875" y1="60500" x2="60875" y2="60500"/>
                        <a14:foregroundMark x1="59625" y1="61375" x2="59625" y2="61375"/>
                        <a14:foregroundMark x1="59625" y1="61375" x2="59625" y2="61375"/>
                        <a14:foregroundMark x1="39125" y1="25625" x2="39125" y2="25625"/>
                        <a14:foregroundMark x1="39500" y1="23875" x2="39500" y2="23875"/>
                        <a14:foregroundMark x1="39500" y1="23875" x2="39500" y2="23875"/>
                        <a14:foregroundMark x1="64000" y1="27000" x2="64000" y2="27000"/>
                        <a14:foregroundMark x1="65750" y1="23875" x2="59625" y2="32125"/>
                        <a14:foregroundMark x1="60500" y1="26125" x2="64875" y2="30375"/>
                        <a14:foregroundMark x1="59625" y1="61000" x2="59625" y2="61000"/>
                        <a14:foregroundMark x1="59625" y1="61000" x2="59625" y2="61000"/>
                        <a14:foregroundMark x1="59625" y1="61000" x2="59625" y2="61000"/>
                        <a14:foregroundMark x1="39125" y1="64500" x2="39125" y2="64500"/>
                        <a14:foregroundMark x1="39125" y1="64500" x2="39125" y2="64500"/>
                        <a14:foregroundMark x1="39125" y1="64500" x2="39125" y2="64500"/>
                        <a14:foregroundMark x1="54375" y1="76625" x2="54375" y2="76625"/>
                        <a14:foregroundMark x1="20750" y1="56125" x2="20750" y2="56125"/>
                        <a14:foregroundMark x1="78750" y1="61000" x2="78750" y2="61000"/>
                      </a14:backgroundRemoval>
                    </a14:imgEffect>
                  </a14:imgLayer>
                </a14:imgProps>
              </a:ext>
            </a:extLst>
          </a:blip>
          <a:srcRect l="9888" t="19430" r="9180" b="24556"/>
          <a:stretch/>
        </p:blipFill>
        <p:spPr>
          <a:xfrm>
            <a:off x="807065" y="4634794"/>
            <a:ext cx="2522920" cy="1581243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96D45017-4CB6-38C6-A5CA-DAF1FCCB0B0E}"/>
              </a:ext>
            </a:extLst>
          </p:cNvPr>
          <p:cNvSpPr/>
          <p:nvPr/>
        </p:nvSpPr>
        <p:spPr>
          <a:xfrm>
            <a:off x="4919367" y="1464263"/>
            <a:ext cx="3493294" cy="2170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18">
            <a:extLst>
              <a:ext uri="{FF2B5EF4-FFF2-40B4-BE49-F238E27FC236}">
                <a16:creationId xmlns:a16="http://schemas.microsoft.com/office/drawing/2014/main" id="{EF112005-49A0-EE01-43A3-F4CB8BF36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657" y="4697093"/>
            <a:ext cx="3217462" cy="1490285"/>
          </a:xfrm>
          <a:prstGeom prst="rect">
            <a:avLst/>
          </a:prstGeom>
        </p:spPr>
      </p:pic>
      <p:pic>
        <p:nvPicPr>
          <p:cNvPr id="9" name="Hình ảnh 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1714EACC-4922-15E0-4EDC-9FE105DA1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80" y="2189006"/>
            <a:ext cx="2542416" cy="1530794"/>
          </a:xfrm>
          <a:prstGeom prst="rect">
            <a:avLst/>
          </a:prstGeom>
        </p:spPr>
      </p:pic>
      <p:sp>
        <p:nvSpPr>
          <p:cNvPr id="15" name="Hộp Văn bản 25">
            <a:extLst>
              <a:ext uri="{FF2B5EF4-FFF2-40B4-BE49-F238E27FC236}">
                <a16:creationId xmlns:a16="http://schemas.microsoft.com/office/drawing/2014/main" id="{49477A15-2182-991C-5A1D-64CAF4612909}"/>
              </a:ext>
            </a:extLst>
          </p:cNvPr>
          <p:cNvSpPr txBox="1"/>
          <p:nvPr/>
        </p:nvSpPr>
        <p:spPr>
          <a:xfrm>
            <a:off x="5206313" y="1460280"/>
            <a:ext cx="285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Thảo luận</a:t>
            </a:r>
          </a:p>
        </p:txBody>
      </p:sp>
      <p:pic>
        <p:nvPicPr>
          <p:cNvPr id="31" name="Hình ảnh 30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1E9A43C-DF58-16F6-E27D-183BD0E7AA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5" b="25313" l="23510" r="69010">
                        <a14:foregroundMark x1="63809" y1="17360" x2="63809" y2="17360"/>
                        <a14:foregroundMark x1="59463" y1="12717" x2="59463" y2="12717"/>
                        <a14:foregroundMark x1="47138" y1="12475" x2="47138" y2="12475"/>
                        <a14:foregroundMark x1="69057" y1="12475" x2="69057" y2="12475"/>
                        <a14:foregroundMark x1="58347" y1="20105" x2="58347" y2="20105"/>
                        <a14:foregroundMark x1="34552" y1="15947" x2="34552" y2="15947"/>
                        <a14:foregroundMark x1="30064" y1="10375" x2="42171" y2="17078"/>
                        <a14:foregroundMark x1="42488" y1="18003" x2="35858" y2="16714"/>
                        <a14:foregroundMark x1="35858" y1="16714" x2="34362" y2="17360"/>
                        <a14:foregroundMark x1="35573" y1="12838" x2="32296" y2="25353"/>
                        <a14:foregroundMark x1="24617" y1="14819" x2="23510" y2="15260"/>
                        <a14:foregroundMark x1="33128" y1="11425" x2="26407" y2="14105"/>
                        <a14:foregroundMark x1="31893" y1="20145" x2="31893" y2="20145"/>
                        <a14:foregroundMark x1="26170" y1="17683" x2="26170" y2="17683"/>
                        <a14:foregroundMark x1="26977" y1="19782" x2="26977" y2="19782"/>
                        <a14:foregroundMark x1="25552" y1="16996" x2="25552" y2="16996"/>
                        <a14:foregroundMark x1="31703" y1="20468" x2="31703" y2="20468"/>
                        <a14:foregroundMark x1="32106" y1="16996" x2="32724" y2="22931"/>
                        <a14:backgroundMark x1="25196" y1="15260" x2="25196" y2="15260"/>
                        <a14:backgroundMark x1="25576" y1="13403" x2="25196" y2="16149"/>
                        <a14:backgroundMark x1="43481" y1="15260" x2="42769" y2="22608"/>
                        <a14:backgroundMark x1="43315" y1="16795" x2="42579" y2="14009"/>
                        <a14:backgroundMark x1="42223" y1="15866" x2="43481" y2="19540"/>
                        <a14:backgroundMark x1="44028" y1="15260" x2="44218" y2="21397"/>
                        <a14:backgroundMark x1="25386" y1="13403" x2="25030" y2="16472"/>
                        <a14:backgroundMark x1="26122" y1="12798" x2="25742" y2="16795"/>
                        <a14:backgroundMark x1="24840" y1="13686" x2="25386" y2="1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-6638" r="54608" b="69947"/>
          <a:stretch/>
        </p:blipFill>
        <p:spPr>
          <a:xfrm flipH="1">
            <a:off x="310178" y="1940167"/>
            <a:ext cx="2421339" cy="1820184"/>
          </a:xfrm>
          <a:prstGeom prst="rect">
            <a:avLst/>
          </a:prstGeom>
        </p:spPr>
      </p:pic>
      <p:pic>
        <p:nvPicPr>
          <p:cNvPr id="33" name="Hình ảnh 3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B8FDD38B-975C-9745-CBFB-773B958A68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63" b="59588" l="68749" r="93564">
                        <a14:foregroundMark x1="93588" y1="38111" x2="93588" y2="38111"/>
                        <a14:foregroundMark x1="81192" y1="59588" x2="81192" y2="5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91" t="27368" r="4404" b="38064"/>
          <a:stretch/>
        </p:blipFill>
        <p:spPr>
          <a:xfrm>
            <a:off x="1503323" y="1988595"/>
            <a:ext cx="2406603" cy="1641840"/>
          </a:xfrm>
          <a:prstGeom prst="rect">
            <a:avLst/>
          </a:prstGeom>
        </p:spPr>
      </p:pic>
      <p:grpSp>
        <p:nvGrpSpPr>
          <p:cNvPr id="58" name="Nhóm 57">
            <a:extLst>
              <a:ext uri="{FF2B5EF4-FFF2-40B4-BE49-F238E27FC236}">
                <a16:creationId xmlns:a16="http://schemas.microsoft.com/office/drawing/2014/main" id="{0243641E-D463-21BC-6AF0-37F39C642530}"/>
              </a:ext>
            </a:extLst>
          </p:cNvPr>
          <p:cNvGrpSpPr/>
          <p:nvPr/>
        </p:nvGrpSpPr>
        <p:grpSpPr>
          <a:xfrm>
            <a:off x="3263361" y="3009139"/>
            <a:ext cx="888598" cy="1015663"/>
            <a:chOff x="4816390" y="3139768"/>
            <a:chExt cx="888598" cy="1015663"/>
          </a:xfrm>
        </p:grpSpPr>
        <p:sp>
          <p:nvSpPr>
            <p:cNvPr id="45" name="Hình Bầu dục 44">
              <a:extLst>
                <a:ext uri="{FF2B5EF4-FFF2-40B4-BE49-F238E27FC236}">
                  <a16:creationId xmlns:a16="http://schemas.microsoft.com/office/drawing/2014/main" id="{973230E3-1440-0B44-18CA-7657FBEAB19E}"/>
                </a:ext>
              </a:extLst>
            </p:cNvPr>
            <p:cNvSpPr/>
            <p:nvPr/>
          </p:nvSpPr>
          <p:spPr>
            <a:xfrm>
              <a:off x="4816390" y="3252711"/>
              <a:ext cx="772372" cy="75861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77586CB1-BC55-5437-309E-30F4128E45A5}"/>
                </a:ext>
              </a:extLst>
            </p:cNvPr>
            <p:cNvSpPr txBox="1"/>
            <p:nvPr/>
          </p:nvSpPr>
          <p:spPr>
            <a:xfrm>
              <a:off x="4938296" y="3139768"/>
              <a:ext cx="7666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FF0066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FF33CC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35D7971E-EC34-47A2-9ABB-545962BC30E6}"/>
              </a:ext>
            </a:extLst>
          </p:cNvPr>
          <p:cNvGrpSpPr/>
          <p:nvPr/>
        </p:nvGrpSpPr>
        <p:grpSpPr>
          <a:xfrm>
            <a:off x="4579838" y="2984212"/>
            <a:ext cx="830542" cy="1015663"/>
            <a:chOff x="4816390" y="3125254"/>
            <a:chExt cx="830542" cy="101566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D30C2CD1-68A9-45DD-EDB7-C61AD595B300}"/>
                </a:ext>
              </a:extLst>
            </p:cNvPr>
            <p:cNvSpPr/>
            <p:nvPr/>
          </p:nvSpPr>
          <p:spPr>
            <a:xfrm>
              <a:off x="4816390" y="3252711"/>
              <a:ext cx="772372" cy="75861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00914BEF-5503-1075-E462-DB6E028083E2}"/>
                </a:ext>
              </a:extLst>
            </p:cNvPr>
            <p:cNvSpPr txBox="1"/>
            <p:nvPr/>
          </p:nvSpPr>
          <p:spPr>
            <a:xfrm>
              <a:off x="4880240" y="3125254"/>
              <a:ext cx="7666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FF0066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FF33CC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795C452F-602B-8135-4317-0BD08C1EDF81}"/>
              </a:ext>
            </a:extLst>
          </p:cNvPr>
          <p:cNvGrpSpPr/>
          <p:nvPr/>
        </p:nvGrpSpPr>
        <p:grpSpPr>
          <a:xfrm>
            <a:off x="3284442" y="5537963"/>
            <a:ext cx="859570" cy="1015663"/>
            <a:chOff x="4816390" y="3139768"/>
            <a:chExt cx="859570" cy="1015663"/>
          </a:xfrm>
        </p:grpSpPr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id="{05E1D78E-BEE5-B320-E60F-7F8D69AEA20B}"/>
                </a:ext>
              </a:extLst>
            </p:cNvPr>
            <p:cNvSpPr/>
            <p:nvPr/>
          </p:nvSpPr>
          <p:spPr>
            <a:xfrm>
              <a:off x="4816390" y="3252711"/>
              <a:ext cx="772372" cy="75861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DAD84BC5-3CE9-D8F6-3ACA-49F12D67C3E9}"/>
                </a:ext>
              </a:extLst>
            </p:cNvPr>
            <p:cNvSpPr txBox="1"/>
            <p:nvPr/>
          </p:nvSpPr>
          <p:spPr>
            <a:xfrm>
              <a:off x="4909268" y="3139768"/>
              <a:ext cx="7666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FF0066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FF33CC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C7A1256A-08B4-00C5-09DF-AAF49E2B68EF}"/>
              </a:ext>
            </a:extLst>
          </p:cNvPr>
          <p:cNvGrpSpPr/>
          <p:nvPr/>
        </p:nvGrpSpPr>
        <p:grpSpPr>
          <a:xfrm>
            <a:off x="4626958" y="5519336"/>
            <a:ext cx="830542" cy="1015663"/>
            <a:chOff x="4816390" y="3125254"/>
            <a:chExt cx="830542" cy="1015663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5D09A4F2-1256-7A67-A937-490CD41CB85A}"/>
                </a:ext>
              </a:extLst>
            </p:cNvPr>
            <p:cNvSpPr/>
            <p:nvPr/>
          </p:nvSpPr>
          <p:spPr>
            <a:xfrm>
              <a:off x="4816390" y="3252711"/>
              <a:ext cx="772372" cy="75861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8275B1A5-6AE0-A352-46C4-62AEB86A5FAF}"/>
                </a:ext>
              </a:extLst>
            </p:cNvPr>
            <p:cNvSpPr txBox="1"/>
            <p:nvPr/>
          </p:nvSpPr>
          <p:spPr>
            <a:xfrm>
              <a:off x="4880240" y="3125254"/>
              <a:ext cx="7666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FF0066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FF33CC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9" name="Picture 7">
            <a:extLst>
              <a:ext uri="{FF2B5EF4-FFF2-40B4-BE49-F238E27FC236}">
                <a16:creationId xmlns:a16="http://schemas.microsoft.com/office/drawing/2014/main" id="{9E3EC48A-9318-DB15-77A3-837299E06F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0892" y="2030334"/>
            <a:ext cx="3789875" cy="4845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F2DC9-AD48-383C-55EE-58C5822113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674" y="284556"/>
            <a:ext cx="7986452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 animBg="1"/>
      <p:bldP spid="38" grpId="0" animBg="1"/>
      <p:bldP spid="56" grpId="0"/>
      <p:bldP spid="14" grpId="0"/>
      <p:bldP spid="16" grpId="0"/>
      <p:bldP spid="17" grpId="0"/>
      <p:bldP spid="1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2;p34">
            <a:extLst>
              <a:ext uri="{FF2B5EF4-FFF2-40B4-BE49-F238E27FC236}">
                <a16:creationId xmlns:a16="http://schemas.microsoft.com/office/drawing/2014/main" id="{134DA30D-FB59-612E-B8DF-5891CF75B154}"/>
              </a:ext>
            </a:extLst>
          </p:cNvPr>
          <p:cNvSpPr txBox="1">
            <a:spLocks/>
          </p:cNvSpPr>
          <p:nvPr/>
        </p:nvSpPr>
        <p:spPr>
          <a:xfrm>
            <a:off x="528299" y="29159"/>
            <a:ext cx="11130455" cy="1140336"/>
          </a:xfrm>
          <a:prstGeom prst="rect">
            <a:avLst/>
          </a:prstGeom>
          <a:noFill/>
          <a:ln w="19050" cap="flat" cmpd="sng" algn="ctr">
            <a:noFill/>
            <a:prstDash val="sysDot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25" tIns="0" rIns="91425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n-cs"/>
              </a:rPr>
              <a:t>Nội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n-cs"/>
              </a:rPr>
              <a:t> dung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n-cs"/>
              </a:rPr>
              <a:t>nhóm</a:t>
            </a:r>
            <a:endParaRPr kumimoji="0" lang="vi-VN" sz="8000" b="1" i="0" u="none" strike="noStrike" kern="1200" cap="none" spc="0" normalizeH="0" baseline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971E38A-71C4-4438-F626-2ED9B735A493}"/>
              </a:ext>
            </a:extLst>
          </p:cNvPr>
          <p:cNvSpPr/>
          <p:nvPr/>
        </p:nvSpPr>
        <p:spPr>
          <a:xfrm>
            <a:off x="927692" y="1503056"/>
            <a:ext cx="5165834" cy="1140336"/>
          </a:xfrm>
          <a:custGeom>
            <a:avLst/>
            <a:gdLst>
              <a:gd name="connsiteX0" fmla="*/ 0 w 5165834"/>
              <a:gd name="connsiteY0" fmla="*/ 190060 h 1140336"/>
              <a:gd name="connsiteX1" fmla="*/ 190060 w 5165834"/>
              <a:gd name="connsiteY1" fmla="*/ 0 h 1140336"/>
              <a:gd name="connsiteX2" fmla="*/ 4975774 w 5165834"/>
              <a:gd name="connsiteY2" fmla="*/ 0 h 1140336"/>
              <a:gd name="connsiteX3" fmla="*/ 5165834 w 5165834"/>
              <a:gd name="connsiteY3" fmla="*/ 190060 h 1140336"/>
              <a:gd name="connsiteX4" fmla="*/ 5165834 w 5165834"/>
              <a:gd name="connsiteY4" fmla="*/ 950276 h 1140336"/>
              <a:gd name="connsiteX5" fmla="*/ 4975774 w 5165834"/>
              <a:gd name="connsiteY5" fmla="*/ 1140336 h 1140336"/>
              <a:gd name="connsiteX6" fmla="*/ 190060 w 5165834"/>
              <a:gd name="connsiteY6" fmla="*/ 1140336 h 1140336"/>
              <a:gd name="connsiteX7" fmla="*/ 0 w 5165834"/>
              <a:gd name="connsiteY7" fmla="*/ 950276 h 1140336"/>
              <a:gd name="connsiteX8" fmla="*/ 0 w 5165834"/>
              <a:gd name="connsiteY8" fmla="*/ 190060 h 114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5834" h="1140336" fill="none" extrusionOk="0">
                <a:moveTo>
                  <a:pt x="0" y="190060"/>
                </a:moveTo>
                <a:cubicBezTo>
                  <a:pt x="8373" y="103907"/>
                  <a:pt x="88889" y="-9868"/>
                  <a:pt x="190060" y="0"/>
                </a:cubicBezTo>
                <a:cubicBezTo>
                  <a:pt x="2072039" y="157920"/>
                  <a:pt x="2853350" y="18023"/>
                  <a:pt x="4975774" y="0"/>
                </a:cubicBezTo>
                <a:cubicBezTo>
                  <a:pt x="5079040" y="-917"/>
                  <a:pt x="5149982" y="98856"/>
                  <a:pt x="5165834" y="190060"/>
                </a:cubicBezTo>
                <a:cubicBezTo>
                  <a:pt x="5150634" y="385553"/>
                  <a:pt x="5194025" y="866943"/>
                  <a:pt x="5165834" y="950276"/>
                </a:cubicBezTo>
                <a:cubicBezTo>
                  <a:pt x="5170812" y="1041575"/>
                  <a:pt x="5079459" y="1142697"/>
                  <a:pt x="4975774" y="1140336"/>
                </a:cubicBezTo>
                <a:cubicBezTo>
                  <a:pt x="3976553" y="1115370"/>
                  <a:pt x="2399387" y="1149609"/>
                  <a:pt x="190060" y="1140336"/>
                </a:cubicBezTo>
                <a:cubicBezTo>
                  <a:pt x="79036" y="1146571"/>
                  <a:pt x="-9786" y="1049864"/>
                  <a:pt x="0" y="950276"/>
                </a:cubicBezTo>
                <a:cubicBezTo>
                  <a:pt x="-58399" y="770576"/>
                  <a:pt x="-13404" y="485611"/>
                  <a:pt x="0" y="190060"/>
                </a:cubicBezTo>
                <a:close/>
              </a:path>
              <a:path w="5165834" h="1140336" stroke="0" extrusionOk="0">
                <a:moveTo>
                  <a:pt x="0" y="190060"/>
                </a:moveTo>
                <a:cubicBezTo>
                  <a:pt x="-3656" y="88774"/>
                  <a:pt x="97351" y="-386"/>
                  <a:pt x="190060" y="0"/>
                </a:cubicBezTo>
                <a:cubicBezTo>
                  <a:pt x="1783090" y="116959"/>
                  <a:pt x="3437752" y="-89117"/>
                  <a:pt x="4975774" y="0"/>
                </a:cubicBezTo>
                <a:cubicBezTo>
                  <a:pt x="5081934" y="-1863"/>
                  <a:pt x="5169915" y="88619"/>
                  <a:pt x="5165834" y="190060"/>
                </a:cubicBezTo>
                <a:cubicBezTo>
                  <a:pt x="5201077" y="432393"/>
                  <a:pt x="5198950" y="626502"/>
                  <a:pt x="5165834" y="950276"/>
                </a:cubicBezTo>
                <a:cubicBezTo>
                  <a:pt x="5168106" y="1035449"/>
                  <a:pt x="5081355" y="1142097"/>
                  <a:pt x="4975774" y="1140336"/>
                </a:cubicBezTo>
                <a:cubicBezTo>
                  <a:pt x="4208798" y="1034648"/>
                  <a:pt x="948179" y="1069638"/>
                  <a:pt x="190060" y="1140336"/>
                </a:cubicBezTo>
                <a:cubicBezTo>
                  <a:pt x="95803" y="1145102"/>
                  <a:pt x="424" y="1056816"/>
                  <a:pt x="0" y="950276"/>
                </a:cubicBezTo>
                <a:cubicBezTo>
                  <a:pt x="38228" y="846699"/>
                  <a:pt x="4707" y="481871"/>
                  <a:pt x="0" y="19006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7427991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Cách xử lí tình huống</a:t>
            </a: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60897B4F-4810-40E0-805A-C7530A5624D5}"/>
              </a:ext>
            </a:extLst>
          </p:cNvPr>
          <p:cNvSpPr/>
          <p:nvPr/>
        </p:nvSpPr>
        <p:spPr>
          <a:xfrm>
            <a:off x="528299" y="1246519"/>
            <a:ext cx="809297" cy="7610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0CEF567-012E-5D32-F1AA-782AAF0993C5}"/>
              </a:ext>
            </a:extLst>
          </p:cNvPr>
          <p:cNvSpPr/>
          <p:nvPr/>
        </p:nvSpPr>
        <p:spPr>
          <a:xfrm>
            <a:off x="6679135" y="1437385"/>
            <a:ext cx="5165834" cy="1140336"/>
          </a:xfrm>
          <a:custGeom>
            <a:avLst/>
            <a:gdLst>
              <a:gd name="connsiteX0" fmla="*/ 0 w 5165834"/>
              <a:gd name="connsiteY0" fmla="*/ 190060 h 1140336"/>
              <a:gd name="connsiteX1" fmla="*/ 190060 w 5165834"/>
              <a:gd name="connsiteY1" fmla="*/ 0 h 1140336"/>
              <a:gd name="connsiteX2" fmla="*/ 4975774 w 5165834"/>
              <a:gd name="connsiteY2" fmla="*/ 0 h 1140336"/>
              <a:gd name="connsiteX3" fmla="*/ 5165834 w 5165834"/>
              <a:gd name="connsiteY3" fmla="*/ 190060 h 1140336"/>
              <a:gd name="connsiteX4" fmla="*/ 5165834 w 5165834"/>
              <a:gd name="connsiteY4" fmla="*/ 950276 h 1140336"/>
              <a:gd name="connsiteX5" fmla="*/ 4975774 w 5165834"/>
              <a:gd name="connsiteY5" fmla="*/ 1140336 h 1140336"/>
              <a:gd name="connsiteX6" fmla="*/ 190060 w 5165834"/>
              <a:gd name="connsiteY6" fmla="*/ 1140336 h 1140336"/>
              <a:gd name="connsiteX7" fmla="*/ 0 w 5165834"/>
              <a:gd name="connsiteY7" fmla="*/ 950276 h 1140336"/>
              <a:gd name="connsiteX8" fmla="*/ 0 w 5165834"/>
              <a:gd name="connsiteY8" fmla="*/ 190060 h 114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5834" h="1140336" fill="none" extrusionOk="0">
                <a:moveTo>
                  <a:pt x="0" y="190060"/>
                </a:moveTo>
                <a:cubicBezTo>
                  <a:pt x="-1604" y="85012"/>
                  <a:pt x="88556" y="734"/>
                  <a:pt x="190060" y="0"/>
                </a:cubicBezTo>
                <a:cubicBezTo>
                  <a:pt x="724806" y="-20428"/>
                  <a:pt x="3367886" y="-58449"/>
                  <a:pt x="4975774" y="0"/>
                </a:cubicBezTo>
                <a:cubicBezTo>
                  <a:pt x="5090219" y="8031"/>
                  <a:pt x="5146877" y="90460"/>
                  <a:pt x="5165834" y="190060"/>
                </a:cubicBezTo>
                <a:cubicBezTo>
                  <a:pt x="5120217" y="367672"/>
                  <a:pt x="5105079" y="617106"/>
                  <a:pt x="5165834" y="950276"/>
                </a:cubicBezTo>
                <a:cubicBezTo>
                  <a:pt x="5163378" y="1068901"/>
                  <a:pt x="5080613" y="1141844"/>
                  <a:pt x="4975774" y="1140336"/>
                </a:cubicBezTo>
                <a:cubicBezTo>
                  <a:pt x="3039737" y="1122760"/>
                  <a:pt x="2104251" y="1271441"/>
                  <a:pt x="190060" y="1140336"/>
                </a:cubicBezTo>
                <a:cubicBezTo>
                  <a:pt x="70251" y="1127759"/>
                  <a:pt x="-1675" y="1071869"/>
                  <a:pt x="0" y="950276"/>
                </a:cubicBezTo>
                <a:cubicBezTo>
                  <a:pt x="65816" y="817940"/>
                  <a:pt x="14147" y="505861"/>
                  <a:pt x="0" y="190060"/>
                </a:cubicBezTo>
                <a:close/>
              </a:path>
              <a:path w="5165834" h="1140336" stroke="0" extrusionOk="0">
                <a:moveTo>
                  <a:pt x="0" y="190060"/>
                </a:moveTo>
                <a:cubicBezTo>
                  <a:pt x="4576" y="72907"/>
                  <a:pt x="94465" y="408"/>
                  <a:pt x="190060" y="0"/>
                </a:cubicBezTo>
                <a:cubicBezTo>
                  <a:pt x="1562630" y="-61894"/>
                  <a:pt x="4229515" y="-120946"/>
                  <a:pt x="4975774" y="0"/>
                </a:cubicBezTo>
                <a:cubicBezTo>
                  <a:pt x="5072248" y="-6746"/>
                  <a:pt x="5173842" y="95496"/>
                  <a:pt x="5165834" y="190060"/>
                </a:cubicBezTo>
                <a:cubicBezTo>
                  <a:pt x="5199223" y="322292"/>
                  <a:pt x="5117447" y="582952"/>
                  <a:pt x="5165834" y="950276"/>
                </a:cubicBezTo>
                <a:cubicBezTo>
                  <a:pt x="5167181" y="1053451"/>
                  <a:pt x="5077335" y="1122028"/>
                  <a:pt x="4975774" y="1140336"/>
                </a:cubicBezTo>
                <a:cubicBezTo>
                  <a:pt x="3910144" y="1122645"/>
                  <a:pt x="1283007" y="1296741"/>
                  <a:pt x="190060" y="1140336"/>
                </a:cubicBezTo>
                <a:cubicBezTo>
                  <a:pt x="89198" y="1140543"/>
                  <a:pt x="-315" y="1045557"/>
                  <a:pt x="0" y="950276"/>
                </a:cubicBezTo>
                <a:cubicBezTo>
                  <a:pt x="-13947" y="796397"/>
                  <a:pt x="23682" y="299492"/>
                  <a:pt x="0" y="19006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0829114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Xây dựng kịch bản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C2CBDA8-3B82-3449-59F0-4A88968ABD4C}"/>
              </a:ext>
            </a:extLst>
          </p:cNvPr>
          <p:cNvSpPr/>
          <p:nvPr/>
        </p:nvSpPr>
        <p:spPr>
          <a:xfrm>
            <a:off x="6279742" y="1180848"/>
            <a:ext cx="809297" cy="7610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6EC766F-BF1E-7FDD-31B5-F34EEAA86B29}"/>
              </a:ext>
            </a:extLst>
          </p:cNvPr>
          <p:cNvSpPr/>
          <p:nvPr/>
        </p:nvSpPr>
        <p:spPr>
          <a:xfrm>
            <a:off x="927692" y="3124643"/>
            <a:ext cx="5165834" cy="1140336"/>
          </a:xfrm>
          <a:custGeom>
            <a:avLst/>
            <a:gdLst>
              <a:gd name="connsiteX0" fmla="*/ 0 w 5165834"/>
              <a:gd name="connsiteY0" fmla="*/ 190060 h 1140336"/>
              <a:gd name="connsiteX1" fmla="*/ 190060 w 5165834"/>
              <a:gd name="connsiteY1" fmla="*/ 0 h 1140336"/>
              <a:gd name="connsiteX2" fmla="*/ 4975774 w 5165834"/>
              <a:gd name="connsiteY2" fmla="*/ 0 h 1140336"/>
              <a:gd name="connsiteX3" fmla="*/ 5165834 w 5165834"/>
              <a:gd name="connsiteY3" fmla="*/ 190060 h 1140336"/>
              <a:gd name="connsiteX4" fmla="*/ 5165834 w 5165834"/>
              <a:gd name="connsiteY4" fmla="*/ 950276 h 1140336"/>
              <a:gd name="connsiteX5" fmla="*/ 4975774 w 5165834"/>
              <a:gd name="connsiteY5" fmla="*/ 1140336 h 1140336"/>
              <a:gd name="connsiteX6" fmla="*/ 190060 w 5165834"/>
              <a:gd name="connsiteY6" fmla="*/ 1140336 h 1140336"/>
              <a:gd name="connsiteX7" fmla="*/ 0 w 5165834"/>
              <a:gd name="connsiteY7" fmla="*/ 950276 h 1140336"/>
              <a:gd name="connsiteX8" fmla="*/ 0 w 5165834"/>
              <a:gd name="connsiteY8" fmla="*/ 190060 h 114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5834" h="1140336" fill="none" extrusionOk="0">
                <a:moveTo>
                  <a:pt x="0" y="190060"/>
                </a:moveTo>
                <a:cubicBezTo>
                  <a:pt x="-3419" y="83348"/>
                  <a:pt x="86481" y="-3395"/>
                  <a:pt x="190060" y="0"/>
                </a:cubicBezTo>
                <a:cubicBezTo>
                  <a:pt x="1012707" y="-65955"/>
                  <a:pt x="3891954" y="-32936"/>
                  <a:pt x="4975774" y="0"/>
                </a:cubicBezTo>
                <a:cubicBezTo>
                  <a:pt x="5090133" y="8336"/>
                  <a:pt x="5162916" y="82837"/>
                  <a:pt x="5165834" y="190060"/>
                </a:cubicBezTo>
                <a:cubicBezTo>
                  <a:pt x="5101680" y="556652"/>
                  <a:pt x="5231651" y="689708"/>
                  <a:pt x="5165834" y="950276"/>
                </a:cubicBezTo>
                <a:cubicBezTo>
                  <a:pt x="5150875" y="1042590"/>
                  <a:pt x="5083444" y="1157060"/>
                  <a:pt x="4975774" y="1140336"/>
                </a:cubicBezTo>
                <a:cubicBezTo>
                  <a:pt x="4365038" y="1051253"/>
                  <a:pt x="1046595" y="985477"/>
                  <a:pt x="190060" y="1140336"/>
                </a:cubicBezTo>
                <a:cubicBezTo>
                  <a:pt x="104290" y="1143991"/>
                  <a:pt x="-4885" y="1072495"/>
                  <a:pt x="0" y="950276"/>
                </a:cubicBezTo>
                <a:cubicBezTo>
                  <a:pt x="-5565" y="604117"/>
                  <a:pt x="57128" y="277451"/>
                  <a:pt x="0" y="190060"/>
                </a:cubicBezTo>
                <a:close/>
              </a:path>
              <a:path w="5165834" h="1140336" stroke="0" extrusionOk="0">
                <a:moveTo>
                  <a:pt x="0" y="190060"/>
                </a:moveTo>
                <a:cubicBezTo>
                  <a:pt x="-6616" y="93145"/>
                  <a:pt x="78170" y="1872"/>
                  <a:pt x="190060" y="0"/>
                </a:cubicBezTo>
                <a:cubicBezTo>
                  <a:pt x="2491203" y="-57727"/>
                  <a:pt x="2835748" y="-41622"/>
                  <a:pt x="4975774" y="0"/>
                </a:cubicBezTo>
                <a:cubicBezTo>
                  <a:pt x="5079556" y="-8813"/>
                  <a:pt x="5176677" y="89449"/>
                  <a:pt x="5165834" y="190060"/>
                </a:cubicBezTo>
                <a:cubicBezTo>
                  <a:pt x="5152613" y="285567"/>
                  <a:pt x="5097754" y="773033"/>
                  <a:pt x="5165834" y="950276"/>
                </a:cubicBezTo>
                <a:cubicBezTo>
                  <a:pt x="5168580" y="1053823"/>
                  <a:pt x="5074336" y="1133707"/>
                  <a:pt x="4975774" y="1140336"/>
                </a:cubicBezTo>
                <a:cubicBezTo>
                  <a:pt x="3439031" y="1263835"/>
                  <a:pt x="1832515" y="1104202"/>
                  <a:pt x="190060" y="1140336"/>
                </a:cubicBezTo>
                <a:cubicBezTo>
                  <a:pt x="78690" y="1144251"/>
                  <a:pt x="15574" y="1044378"/>
                  <a:pt x="0" y="950276"/>
                </a:cubicBezTo>
                <a:cubicBezTo>
                  <a:pt x="31147" y="724071"/>
                  <a:pt x="-63364" y="549087"/>
                  <a:pt x="0" y="19006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78023017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Phân vai nhân vật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90FF0BE-3FEA-81AC-D6B6-83264DD9F200}"/>
              </a:ext>
            </a:extLst>
          </p:cNvPr>
          <p:cNvSpPr/>
          <p:nvPr/>
        </p:nvSpPr>
        <p:spPr>
          <a:xfrm>
            <a:off x="528299" y="2868106"/>
            <a:ext cx="809297" cy="7610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3BF8853-AA19-C5AB-DD9B-BFC1BC3FCE6F}"/>
              </a:ext>
            </a:extLst>
          </p:cNvPr>
          <p:cNvSpPr/>
          <p:nvPr/>
        </p:nvSpPr>
        <p:spPr>
          <a:xfrm>
            <a:off x="6679135" y="3058972"/>
            <a:ext cx="5165834" cy="1140336"/>
          </a:xfrm>
          <a:custGeom>
            <a:avLst/>
            <a:gdLst>
              <a:gd name="connsiteX0" fmla="*/ 0 w 5165834"/>
              <a:gd name="connsiteY0" fmla="*/ 190060 h 1140336"/>
              <a:gd name="connsiteX1" fmla="*/ 190060 w 5165834"/>
              <a:gd name="connsiteY1" fmla="*/ 0 h 1140336"/>
              <a:gd name="connsiteX2" fmla="*/ 4975774 w 5165834"/>
              <a:gd name="connsiteY2" fmla="*/ 0 h 1140336"/>
              <a:gd name="connsiteX3" fmla="*/ 5165834 w 5165834"/>
              <a:gd name="connsiteY3" fmla="*/ 190060 h 1140336"/>
              <a:gd name="connsiteX4" fmla="*/ 5165834 w 5165834"/>
              <a:gd name="connsiteY4" fmla="*/ 950276 h 1140336"/>
              <a:gd name="connsiteX5" fmla="*/ 4975774 w 5165834"/>
              <a:gd name="connsiteY5" fmla="*/ 1140336 h 1140336"/>
              <a:gd name="connsiteX6" fmla="*/ 190060 w 5165834"/>
              <a:gd name="connsiteY6" fmla="*/ 1140336 h 1140336"/>
              <a:gd name="connsiteX7" fmla="*/ 0 w 5165834"/>
              <a:gd name="connsiteY7" fmla="*/ 950276 h 1140336"/>
              <a:gd name="connsiteX8" fmla="*/ 0 w 5165834"/>
              <a:gd name="connsiteY8" fmla="*/ 190060 h 114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5834" h="1140336" fill="none" extrusionOk="0">
                <a:moveTo>
                  <a:pt x="0" y="190060"/>
                </a:moveTo>
                <a:cubicBezTo>
                  <a:pt x="-7488" y="90005"/>
                  <a:pt x="83954" y="3393"/>
                  <a:pt x="190060" y="0"/>
                </a:cubicBezTo>
                <a:cubicBezTo>
                  <a:pt x="2569294" y="-149036"/>
                  <a:pt x="4286067" y="-128773"/>
                  <a:pt x="4975774" y="0"/>
                </a:cubicBezTo>
                <a:cubicBezTo>
                  <a:pt x="5086955" y="3694"/>
                  <a:pt x="5160072" y="70786"/>
                  <a:pt x="5165834" y="190060"/>
                </a:cubicBezTo>
                <a:cubicBezTo>
                  <a:pt x="5194906" y="271034"/>
                  <a:pt x="5100758" y="693322"/>
                  <a:pt x="5165834" y="950276"/>
                </a:cubicBezTo>
                <a:cubicBezTo>
                  <a:pt x="5178490" y="1060861"/>
                  <a:pt x="5076407" y="1143031"/>
                  <a:pt x="4975774" y="1140336"/>
                </a:cubicBezTo>
                <a:cubicBezTo>
                  <a:pt x="4470118" y="1155578"/>
                  <a:pt x="2504744" y="1247071"/>
                  <a:pt x="190060" y="1140336"/>
                </a:cubicBezTo>
                <a:cubicBezTo>
                  <a:pt x="89300" y="1140791"/>
                  <a:pt x="1418" y="1046859"/>
                  <a:pt x="0" y="950276"/>
                </a:cubicBezTo>
                <a:cubicBezTo>
                  <a:pt x="16963" y="789171"/>
                  <a:pt x="-1331" y="411028"/>
                  <a:pt x="0" y="190060"/>
                </a:cubicBezTo>
                <a:close/>
              </a:path>
              <a:path w="5165834" h="1140336" stroke="0" extrusionOk="0">
                <a:moveTo>
                  <a:pt x="0" y="190060"/>
                </a:moveTo>
                <a:cubicBezTo>
                  <a:pt x="-15547" y="78400"/>
                  <a:pt x="99064" y="3077"/>
                  <a:pt x="190060" y="0"/>
                </a:cubicBezTo>
                <a:cubicBezTo>
                  <a:pt x="1816169" y="143736"/>
                  <a:pt x="3760818" y="123650"/>
                  <a:pt x="4975774" y="0"/>
                </a:cubicBezTo>
                <a:cubicBezTo>
                  <a:pt x="5068497" y="93"/>
                  <a:pt x="5167585" y="89778"/>
                  <a:pt x="5165834" y="190060"/>
                </a:cubicBezTo>
                <a:cubicBezTo>
                  <a:pt x="5199990" y="391123"/>
                  <a:pt x="5190353" y="683304"/>
                  <a:pt x="5165834" y="950276"/>
                </a:cubicBezTo>
                <a:cubicBezTo>
                  <a:pt x="5167463" y="1034565"/>
                  <a:pt x="5083974" y="1144078"/>
                  <a:pt x="4975774" y="1140336"/>
                </a:cubicBezTo>
                <a:cubicBezTo>
                  <a:pt x="4440129" y="1199104"/>
                  <a:pt x="740315" y="1158052"/>
                  <a:pt x="190060" y="1140336"/>
                </a:cubicBezTo>
                <a:cubicBezTo>
                  <a:pt x="65356" y="1140913"/>
                  <a:pt x="-18396" y="1056604"/>
                  <a:pt x="0" y="950276"/>
                </a:cubicBezTo>
                <a:cubicBezTo>
                  <a:pt x="-21859" y="781965"/>
                  <a:pt x="-33349" y="465548"/>
                  <a:pt x="0" y="19006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23157045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dượt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501F2E2F-DAD5-AB6F-E092-AF736047C06C}"/>
              </a:ext>
            </a:extLst>
          </p:cNvPr>
          <p:cNvSpPr/>
          <p:nvPr/>
        </p:nvSpPr>
        <p:spPr>
          <a:xfrm>
            <a:off x="6279742" y="2802435"/>
            <a:ext cx="809297" cy="7610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F2A2DC41-68EF-507D-3C66-D7BFFC1C0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9" b="28505"/>
          <a:stretch/>
        </p:blipFill>
        <p:spPr>
          <a:xfrm>
            <a:off x="1337596" y="3503945"/>
            <a:ext cx="8817466" cy="33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khác nhau, đồ họa véc-tơ, vài&#10;&#10;Mô tả được tạo tự động">
            <a:extLst>
              <a:ext uri="{FF2B5EF4-FFF2-40B4-BE49-F238E27FC236}">
                <a16:creationId xmlns:a16="http://schemas.microsoft.com/office/drawing/2014/main" id="{13957EF2-40B9-6BD1-A356-69114D7F2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7" b="32471" l="2841" r="25673">
                        <a14:foregroundMark x1="10917" y1="29357" x2="7129" y2="32471"/>
                        <a14:foregroundMark x1="17846" y1="29559" x2="21186" y2="3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447" b="65538"/>
          <a:stretch/>
        </p:blipFill>
        <p:spPr>
          <a:xfrm>
            <a:off x="2491409" y="2029223"/>
            <a:ext cx="2743200" cy="4082891"/>
          </a:xfrm>
          <a:prstGeom prst="rect">
            <a:avLst/>
          </a:prstGeom>
        </p:spPr>
      </p:pic>
      <p:pic>
        <p:nvPicPr>
          <p:cNvPr id="4" name="Hình ảnh 3" descr="Ảnh có chứa đồ chơi, khác nhau, đồ họa véc-tơ, vài&#10;&#10;Mô tả được tạo tự động">
            <a:extLst>
              <a:ext uri="{FF2B5EF4-FFF2-40B4-BE49-F238E27FC236}">
                <a16:creationId xmlns:a16="http://schemas.microsoft.com/office/drawing/2014/main" id="{6FBB6D80-254B-04DD-075F-97B7357B1A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43" b="69147" l="71934" r="97159">
                        <a14:foregroundMark x1="82652" y1="63203" x2="84098" y2="66680"/>
                        <a14:foregroundMark x1="88584" y1="64335" x2="87188" y2="69187"/>
                        <a14:foregroundMark x1="96012" y1="43267" x2="97159" y2="47554"/>
                        <a14:foregroundMark x1="78614" y1="54509" x2="75723" y2="55277"/>
                        <a14:foregroundMark x1="75972" y1="55439" x2="75516" y2="55485"/>
                        <a14:backgroundMark x1="74576" y1="54913" x2="75025" y2="57905"/>
                        <a14:backgroundMark x1="73131" y1="54630" x2="73230" y2="59806"/>
                        <a14:backgroundMark x1="73230" y1="59806" x2="73230" y2="59806"/>
                        <a14:backgroundMark x1="73679" y1="53700" x2="74377" y2="57178"/>
                        <a14:backgroundMark x1="73230" y1="54630" x2="73031" y2="5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82" t="35692" b="29589"/>
          <a:stretch/>
        </p:blipFill>
        <p:spPr>
          <a:xfrm>
            <a:off x="7050155" y="2029223"/>
            <a:ext cx="2650435" cy="4153987"/>
          </a:xfrm>
          <a:prstGeom prst="rect">
            <a:avLst/>
          </a:prstGeom>
        </p:spPr>
      </p:pic>
      <p:pic>
        <p:nvPicPr>
          <p:cNvPr id="21" name="Hình ảnh 20" descr="Ảnh có chứa đồ chơi, khác nhau, đồ họa véc-tơ, vài&#10;&#10;Mô tả được tạo tự động">
            <a:extLst>
              <a:ext uri="{FF2B5EF4-FFF2-40B4-BE49-F238E27FC236}">
                <a16:creationId xmlns:a16="http://schemas.microsoft.com/office/drawing/2014/main" id="{66A98E4F-3671-8701-9A71-3A99A816A3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7" b="31096" l="69242" r="97657">
                        <a14:foregroundMark x1="74078" y1="16417" x2="74078" y2="16417"/>
                        <a14:foregroundMark x1="77667" y1="16619" x2="69292" y2="15649"/>
                        <a14:foregroundMark x1="97657" y1="20663" x2="97657" y2="20663"/>
                        <a14:foregroundMark x1="87886" y1="16741" x2="94068" y2="17509"/>
                        <a14:foregroundMark x1="80658" y1="16336" x2="80658" y2="1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9" t="4548" r="196" b="65408"/>
          <a:stretch/>
        </p:blipFill>
        <p:spPr>
          <a:xfrm>
            <a:off x="4426227" y="951079"/>
            <a:ext cx="3127512" cy="3523717"/>
          </a:xfrm>
          <a:prstGeom prst="rect">
            <a:avLst/>
          </a:prstGeom>
        </p:spPr>
      </p:pic>
      <p:sp>
        <p:nvSpPr>
          <p:cNvPr id="23" name="Google Shape;718;p39">
            <a:extLst>
              <a:ext uri="{FF2B5EF4-FFF2-40B4-BE49-F238E27FC236}">
                <a16:creationId xmlns:a16="http://schemas.microsoft.com/office/drawing/2014/main" id="{D7E4B089-8335-128F-C3FA-F38EDE266643}"/>
              </a:ext>
            </a:extLst>
          </p:cNvPr>
          <p:cNvSpPr/>
          <p:nvPr/>
        </p:nvSpPr>
        <p:spPr>
          <a:xfrm>
            <a:off x="8197236" y="1089818"/>
            <a:ext cx="2053318" cy="1623119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BE46C9A-24F0-2C2E-E115-A6C72D3B7563}"/>
              </a:ext>
            </a:extLst>
          </p:cNvPr>
          <p:cNvSpPr txBox="1"/>
          <p:nvPr/>
        </p:nvSpPr>
        <p:spPr>
          <a:xfrm>
            <a:off x="8348868" y="1179978"/>
            <a:ext cx="176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Lắng nghe</a:t>
            </a:r>
          </a:p>
        </p:txBody>
      </p:sp>
      <p:sp>
        <p:nvSpPr>
          <p:cNvPr id="25" name="Google Shape;718;p39">
            <a:extLst>
              <a:ext uri="{FF2B5EF4-FFF2-40B4-BE49-F238E27FC236}">
                <a16:creationId xmlns:a16="http://schemas.microsoft.com/office/drawing/2014/main" id="{87A46AF9-0539-1864-A06B-FDEFF4A487EB}"/>
              </a:ext>
            </a:extLst>
          </p:cNvPr>
          <p:cNvSpPr/>
          <p:nvPr/>
        </p:nvSpPr>
        <p:spPr>
          <a:xfrm flipH="1">
            <a:off x="2224206" y="1179978"/>
            <a:ext cx="2053318" cy="1623119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6848828-1DDB-0397-EAFD-7EEFD7F1765C}"/>
              </a:ext>
            </a:extLst>
          </p:cNvPr>
          <p:cNvSpPr txBox="1"/>
          <p:nvPr/>
        </p:nvSpPr>
        <p:spPr>
          <a:xfrm>
            <a:off x="2315702" y="1239657"/>
            <a:ext cx="1762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xét</a:t>
            </a:r>
          </a:p>
        </p:txBody>
      </p:sp>
      <p:sp>
        <p:nvSpPr>
          <p:cNvPr id="27" name="Google Shape;718;p39">
            <a:extLst>
              <a:ext uri="{FF2B5EF4-FFF2-40B4-BE49-F238E27FC236}">
                <a16:creationId xmlns:a16="http://schemas.microsoft.com/office/drawing/2014/main" id="{3C5623AF-0D7E-6F36-9BE9-7528C15EFE6E}"/>
              </a:ext>
            </a:extLst>
          </p:cNvPr>
          <p:cNvSpPr/>
          <p:nvPr/>
        </p:nvSpPr>
        <p:spPr>
          <a:xfrm>
            <a:off x="5476344" y="114449"/>
            <a:ext cx="1864472" cy="1490152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6732097-D668-B8BF-D939-F8F730BF97A1}"/>
              </a:ext>
            </a:extLst>
          </p:cNvPr>
          <p:cNvSpPr txBox="1"/>
          <p:nvPr/>
        </p:nvSpPr>
        <p:spPr>
          <a:xfrm>
            <a:off x="5608362" y="320741"/>
            <a:ext cx="1600436" cy="779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 ý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9361F2-3F74-5E07-4FA7-9D9EF2723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592" y="4451137"/>
            <a:ext cx="6998815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7EA5540A-15B6-1DF8-C6C6-DB87F431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57" y="0"/>
            <a:ext cx="6362703" cy="471236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D0ED5F-B89B-3E9F-704F-9B6231A1E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07" t="15169" b="18782"/>
          <a:stretch/>
        </p:blipFill>
        <p:spPr>
          <a:xfrm>
            <a:off x="5591674" y="885354"/>
            <a:ext cx="3606414" cy="3827006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E651E5DE-6EF0-A95D-3227-18F1B204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71395" y="128721"/>
            <a:ext cx="1513267" cy="151326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C4F961B-057D-CA7B-9864-35C89507D1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1564" y="575891"/>
            <a:ext cx="2105372" cy="134743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E30488FF-2785-E6C3-57F9-B4E143C7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1578" y="1009632"/>
            <a:ext cx="1427652" cy="913697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12A3D64A-2642-AD39-C382-E0305D705E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552" y="3429000"/>
            <a:ext cx="4109913" cy="3637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3E4AC-77CE-B5CE-55ED-0DB340D77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5164">
            <a:off x="-323663" y="-141547"/>
            <a:ext cx="2598555" cy="14348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38C957-83D5-5CBF-4A81-845641B7D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312" y="676916"/>
            <a:ext cx="478577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7747D-B94E-D0BE-9BE8-F31952DB1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171" b="16339"/>
          <a:stretch/>
        </p:blipFill>
        <p:spPr>
          <a:xfrm>
            <a:off x="7992427" y="-489336"/>
            <a:ext cx="4199573" cy="8089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D6ED1A-6FFC-4DDC-827A-02E70373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15" y="0"/>
            <a:ext cx="9803218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41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65927-8A9B-6767-25E3-E4DB7C126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0" y="0"/>
            <a:ext cx="5933675" cy="2069751"/>
          </a:xfrm>
          <a:prstGeom prst="rect">
            <a:avLst/>
          </a:prstGeom>
        </p:spPr>
      </p:pic>
      <p:pic>
        <p:nvPicPr>
          <p:cNvPr id="2" name="Party Freeze Dance Song - THE KIBOOMERS Preschool Songs for Circle Time">
            <a:hlinkClick r:id="" action="ppaction://media"/>
            <a:extLst>
              <a:ext uri="{FF2B5EF4-FFF2-40B4-BE49-F238E27FC236}">
                <a16:creationId xmlns:a16="http://schemas.microsoft.com/office/drawing/2014/main" id="{E5C27E46-DBB4-FD19-F725-0A02590FB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920" y="1680923"/>
            <a:ext cx="9018270" cy="50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7747D-B94E-D0BE-9BE8-F31952DB1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171" b="16339"/>
          <a:stretch/>
        </p:blipFill>
        <p:spPr>
          <a:xfrm>
            <a:off x="7992427" y="-489336"/>
            <a:ext cx="4199573" cy="8089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A801C-4347-4690-A853-08FF3CADB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639" y="-209550"/>
            <a:ext cx="6921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499E7CB0-2D8B-44E5-E3E1-50CDF6660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28720" y="1713754"/>
            <a:ext cx="4478009" cy="3240959"/>
          </a:xfrm>
          <a:prstGeom prst="rect">
            <a:avLst/>
          </a:prstGeom>
        </p:spPr>
      </p:pic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AB965F98-2369-0310-D9AF-1F4ED076DDAA}"/>
              </a:ext>
            </a:extLst>
          </p:cNvPr>
          <p:cNvSpPr/>
          <p:nvPr/>
        </p:nvSpPr>
        <p:spPr>
          <a:xfrm>
            <a:off x="4763145" y="2691098"/>
            <a:ext cx="6976572" cy="2426835"/>
          </a:xfrm>
          <a:custGeom>
            <a:avLst/>
            <a:gdLst>
              <a:gd name="connsiteX0" fmla="*/ 0 w 6976572"/>
              <a:gd name="connsiteY0" fmla="*/ 0 h 2426835"/>
              <a:gd name="connsiteX1" fmla="*/ 657209 w 6976572"/>
              <a:gd name="connsiteY1" fmla="*/ 0 h 2426835"/>
              <a:gd name="connsiteX2" fmla="*/ 1380139 w 6976572"/>
              <a:gd name="connsiteY2" fmla="*/ 0 h 2426835"/>
              <a:gd name="connsiteX3" fmla="*/ 1840185 w 6976572"/>
              <a:gd name="connsiteY3" fmla="*/ 0 h 2426835"/>
              <a:gd name="connsiteX4" fmla="*/ 2431674 w 6976572"/>
              <a:gd name="connsiteY4" fmla="*/ 0 h 2426835"/>
              <a:gd name="connsiteX5" fmla="*/ 3088883 w 6976572"/>
              <a:gd name="connsiteY5" fmla="*/ 0 h 2426835"/>
              <a:gd name="connsiteX6" fmla="*/ 3548929 w 6976572"/>
              <a:gd name="connsiteY6" fmla="*/ 0 h 2426835"/>
              <a:gd name="connsiteX7" fmla="*/ 4074696 w 6976572"/>
              <a:gd name="connsiteY7" fmla="*/ 0 h 2426835"/>
              <a:gd name="connsiteX8" fmla="*/ 4534743 w 6976572"/>
              <a:gd name="connsiteY8" fmla="*/ 0 h 2426835"/>
              <a:gd name="connsiteX9" fmla="*/ 5191952 w 6976572"/>
              <a:gd name="connsiteY9" fmla="*/ 0 h 2426835"/>
              <a:gd name="connsiteX10" fmla="*/ 5717719 w 6976572"/>
              <a:gd name="connsiteY10" fmla="*/ 0 h 2426835"/>
              <a:gd name="connsiteX11" fmla="*/ 6572091 w 6976572"/>
              <a:gd name="connsiteY11" fmla="*/ 0 h 2426835"/>
              <a:gd name="connsiteX12" fmla="*/ 6976572 w 6976572"/>
              <a:gd name="connsiteY12" fmla="*/ 404481 h 2426835"/>
              <a:gd name="connsiteX13" fmla="*/ 6976572 w 6976572"/>
              <a:gd name="connsiteY13" fmla="*/ 1038152 h 2426835"/>
              <a:gd name="connsiteX14" fmla="*/ 6976572 w 6976572"/>
              <a:gd name="connsiteY14" fmla="*/ 1651599 h 2426835"/>
              <a:gd name="connsiteX15" fmla="*/ 6976572 w 6976572"/>
              <a:gd name="connsiteY15" fmla="*/ 2426835 h 2426835"/>
              <a:gd name="connsiteX16" fmla="*/ 6488212 w 6976572"/>
              <a:gd name="connsiteY16" fmla="*/ 2426835 h 2426835"/>
              <a:gd name="connsiteX17" fmla="*/ 5999852 w 6976572"/>
              <a:gd name="connsiteY17" fmla="*/ 2426835 h 2426835"/>
              <a:gd name="connsiteX18" fmla="*/ 5232429 w 6976572"/>
              <a:gd name="connsiteY18" fmla="*/ 2426835 h 2426835"/>
              <a:gd name="connsiteX19" fmla="*/ 4604538 w 6976572"/>
              <a:gd name="connsiteY19" fmla="*/ 2426835 h 2426835"/>
              <a:gd name="connsiteX20" fmla="*/ 4116177 w 6976572"/>
              <a:gd name="connsiteY20" fmla="*/ 2426835 h 2426835"/>
              <a:gd name="connsiteX21" fmla="*/ 3418520 w 6976572"/>
              <a:gd name="connsiteY21" fmla="*/ 2426835 h 2426835"/>
              <a:gd name="connsiteX22" fmla="*/ 2651097 w 6976572"/>
              <a:gd name="connsiteY22" fmla="*/ 2426835 h 2426835"/>
              <a:gd name="connsiteX23" fmla="*/ 1813909 w 6976572"/>
              <a:gd name="connsiteY23" fmla="*/ 2426835 h 2426835"/>
              <a:gd name="connsiteX24" fmla="*/ 1046486 w 6976572"/>
              <a:gd name="connsiteY24" fmla="*/ 2426835 h 2426835"/>
              <a:gd name="connsiteX25" fmla="*/ 0 w 6976572"/>
              <a:gd name="connsiteY25" fmla="*/ 2426835 h 2426835"/>
              <a:gd name="connsiteX26" fmla="*/ 0 w 6976572"/>
              <a:gd name="connsiteY26" fmla="*/ 1844395 h 2426835"/>
              <a:gd name="connsiteX27" fmla="*/ 0 w 6976572"/>
              <a:gd name="connsiteY27" fmla="*/ 1261954 h 2426835"/>
              <a:gd name="connsiteX28" fmla="*/ 0 w 6976572"/>
              <a:gd name="connsiteY28" fmla="*/ 703782 h 2426835"/>
              <a:gd name="connsiteX29" fmla="*/ 0 w 6976572"/>
              <a:gd name="connsiteY29" fmla="*/ 0 h 24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76572" h="2426835" fill="none" extrusionOk="0">
                <a:moveTo>
                  <a:pt x="0" y="0"/>
                </a:moveTo>
                <a:cubicBezTo>
                  <a:pt x="173834" y="31052"/>
                  <a:pt x="334518" y="25051"/>
                  <a:pt x="657209" y="0"/>
                </a:cubicBezTo>
                <a:cubicBezTo>
                  <a:pt x="979900" y="-25051"/>
                  <a:pt x="1122668" y="-4364"/>
                  <a:pt x="1380139" y="0"/>
                </a:cubicBezTo>
                <a:cubicBezTo>
                  <a:pt x="1637610" y="4364"/>
                  <a:pt x="1723753" y="-5365"/>
                  <a:pt x="1840185" y="0"/>
                </a:cubicBezTo>
                <a:cubicBezTo>
                  <a:pt x="1956617" y="5365"/>
                  <a:pt x="2205049" y="-1980"/>
                  <a:pt x="2431674" y="0"/>
                </a:cubicBezTo>
                <a:cubicBezTo>
                  <a:pt x="2658299" y="1980"/>
                  <a:pt x="2772904" y="-8252"/>
                  <a:pt x="3088883" y="0"/>
                </a:cubicBezTo>
                <a:cubicBezTo>
                  <a:pt x="3404862" y="8252"/>
                  <a:pt x="3397324" y="-8468"/>
                  <a:pt x="3548929" y="0"/>
                </a:cubicBezTo>
                <a:cubicBezTo>
                  <a:pt x="3700534" y="8468"/>
                  <a:pt x="3880271" y="9160"/>
                  <a:pt x="4074696" y="0"/>
                </a:cubicBezTo>
                <a:cubicBezTo>
                  <a:pt x="4269121" y="-9160"/>
                  <a:pt x="4441460" y="4914"/>
                  <a:pt x="4534743" y="0"/>
                </a:cubicBezTo>
                <a:cubicBezTo>
                  <a:pt x="4628026" y="-4914"/>
                  <a:pt x="4890649" y="20245"/>
                  <a:pt x="5191952" y="0"/>
                </a:cubicBezTo>
                <a:cubicBezTo>
                  <a:pt x="5493255" y="-20245"/>
                  <a:pt x="5459837" y="10522"/>
                  <a:pt x="5717719" y="0"/>
                </a:cubicBezTo>
                <a:cubicBezTo>
                  <a:pt x="5975601" y="-10522"/>
                  <a:pt x="6260957" y="38118"/>
                  <a:pt x="6572091" y="0"/>
                </a:cubicBezTo>
                <a:cubicBezTo>
                  <a:pt x="6805189" y="44798"/>
                  <a:pt x="6961361" y="151262"/>
                  <a:pt x="6976572" y="404481"/>
                </a:cubicBezTo>
                <a:cubicBezTo>
                  <a:pt x="6980820" y="632700"/>
                  <a:pt x="6973316" y="908326"/>
                  <a:pt x="6976572" y="1038152"/>
                </a:cubicBezTo>
                <a:cubicBezTo>
                  <a:pt x="6979828" y="1167978"/>
                  <a:pt x="6987938" y="1351009"/>
                  <a:pt x="6976572" y="1651599"/>
                </a:cubicBezTo>
                <a:cubicBezTo>
                  <a:pt x="6965206" y="1952189"/>
                  <a:pt x="6938973" y="2220697"/>
                  <a:pt x="6976572" y="2426835"/>
                </a:cubicBezTo>
                <a:cubicBezTo>
                  <a:pt x="6829942" y="2404426"/>
                  <a:pt x="6648247" y="2422270"/>
                  <a:pt x="6488212" y="2426835"/>
                </a:cubicBezTo>
                <a:cubicBezTo>
                  <a:pt x="6328177" y="2431400"/>
                  <a:pt x="6241942" y="2421213"/>
                  <a:pt x="5999852" y="2426835"/>
                </a:cubicBezTo>
                <a:cubicBezTo>
                  <a:pt x="5757762" y="2432457"/>
                  <a:pt x="5539764" y="2442502"/>
                  <a:pt x="5232429" y="2426835"/>
                </a:cubicBezTo>
                <a:cubicBezTo>
                  <a:pt x="4925094" y="2411168"/>
                  <a:pt x="4845818" y="2409920"/>
                  <a:pt x="4604538" y="2426835"/>
                </a:cubicBezTo>
                <a:cubicBezTo>
                  <a:pt x="4363258" y="2443750"/>
                  <a:pt x="4271158" y="2444379"/>
                  <a:pt x="4116177" y="2426835"/>
                </a:cubicBezTo>
                <a:cubicBezTo>
                  <a:pt x="3961196" y="2409291"/>
                  <a:pt x="3733889" y="2436146"/>
                  <a:pt x="3418520" y="2426835"/>
                </a:cubicBezTo>
                <a:cubicBezTo>
                  <a:pt x="3103151" y="2417524"/>
                  <a:pt x="2883873" y="2407240"/>
                  <a:pt x="2651097" y="2426835"/>
                </a:cubicBezTo>
                <a:cubicBezTo>
                  <a:pt x="2418321" y="2446430"/>
                  <a:pt x="2051859" y="2409370"/>
                  <a:pt x="1813909" y="2426835"/>
                </a:cubicBezTo>
                <a:cubicBezTo>
                  <a:pt x="1575959" y="2444300"/>
                  <a:pt x="1264851" y="2446308"/>
                  <a:pt x="1046486" y="2426835"/>
                </a:cubicBezTo>
                <a:cubicBezTo>
                  <a:pt x="828121" y="2407362"/>
                  <a:pt x="394162" y="2466913"/>
                  <a:pt x="0" y="2426835"/>
                </a:cubicBezTo>
                <a:cubicBezTo>
                  <a:pt x="-8798" y="2190857"/>
                  <a:pt x="-10589" y="2100113"/>
                  <a:pt x="0" y="1844395"/>
                </a:cubicBezTo>
                <a:cubicBezTo>
                  <a:pt x="10589" y="1588677"/>
                  <a:pt x="22071" y="1535513"/>
                  <a:pt x="0" y="1261954"/>
                </a:cubicBezTo>
                <a:cubicBezTo>
                  <a:pt x="-22071" y="988395"/>
                  <a:pt x="-12975" y="850866"/>
                  <a:pt x="0" y="703782"/>
                </a:cubicBezTo>
                <a:cubicBezTo>
                  <a:pt x="12975" y="556698"/>
                  <a:pt x="17917" y="190894"/>
                  <a:pt x="0" y="0"/>
                </a:cubicBezTo>
                <a:close/>
              </a:path>
              <a:path w="6976572" h="2426835" stroke="0" extrusionOk="0">
                <a:moveTo>
                  <a:pt x="0" y="0"/>
                </a:moveTo>
                <a:cubicBezTo>
                  <a:pt x="355735" y="-19708"/>
                  <a:pt x="469322" y="29476"/>
                  <a:pt x="722930" y="0"/>
                </a:cubicBezTo>
                <a:cubicBezTo>
                  <a:pt x="976538" y="-29476"/>
                  <a:pt x="1134229" y="-35615"/>
                  <a:pt x="1445860" y="0"/>
                </a:cubicBezTo>
                <a:cubicBezTo>
                  <a:pt x="1757491" y="35615"/>
                  <a:pt x="1724964" y="2176"/>
                  <a:pt x="1905906" y="0"/>
                </a:cubicBezTo>
                <a:cubicBezTo>
                  <a:pt x="2086848" y="-2176"/>
                  <a:pt x="2315618" y="-17639"/>
                  <a:pt x="2694557" y="0"/>
                </a:cubicBezTo>
                <a:cubicBezTo>
                  <a:pt x="3073496" y="17639"/>
                  <a:pt x="2999394" y="-401"/>
                  <a:pt x="3220325" y="0"/>
                </a:cubicBezTo>
                <a:cubicBezTo>
                  <a:pt x="3441256" y="401"/>
                  <a:pt x="3572014" y="-8876"/>
                  <a:pt x="3680371" y="0"/>
                </a:cubicBezTo>
                <a:cubicBezTo>
                  <a:pt x="3788728" y="8876"/>
                  <a:pt x="3957692" y="-2818"/>
                  <a:pt x="4140417" y="0"/>
                </a:cubicBezTo>
                <a:cubicBezTo>
                  <a:pt x="4323142" y="2818"/>
                  <a:pt x="4580559" y="-5593"/>
                  <a:pt x="4731906" y="0"/>
                </a:cubicBezTo>
                <a:cubicBezTo>
                  <a:pt x="4883253" y="5593"/>
                  <a:pt x="5177772" y="-30594"/>
                  <a:pt x="5389115" y="0"/>
                </a:cubicBezTo>
                <a:cubicBezTo>
                  <a:pt x="5600458" y="30594"/>
                  <a:pt x="6065637" y="-43807"/>
                  <a:pt x="6572091" y="0"/>
                </a:cubicBezTo>
                <a:cubicBezTo>
                  <a:pt x="6777240" y="17020"/>
                  <a:pt x="6960040" y="206818"/>
                  <a:pt x="6976572" y="404481"/>
                </a:cubicBezTo>
                <a:cubicBezTo>
                  <a:pt x="6989983" y="734371"/>
                  <a:pt x="6988166" y="803528"/>
                  <a:pt x="6976572" y="1078599"/>
                </a:cubicBezTo>
                <a:cubicBezTo>
                  <a:pt x="6964978" y="1353670"/>
                  <a:pt x="7008539" y="1456432"/>
                  <a:pt x="6976572" y="1732493"/>
                </a:cubicBezTo>
                <a:cubicBezTo>
                  <a:pt x="6944605" y="2008554"/>
                  <a:pt x="6978750" y="2185032"/>
                  <a:pt x="6976572" y="2426835"/>
                </a:cubicBezTo>
                <a:cubicBezTo>
                  <a:pt x="6662722" y="2445671"/>
                  <a:pt x="6518290" y="2439271"/>
                  <a:pt x="6278915" y="2426835"/>
                </a:cubicBezTo>
                <a:cubicBezTo>
                  <a:pt x="6039540" y="2414399"/>
                  <a:pt x="5771391" y="2403047"/>
                  <a:pt x="5511492" y="2426835"/>
                </a:cubicBezTo>
                <a:cubicBezTo>
                  <a:pt x="5251593" y="2450623"/>
                  <a:pt x="4966826" y="2398063"/>
                  <a:pt x="4813835" y="2426835"/>
                </a:cubicBezTo>
                <a:cubicBezTo>
                  <a:pt x="4660844" y="2455607"/>
                  <a:pt x="4173806" y="2409036"/>
                  <a:pt x="3976646" y="2426835"/>
                </a:cubicBezTo>
                <a:cubicBezTo>
                  <a:pt x="3779486" y="2444634"/>
                  <a:pt x="3589901" y="2450339"/>
                  <a:pt x="3488286" y="2426835"/>
                </a:cubicBezTo>
                <a:cubicBezTo>
                  <a:pt x="3386671" y="2403331"/>
                  <a:pt x="2947989" y="2406253"/>
                  <a:pt x="2790629" y="2426835"/>
                </a:cubicBezTo>
                <a:cubicBezTo>
                  <a:pt x="2633269" y="2447417"/>
                  <a:pt x="2384943" y="2453118"/>
                  <a:pt x="2092972" y="2426835"/>
                </a:cubicBezTo>
                <a:cubicBezTo>
                  <a:pt x="1801001" y="2400552"/>
                  <a:pt x="1763641" y="2409515"/>
                  <a:pt x="1465080" y="2426835"/>
                </a:cubicBezTo>
                <a:cubicBezTo>
                  <a:pt x="1166519" y="2444155"/>
                  <a:pt x="852658" y="2427926"/>
                  <a:pt x="697657" y="2426835"/>
                </a:cubicBezTo>
                <a:cubicBezTo>
                  <a:pt x="542656" y="2425744"/>
                  <a:pt x="192556" y="2452848"/>
                  <a:pt x="0" y="2426835"/>
                </a:cubicBezTo>
                <a:cubicBezTo>
                  <a:pt x="-8936" y="2238052"/>
                  <a:pt x="26423" y="2140942"/>
                  <a:pt x="0" y="1892931"/>
                </a:cubicBezTo>
                <a:cubicBezTo>
                  <a:pt x="-26423" y="1644920"/>
                  <a:pt x="1505" y="1430259"/>
                  <a:pt x="0" y="1237686"/>
                </a:cubicBezTo>
                <a:cubicBezTo>
                  <a:pt x="-1505" y="1045114"/>
                  <a:pt x="-6171" y="885646"/>
                  <a:pt x="0" y="679514"/>
                </a:cubicBezTo>
                <a:cubicBezTo>
                  <a:pt x="6171" y="473382"/>
                  <a:pt x="-2086" y="312666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145492-79C2-CEB7-0D5C-B2CA28B3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84" y="-390832"/>
            <a:ext cx="11391466" cy="36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19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2673939-C47C-E26C-5C64-4D6934C9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99E7CB0-2D8B-44E5-E3E1-50CDF666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23512" y="3706762"/>
            <a:ext cx="4468488" cy="323406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E02420-6F27-267F-2218-BBF7486F491B}"/>
              </a:ext>
            </a:extLst>
          </p:cNvPr>
          <p:cNvSpPr/>
          <p:nvPr/>
        </p:nvSpPr>
        <p:spPr>
          <a:xfrm>
            <a:off x="1237301" y="265990"/>
            <a:ext cx="9925665" cy="1504335"/>
          </a:xfrm>
          <a:custGeom>
            <a:avLst/>
            <a:gdLst>
              <a:gd name="connsiteX0" fmla="*/ 0 w 9925665"/>
              <a:gd name="connsiteY0" fmla="*/ 250728 h 1504335"/>
              <a:gd name="connsiteX1" fmla="*/ 250728 w 9925665"/>
              <a:gd name="connsiteY1" fmla="*/ 0 h 1504335"/>
              <a:gd name="connsiteX2" fmla="*/ 9674937 w 9925665"/>
              <a:gd name="connsiteY2" fmla="*/ 0 h 1504335"/>
              <a:gd name="connsiteX3" fmla="*/ 9925665 w 9925665"/>
              <a:gd name="connsiteY3" fmla="*/ 250728 h 1504335"/>
              <a:gd name="connsiteX4" fmla="*/ 9925665 w 9925665"/>
              <a:gd name="connsiteY4" fmla="*/ 1253607 h 1504335"/>
              <a:gd name="connsiteX5" fmla="*/ 9674937 w 9925665"/>
              <a:gd name="connsiteY5" fmla="*/ 1504335 h 1504335"/>
              <a:gd name="connsiteX6" fmla="*/ 250728 w 9925665"/>
              <a:gd name="connsiteY6" fmla="*/ 1504335 h 1504335"/>
              <a:gd name="connsiteX7" fmla="*/ 0 w 9925665"/>
              <a:gd name="connsiteY7" fmla="*/ 1253607 h 1504335"/>
              <a:gd name="connsiteX8" fmla="*/ 0 w 9925665"/>
              <a:gd name="connsiteY8" fmla="*/ 250728 h 150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25665" h="1504335" fill="none" extrusionOk="0">
                <a:moveTo>
                  <a:pt x="0" y="250728"/>
                </a:moveTo>
                <a:cubicBezTo>
                  <a:pt x="6977" y="86807"/>
                  <a:pt x="98425" y="4784"/>
                  <a:pt x="250728" y="0"/>
                </a:cubicBezTo>
                <a:cubicBezTo>
                  <a:pt x="3467433" y="126006"/>
                  <a:pt x="7527702" y="100915"/>
                  <a:pt x="9674937" y="0"/>
                </a:cubicBezTo>
                <a:cubicBezTo>
                  <a:pt x="9815470" y="1656"/>
                  <a:pt x="9913217" y="103449"/>
                  <a:pt x="9925665" y="250728"/>
                </a:cubicBezTo>
                <a:cubicBezTo>
                  <a:pt x="10015372" y="614658"/>
                  <a:pt x="9926509" y="847752"/>
                  <a:pt x="9925665" y="1253607"/>
                </a:cubicBezTo>
                <a:cubicBezTo>
                  <a:pt x="9925821" y="1396346"/>
                  <a:pt x="9816059" y="1503251"/>
                  <a:pt x="9674937" y="1504335"/>
                </a:cubicBezTo>
                <a:cubicBezTo>
                  <a:pt x="6506735" y="1583947"/>
                  <a:pt x="4343946" y="1547546"/>
                  <a:pt x="250728" y="1504335"/>
                </a:cubicBezTo>
                <a:cubicBezTo>
                  <a:pt x="93192" y="1515896"/>
                  <a:pt x="-3731" y="1391077"/>
                  <a:pt x="0" y="1253607"/>
                </a:cubicBezTo>
                <a:cubicBezTo>
                  <a:pt x="-4198" y="1053213"/>
                  <a:pt x="31849" y="476848"/>
                  <a:pt x="0" y="250728"/>
                </a:cubicBezTo>
                <a:close/>
              </a:path>
              <a:path w="9925665" h="1504335" stroke="0" extrusionOk="0">
                <a:moveTo>
                  <a:pt x="0" y="250728"/>
                </a:moveTo>
                <a:cubicBezTo>
                  <a:pt x="6934" y="90647"/>
                  <a:pt x="109301" y="11590"/>
                  <a:pt x="250728" y="0"/>
                </a:cubicBezTo>
                <a:cubicBezTo>
                  <a:pt x="2861169" y="151700"/>
                  <a:pt x="5237379" y="-163562"/>
                  <a:pt x="9674937" y="0"/>
                </a:cubicBezTo>
                <a:cubicBezTo>
                  <a:pt x="9793771" y="-2276"/>
                  <a:pt x="9908207" y="105284"/>
                  <a:pt x="9925665" y="250728"/>
                </a:cubicBezTo>
                <a:cubicBezTo>
                  <a:pt x="9901900" y="445965"/>
                  <a:pt x="9897131" y="1031057"/>
                  <a:pt x="9925665" y="1253607"/>
                </a:cubicBezTo>
                <a:cubicBezTo>
                  <a:pt x="9942869" y="1384240"/>
                  <a:pt x="9809771" y="1500689"/>
                  <a:pt x="9674937" y="1504335"/>
                </a:cubicBezTo>
                <a:cubicBezTo>
                  <a:pt x="5633856" y="1612164"/>
                  <a:pt x="4241147" y="1626886"/>
                  <a:pt x="250728" y="1504335"/>
                </a:cubicBezTo>
                <a:cubicBezTo>
                  <a:pt x="108031" y="1495625"/>
                  <a:pt x="-607" y="1416348"/>
                  <a:pt x="0" y="1253607"/>
                </a:cubicBezTo>
                <a:cubicBezTo>
                  <a:pt x="-8215" y="770474"/>
                  <a:pt x="21021" y="653186"/>
                  <a:pt x="0" y="250728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761668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i="1" dirty="0" err="1">
                <a:solidFill>
                  <a:prstClr val="black"/>
                </a:solidFill>
              </a:rPr>
              <a:t>Cảm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xúc</a:t>
            </a:r>
            <a:r>
              <a:rPr lang="en-US" sz="4800" b="1" i="1" dirty="0">
                <a:solidFill>
                  <a:prstClr val="black"/>
                </a:solidFill>
              </a:rPr>
              <a:t> chia </a:t>
            </a:r>
            <a:r>
              <a:rPr lang="en-US" sz="4800" b="1" i="1" dirty="0" err="1">
                <a:solidFill>
                  <a:prstClr val="black"/>
                </a:solidFill>
              </a:rPr>
              <a:t>làm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mấy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loại</a:t>
            </a:r>
            <a:r>
              <a:rPr lang="en-US" sz="4800" b="1" i="1" dirty="0">
                <a:solidFill>
                  <a:prstClr val="black"/>
                </a:solidFill>
              </a:rPr>
              <a:t>. </a:t>
            </a:r>
            <a:r>
              <a:rPr lang="en-US" sz="4800" b="1" i="1" dirty="0" err="1">
                <a:solidFill>
                  <a:prstClr val="black"/>
                </a:solidFill>
              </a:rPr>
              <a:t>Đó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là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những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loại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gì</a:t>
            </a:r>
            <a:r>
              <a:rPr lang="en-US" sz="4800" b="1" i="1" dirty="0">
                <a:solidFill>
                  <a:prstClr val="black"/>
                </a:solidFill>
              </a:rPr>
              <a:t>?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7A0C773-20E2-9E67-BDA0-B9A7FDD32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0776" y="149533"/>
            <a:ext cx="1098086" cy="17372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E6980E-46B2-3444-682C-FB10F11F13AE}"/>
              </a:ext>
            </a:extLst>
          </p:cNvPr>
          <p:cNvSpPr/>
          <p:nvPr/>
        </p:nvSpPr>
        <p:spPr>
          <a:xfrm>
            <a:off x="1703070" y="2266951"/>
            <a:ext cx="9578340" cy="168782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2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loại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xúc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cực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xúc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tiêu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cực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48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2673939-C47C-E26C-5C64-4D6934C9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68813F4A-3FED-C824-851E-16532474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91427" y="2988393"/>
            <a:ext cx="5346607" cy="3869607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C1E7C57-5F27-402E-891A-9ED7F649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2586" y="4149213"/>
            <a:ext cx="3912160" cy="257224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21A69DB-ADB8-8DDE-C22B-0B7A2DD98221}"/>
              </a:ext>
            </a:extLst>
          </p:cNvPr>
          <p:cNvSpPr/>
          <p:nvPr/>
        </p:nvSpPr>
        <p:spPr>
          <a:xfrm>
            <a:off x="2723535" y="1648770"/>
            <a:ext cx="4424516" cy="2500442"/>
          </a:xfrm>
          <a:custGeom>
            <a:avLst/>
            <a:gdLst>
              <a:gd name="connsiteX0" fmla="*/ 1290499 w 4424516"/>
              <a:gd name="connsiteY0" fmla="*/ 2812997 h 2500442"/>
              <a:gd name="connsiteX1" fmla="*/ 1125086 w 4424516"/>
              <a:gd name="connsiteY1" fmla="*/ 2339059 h 2500442"/>
              <a:gd name="connsiteX2" fmla="*/ 883952 w 4424516"/>
              <a:gd name="connsiteY2" fmla="*/ 250447 h 2500442"/>
              <a:gd name="connsiteX3" fmla="*/ 2873060 w 4424516"/>
              <a:gd name="connsiteY3" fmla="*/ 57076 h 2500442"/>
              <a:gd name="connsiteX4" fmla="*/ 4042559 w 4424516"/>
              <a:gd name="connsiteY4" fmla="*/ 1952462 h 2500442"/>
              <a:gd name="connsiteX5" fmla="*/ 1926001 w 4424516"/>
              <a:gd name="connsiteY5" fmla="*/ 2489931 h 2500442"/>
              <a:gd name="connsiteX6" fmla="*/ 1290499 w 4424516"/>
              <a:gd name="connsiteY6" fmla="*/ 2812997 h 250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516" h="2500442" fill="none" extrusionOk="0">
                <a:moveTo>
                  <a:pt x="1290499" y="2812997"/>
                </a:moveTo>
                <a:cubicBezTo>
                  <a:pt x="1250955" y="2613513"/>
                  <a:pt x="1178061" y="2575630"/>
                  <a:pt x="1125086" y="2339059"/>
                </a:cubicBezTo>
                <a:cubicBezTo>
                  <a:pt x="-342271" y="1819757"/>
                  <a:pt x="-324949" y="869796"/>
                  <a:pt x="883952" y="250447"/>
                </a:cubicBezTo>
                <a:cubicBezTo>
                  <a:pt x="1521369" y="-75826"/>
                  <a:pt x="2100649" y="-70078"/>
                  <a:pt x="2873060" y="57076"/>
                </a:cubicBezTo>
                <a:cubicBezTo>
                  <a:pt x="4286974" y="204435"/>
                  <a:pt x="4818437" y="1240880"/>
                  <a:pt x="4042559" y="1952462"/>
                </a:cubicBezTo>
                <a:cubicBezTo>
                  <a:pt x="3527062" y="2318428"/>
                  <a:pt x="2784114" y="2534367"/>
                  <a:pt x="1926001" y="2489931"/>
                </a:cubicBezTo>
                <a:cubicBezTo>
                  <a:pt x="1644561" y="2604875"/>
                  <a:pt x="1444067" y="2690864"/>
                  <a:pt x="1290499" y="2812997"/>
                </a:cubicBezTo>
                <a:close/>
              </a:path>
              <a:path w="4424516" h="2500442" stroke="0" extrusionOk="0">
                <a:moveTo>
                  <a:pt x="1290499" y="2812997"/>
                </a:moveTo>
                <a:cubicBezTo>
                  <a:pt x="1216326" y="2622632"/>
                  <a:pt x="1107310" y="2419464"/>
                  <a:pt x="1125086" y="2339059"/>
                </a:cubicBezTo>
                <a:cubicBezTo>
                  <a:pt x="-406301" y="1910701"/>
                  <a:pt x="-415446" y="878635"/>
                  <a:pt x="883952" y="250447"/>
                </a:cubicBezTo>
                <a:cubicBezTo>
                  <a:pt x="1434907" y="62168"/>
                  <a:pt x="2237617" y="-33205"/>
                  <a:pt x="2873060" y="57076"/>
                </a:cubicBezTo>
                <a:cubicBezTo>
                  <a:pt x="4280764" y="343283"/>
                  <a:pt x="4746052" y="1280498"/>
                  <a:pt x="4042559" y="1952462"/>
                </a:cubicBezTo>
                <a:cubicBezTo>
                  <a:pt x="3455464" y="2295716"/>
                  <a:pt x="2892806" y="2582628"/>
                  <a:pt x="1926001" y="2489931"/>
                </a:cubicBezTo>
                <a:cubicBezTo>
                  <a:pt x="1619887" y="2620082"/>
                  <a:pt x="1419035" y="2705313"/>
                  <a:pt x="1290499" y="2812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chào, tớ là Rùa Nâu. Rất vui được làm quen với bạn!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1FEC02D-48E3-2ACD-DD1B-169A37347CF7}"/>
              </a:ext>
            </a:extLst>
          </p:cNvPr>
          <p:cNvSpPr/>
          <p:nvPr/>
        </p:nvSpPr>
        <p:spPr>
          <a:xfrm flipH="1">
            <a:off x="6915890" y="149351"/>
            <a:ext cx="4036141" cy="2500441"/>
          </a:xfrm>
          <a:custGeom>
            <a:avLst/>
            <a:gdLst>
              <a:gd name="connsiteX0" fmla="*/ 1177221 w 4036141"/>
              <a:gd name="connsiteY0" fmla="*/ 2812996 h 2500441"/>
              <a:gd name="connsiteX1" fmla="*/ 1026328 w 4036141"/>
              <a:gd name="connsiteY1" fmla="*/ 2339058 h 2500441"/>
              <a:gd name="connsiteX2" fmla="*/ 673020 w 4036141"/>
              <a:gd name="connsiteY2" fmla="*/ 318177 h 2500441"/>
              <a:gd name="connsiteX3" fmla="*/ 2628200 w 4036141"/>
              <a:gd name="connsiteY3" fmla="*/ 58506 h 2500441"/>
              <a:gd name="connsiteX4" fmla="*/ 3770036 w 4036141"/>
              <a:gd name="connsiteY4" fmla="*/ 1870730 h 2500441"/>
              <a:gd name="connsiteX5" fmla="*/ 1756940 w 4036141"/>
              <a:gd name="connsiteY5" fmla="*/ 2489930 h 2500441"/>
              <a:gd name="connsiteX6" fmla="*/ 1177221 w 4036141"/>
              <a:gd name="connsiteY6" fmla="*/ 2812996 h 250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6141" h="2500441" fill="none" extrusionOk="0">
                <a:moveTo>
                  <a:pt x="1177221" y="2812996"/>
                </a:moveTo>
                <a:cubicBezTo>
                  <a:pt x="1135218" y="2757010"/>
                  <a:pt x="1120849" y="2555244"/>
                  <a:pt x="1026328" y="2339058"/>
                </a:cubicBezTo>
                <a:cubicBezTo>
                  <a:pt x="-218975" y="1877550"/>
                  <a:pt x="-314534" y="938663"/>
                  <a:pt x="673020" y="318177"/>
                </a:cubicBezTo>
                <a:cubicBezTo>
                  <a:pt x="1245193" y="-26574"/>
                  <a:pt x="1934958" y="-76103"/>
                  <a:pt x="2628200" y="58506"/>
                </a:cubicBezTo>
                <a:cubicBezTo>
                  <a:pt x="3851940" y="195049"/>
                  <a:pt x="4395421" y="1175241"/>
                  <a:pt x="3770036" y="1870730"/>
                </a:cubicBezTo>
                <a:cubicBezTo>
                  <a:pt x="3233058" y="2241040"/>
                  <a:pt x="2623753" y="2524485"/>
                  <a:pt x="1756940" y="2489930"/>
                </a:cubicBezTo>
                <a:cubicBezTo>
                  <a:pt x="1499705" y="2663101"/>
                  <a:pt x="1371585" y="2733342"/>
                  <a:pt x="1177221" y="2812996"/>
                </a:cubicBezTo>
                <a:close/>
              </a:path>
              <a:path w="4036141" h="2500441" stroke="0" extrusionOk="0">
                <a:moveTo>
                  <a:pt x="1177221" y="2812996"/>
                </a:moveTo>
                <a:cubicBezTo>
                  <a:pt x="1122965" y="2671635"/>
                  <a:pt x="1129324" y="2558087"/>
                  <a:pt x="1026328" y="2339058"/>
                </a:cubicBezTo>
                <a:cubicBezTo>
                  <a:pt x="-324498" y="1933646"/>
                  <a:pt x="-378494" y="967380"/>
                  <a:pt x="673020" y="318177"/>
                </a:cubicBezTo>
                <a:cubicBezTo>
                  <a:pt x="1160871" y="151090"/>
                  <a:pt x="1985283" y="-49921"/>
                  <a:pt x="2628200" y="58506"/>
                </a:cubicBezTo>
                <a:cubicBezTo>
                  <a:pt x="3819330" y="453321"/>
                  <a:pt x="4246437" y="1206200"/>
                  <a:pt x="3770036" y="1870730"/>
                </a:cubicBezTo>
                <a:cubicBezTo>
                  <a:pt x="3309290" y="2289009"/>
                  <a:pt x="2608458" y="2564657"/>
                  <a:pt x="1756940" y="2489930"/>
                </a:cubicBezTo>
                <a:cubicBezTo>
                  <a:pt x="1478450" y="2665555"/>
                  <a:pt x="1265605" y="2781504"/>
                  <a:pt x="1177221" y="281299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chào, tớ là thỏ con, chúng mình làm bạn nhé!</a:t>
            </a:r>
          </a:p>
        </p:txBody>
      </p:sp>
    </p:spTree>
    <p:extLst>
      <p:ext uri="{BB962C8B-B14F-4D97-AF65-F5344CB8AC3E}">
        <p14:creationId xmlns:p14="http://schemas.microsoft.com/office/powerpoint/2010/main" val="19000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2673939-C47C-E26C-5C64-4D6934C9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99E7CB0-2D8B-44E5-E3E1-50CDF666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23512" y="3706762"/>
            <a:ext cx="4468488" cy="323406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E02420-6F27-267F-2218-BBF7486F491B}"/>
              </a:ext>
            </a:extLst>
          </p:cNvPr>
          <p:cNvSpPr/>
          <p:nvPr/>
        </p:nvSpPr>
        <p:spPr>
          <a:xfrm>
            <a:off x="1237302" y="265990"/>
            <a:ext cx="9428912" cy="1459940"/>
          </a:xfrm>
          <a:custGeom>
            <a:avLst/>
            <a:gdLst>
              <a:gd name="connsiteX0" fmla="*/ 0 w 9428912"/>
              <a:gd name="connsiteY0" fmla="*/ 243328 h 1459940"/>
              <a:gd name="connsiteX1" fmla="*/ 243328 w 9428912"/>
              <a:gd name="connsiteY1" fmla="*/ 0 h 1459940"/>
              <a:gd name="connsiteX2" fmla="*/ 9185584 w 9428912"/>
              <a:gd name="connsiteY2" fmla="*/ 0 h 1459940"/>
              <a:gd name="connsiteX3" fmla="*/ 9428912 w 9428912"/>
              <a:gd name="connsiteY3" fmla="*/ 243328 h 1459940"/>
              <a:gd name="connsiteX4" fmla="*/ 9428912 w 9428912"/>
              <a:gd name="connsiteY4" fmla="*/ 1216612 h 1459940"/>
              <a:gd name="connsiteX5" fmla="*/ 9185584 w 9428912"/>
              <a:gd name="connsiteY5" fmla="*/ 1459940 h 1459940"/>
              <a:gd name="connsiteX6" fmla="*/ 243328 w 9428912"/>
              <a:gd name="connsiteY6" fmla="*/ 1459940 h 1459940"/>
              <a:gd name="connsiteX7" fmla="*/ 0 w 9428912"/>
              <a:gd name="connsiteY7" fmla="*/ 1216612 h 1459940"/>
              <a:gd name="connsiteX8" fmla="*/ 0 w 9428912"/>
              <a:gd name="connsiteY8" fmla="*/ 243328 h 145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8912" h="1459940" fill="none" extrusionOk="0">
                <a:moveTo>
                  <a:pt x="0" y="243328"/>
                </a:moveTo>
                <a:cubicBezTo>
                  <a:pt x="5942" y="87271"/>
                  <a:pt x="97588" y="3927"/>
                  <a:pt x="243328" y="0"/>
                </a:cubicBezTo>
                <a:cubicBezTo>
                  <a:pt x="4642881" y="126006"/>
                  <a:pt x="5555944" y="100915"/>
                  <a:pt x="9185584" y="0"/>
                </a:cubicBezTo>
                <a:cubicBezTo>
                  <a:pt x="9339430" y="15643"/>
                  <a:pt x="9426393" y="107160"/>
                  <a:pt x="9428912" y="243328"/>
                </a:cubicBezTo>
                <a:cubicBezTo>
                  <a:pt x="9350248" y="679363"/>
                  <a:pt x="9477671" y="909521"/>
                  <a:pt x="9428912" y="1216612"/>
                </a:cubicBezTo>
                <a:cubicBezTo>
                  <a:pt x="9429356" y="1363136"/>
                  <a:pt x="9334679" y="1453923"/>
                  <a:pt x="9185584" y="1459940"/>
                </a:cubicBezTo>
                <a:cubicBezTo>
                  <a:pt x="6316406" y="1539552"/>
                  <a:pt x="1454680" y="1503151"/>
                  <a:pt x="243328" y="1459940"/>
                </a:cubicBezTo>
                <a:cubicBezTo>
                  <a:pt x="100142" y="1465277"/>
                  <a:pt x="-11376" y="1347938"/>
                  <a:pt x="0" y="1216612"/>
                </a:cubicBezTo>
                <a:cubicBezTo>
                  <a:pt x="-55289" y="981104"/>
                  <a:pt x="-39799" y="713080"/>
                  <a:pt x="0" y="243328"/>
                </a:cubicBezTo>
                <a:close/>
              </a:path>
              <a:path w="9428912" h="1459940" stroke="0" extrusionOk="0">
                <a:moveTo>
                  <a:pt x="0" y="243328"/>
                </a:moveTo>
                <a:cubicBezTo>
                  <a:pt x="2612" y="100802"/>
                  <a:pt x="103314" y="22079"/>
                  <a:pt x="243328" y="0"/>
                </a:cubicBezTo>
                <a:cubicBezTo>
                  <a:pt x="1414300" y="151700"/>
                  <a:pt x="6770498" y="-163562"/>
                  <a:pt x="9185584" y="0"/>
                </a:cubicBezTo>
                <a:cubicBezTo>
                  <a:pt x="9317150" y="-327"/>
                  <a:pt x="9410690" y="101666"/>
                  <a:pt x="9428912" y="243328"/>
                </a:cubicBezTo>
                <a:cubicBezTo>
                  <a:pt x="9375723" y="465740"/>
                  <a:pt x="9462667" y="816534"/>
                  <a:pt x="9428912" y="1216612"/>
                </a:cubicBezTo>
                <a:cubicBezTo>
                  <a:pt x="9450245" y="1341276"/>
                  <a:pt x="9305006" y="1444946"/>
                  <a:pt x="9185584" y="1459940"/>
                </a:cubicBezTo>
                <a:cubicBezTo>
                  <a:pt x="6017211" y="1567769"/>
                  <a:pt x="3936987" y="1582491"/>
                  <a:pt x="243328" y="1459940"/>
                </a:cubicBezTo>
                <a:cubicBezTo>
                  <a:pt x="107745" y="1457472"/>
                  <a:pt x="-561" y="1373402"/>
                  <a:pt x="0" y="1216612"/>
                </a:cubicBezTo>
                <a:cubicBezTo>
                  <a:pt x="14073" y="1014959"/>
                  <a:pt x="-68107" y="620313"/>
                  <a:pt x="0" y="243328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761668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i="1" dirty="0" err="1">
                <a:solidFill>
                  <a:prstClr val="black"/>
                </a:solidFill>
              </a:rPr>
              <a:t>Biết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kiềm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chế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cảm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xúc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tiêu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cực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mang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lại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lợi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ích</a:t>
            </a:r>
            <a:r>
              <a:rPr lang="en-US" sz="4800" b="1" i="1" dirty="0">
                <a:solidFill>
                  <a:prstClr val="black"/>
                </a:solidFill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</a:rPr>
              <a:t>gì</a:t>
            </a:r>
            <a:r>
              <a:rPr lang="en-US" sz="4800" b="1" i="1" dirty="0">
                <a:solidFill>
                  <a:prstClr val="black"/>
                </a:solidFill>
              </a:rPr>
              <a:t>?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0A3DBE62-A528-274A-BA0D-2F179607C9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8267" y="142931"/>
            <a:ext cx="1252000" cy="189338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4800F-DCAD-CBAE-FBDC-62820B621713}"/>
              </a:ext>
            </a:extLst>
          </p:cNvPr>
          <p:cNvSpPr/>
          <p:nvPr/>
        </p:nvSpPr>
        <p:spPr>
          <a:xfrm>
            <a:off x="1056641" y="2228851"/>
            <a:ext cx="8890000" cy="18973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 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1125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2673939-C47C-E26C-5C64-4D6934C9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68813F4A-3FED-C824-851E-16532474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91427" y="2988393"/>
            <a:ext cx="5346607" cy="3869607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21A69DB-ADB8-8DDE-C22B-0B7A2DD98221}"/>
              </a:ext>
            </a:extLst>
          </p:cNvPr>
          <p:cNvSpPr/>
          <p:nvPr/>
        </p:nvSpPr>
        <p:spPr>
          <a:xfrm>
            <a:off x="2544349" y="937944"/>
            <a:ext cx="4424516" cy="2500442"/>
          </a:xfrm>
          <a:custGeom>
            <a:avLst/>
            <a:gdLst>
              <a:gd name="connsiteX0" fmla="*/ 1290499 w 4424516"/>
              <a:gd name="connsiteY0" fmla="*/ 2812997 h 2500442"/>
              <a:gd name="connsiteX1" fmla="*/ 1125086 w 4424516"/>
              <a:gd name="connsiteY1" fmla="*/ 2339059 h 2500442"/>
              <a:gd name="connsiteX2" fmla="*/ 883952 w 4424516"/>
              <a:gd name="connsiteY2" fmla="*/ 250447 h 2500442"/>
              <a:gd name="connsiteX3" fmla="*/ 2873060 w 4424516"/>
              <a:gd name="connsiteY3" fmla="*/ 57076 h 2500442"/>
              <a:gd name="connsiteX4" fmla="*/ 4042559 w 4424516"/>
              <a:gd name="connsiteY4" fmla="*/ 1952462 h 2500442"/>
              <a:gd name="connsiteX5" fmla="*/ 1926001 w 4424516"/>
              <a:gd name="connsiteY5" fmla="*/ 2489931 h 2500442"/>
              <a:gd name="connsiteX6" fmla="*/ 1290499 w 4424516"/>
              <a:gd name="connsiteY6" fmla="*/ 2812997 h 250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516" h="2500442" fill="none" extrusionOk="0">
                <a:moveTo>
                  <a:pt x="1290499" y="2812997"/>
                </a:moveTo>
                <a:cubicBezTo>
                  <a:pt x="1250955" y="2613513"/>
                  <a:pt x="1178061" y="2575630"/>
                  <a:pt x="1125086" y="2339059"/>
                </a:cubicBezTo>
                <a:cubicBezTo>
                  <a:pt x="-342271" y="1819757"/>
                  <a:pt x="-324949" y="869796"/>
                  <a:pt x="883952" y="250447"/>
                </a:cubicBezTo>
                <a:cubicBezTo>
                  <a:pt x="1521369" y="-75826"/>
                  <a:pt x="2100649" y="-70078"/>
                  <a:pt x="2873060" y="57076"/>
                </a:cubicBezTo>
                <a:cubicBezTo>
                  <a:pt x="4286974" y="204435"/>
                  <a:pt x="4818437" y="1240880"/>
                  <a:pt x="4042559" y="1952462"/>
                </a:cubicBezTo>
                <a:cubicBezTo>
                  <a:pt x="3527062" y="2318428"/>
                  <a:pt x="2784114" y="2534367"/>
                  <a:pt x="1926001" y="2489931"/>
                </a:cubicBezTo>
                <a:cubicBezTo>
                  <a:pt x="1644561" y="2604875"/>
                  <a:pt x="1444067" y="2690864"/>
                  <a:pt x="1290499" y="2812997"/>
                </a:cubicBezTo>
                <a:close/>
              </a:path>
              <a:path w="4424516" h="2500442" stroke="0" extrusionOk="0">
                <a:moveTo>
                  <a:pt x="1290499" y="2812997"/>
                </a:moveTo>
                <a:cubicBezTo>
                  <a:pt x="1216326" y="2622632"/>
                  <a:pt x="1107310" y="2419464"/>
                  <a:pt x="1125086" y="2339059"/>
                </a:cubicBezTo>
                <a:cubicBezTo>
                  <a:pt x="-406301" y="1910701"/>
                  <a:pt x="-415446" y="878635"/>
                  <a:pt x="883952" y="250447"/>
                </a:cubicBezTo>
                <a:cubicBezTo>
                  <a:pt x="1434907" y="62168"/>
                  <a:pt x="2237617" y="-33205"/>
                  <a:pt x="2873060" y="57076"/>
                </a:cubicBezTo>
                <a:cubicBezTo>
                  <a:pt x="4280764" y="343283"/>
                  <a:pt x="4746052" y="1280498"/>
                  <a:pt x="4042559" y="1952462"/>
                </a:cubicBezTo>
                <a:cubicBezTo>
                  <a:pt x="3455464" y="2295716"/>
                  <a:pt x="2892806" y="2582628"/>
                  <a:pt x="1926001" y="2489931"/>
                </a:cubicBezTo>
                <a:cubicBezTo>
                  <a:pt x="1619887" y="2620082"/>
                  <a:pt x="1419035" y="2705313"/>
                  <a:pt x="1290499" y="2812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chào, tớ là Nhím. Rất vui được làm quen với bạn!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1FEC02D-48E3-2ACD-DD1B-169A37347CF7}"/>
              </a:ext>
            </a:extLst>
          </p:cNvPr>
          <p:cNvSpPr/>
          <p:nvPr/>
        </p:nvSpPr>
        <p:spPr>
          <a:xfrm flipH="1">
            <a:off x="6915890" y="149351"/>
            <a:ext cx="4036141" cy="2500441"/>
          </a:xfrm>
          <a:custGeom>
            <a:avLst/>
            <a:gdLst>
              <a:gd name="connsiteX0" fmla="*/ 1177221 w 4036141"/>
              <a:gd name="connsiteY0" fmla="*/ 2812996 h 2500441"/>
              <a:gd name="connsiteX1" fmla="*/ 1026328 w 4036141"/>
              <a:gd name="connsiteY1" fmla="*/ 2339058 h 2500441"/>
              <a:gd name="connsiteX2" fmla="*/ 673020 w 4036141"/>
              <a:gd name="connsiteY2" fmla="*/ 318177 h 2500441"/>
              <a:gd name="connsiteX3" fmla="*/ 2628200 w 4036141"/>
              <a:gd name="connsiteY3" fmla="*/ 58506 h 2500441"/>
              <a:gd name="connsiteX4" fmla="*/ 3770036 w 4036141"/>
              <a:gd name="connsiteY4" fmla="*/ 1870730 h 2500441"/>
              <a:gd name="connsiteX5" fmla="*/ 1756940 w 4036141"/>
              <a:gd name="connsiteY5" fmla="*/ 2489930 h 2500441"/>
              <a:gd name="connsiteX6" fmla="*/ 1177221 w 4036141"/>
              <a:gd name="connsiteY6" fmla="*/ 2812996 h 250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6141" h="2500441" fill="none" extrusionOk="0">
                <a:moveTo>
                  <a:pt x="1177221" y="2812996"/>
                </a:moveTo>
                <a:cubicBezTo>
                  <a:pt x="1135218" y="2757010"/>
                  <a:pt x="1120849" y="2555244"/>
                  <a:pt x="1026328" y="2339058"/>
                </a:cubicBezTo>
                <a:cubicBezTo>
                  <a:pt x="-218975" y="1877550"/>
                  <a:pt x="-314534" y="938663"/>
                  <a:pt x="673020" y="318177"/>
                </a:cubicBezTo>
                <a:cubicBezTo>
                  <a:pt x="1245193" y="-26574"/>
                  <a:pt x="1934958" y="-76103"/>
                  <a:pt x="2628200" y="58506"/>
                </a:cubicBezTo>
                <a:cubicBezTo>
                  <a:pt x="3851940" y="195049"/>
                  <a:pt x="4395421" y="1175241"/>
                  <a:pt x="3770036" y="1870730"/>
                </a:cubicBezTo>
                <a:cubicBezTo>
                  <a:pt x="3233058" y="2241040"/>
                  <a:pt x="2623753" y="2524485"/>
                  <a:pt x="1756940" y="2489930"/>
                </a:cubicBezTo>
                <a:cubicBezTo>
                  <a:pt x="1499705" y="2663101"/>
                  <a:pt x="1371585" y="2733342"/>
                  <a:pt x="1177221" y="2812996"/>
                </a:cubicBezTo>
                <a:close/>
              </a:path>
              <a:path w="4036141" h="2500441" stroke="0" extrusionOk="0">
                <a:moveTo>
                  <a:pt x="1177221" y="2812996"/>
                </a:moveTo>
                <a:cubicBezTo>
                  <a:pt x="1122965" y="2671635"/>
                  <a:pt x="1129324" y="2558087"/>
                  <a:pt x="1026328" y="2339058"/>
                </a:cubicBezTo>
                <a:cubicBezTo>
                  <a:pt x="-324498" y="1933646"/>
                  <a:pt x="-378494" y="967380"/>
                  <a:pt x="673020" y="318177"/>
                </a:cubicBezTo>
                <a:cubicBezTo>
                  <a:pt x="1160871" y="151090"/>
                  <a:pt x="1985283" y="-49921"/>
                  <a:pt x="2628200" y="58506"/>
                </a:cubicBezTo>
                <a:cubicBezTo>
                  <a:pt x="3819330" y="453321"/>
                  <a:pt x="4246437" y="1206200"/>
                  <a:pt x="3770036" y="1870730"/>
                </a:cubicBezTo>
                <a:cubicBezTo>
                  <a:pt x="3309290" y="2289009"/>
                  <a:pt x="2608458" y="2564657"/>
                  <a:pt x="1756940" y="2489930"/>
                </a:cubicBezTo>
                <a:cubicBezTo>
                  <a:pt x="1478450" y="2665555"/>
                  <a:pt x="1265605" y="2781504"/>
                  <a:pt x="1177221" y="281299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chào, tớ là thỏ con, chúng mình làm bạn nhé!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C4E55-7832-F152-D757-CA73DD6CF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9546" y="3518496"/>
            <a:ext cx="3976293" cy="34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337</Words>
  <Application>Microsoft Office PowerPoint</Application>
  <PresentationFormat>Widescreen</PresentationFormat>
  <Paragraphs>51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LNTH-Hoa Nho LNTH</vt:lpstr>
      <vt:lpstr>Times New Roman</vt:lpstr>
      <vt:lpstr>1_Office Theme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2024-02-02T01:25:47Z</dcterms:created>
  <dcterms:modified xsi:type="dcterms:W3CDTF">2025-02-09T02:20:37Z</dcterms:modified>
</cp:coreProperties>
</file>