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7"/>
  </p:notesMasterIdLst>
  <p:sldIdLst>
    <p:sldId id="319" r:id="rId3"/>
    <p:sldId id="285" r:id="rId4"/>
    <p:sldId id="298" r:id="rId5"/>
    <p:sldId id="316" r:id="rId6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0000"/>
  </p:normalViewPr>
  <p:slideViewPr>
    <p:cSldViewPr snapToGrid="0">
      <p:cViewPr varScale="1">
        <p:scale>
          <a:sx n="62" d="100"/>
          <a:sy n="62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1.47466" units="1/cm"/>
          <inkml:channelProperty channel="Y" name="resolution" value="32.54237" units="1/cm"/>
          <inkml:channelProperty channel="T" name="resolution" value="1" units="1/dev"/>
        </inkml:channelProperties>
      </inkml:inkSource>
      <inkml:timestamp xml:id="ts0" timeString="2024-03-15T03:34:45.0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9674 14957 0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01/26/2026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thẻ số (bên dưới) để thử các trường hợp.</a:t>
            </a:r>
          </a:p>
          <a:p>
            <a:r>
              <a:rPr lang="en-VN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0.wdp"/><Relationship Id="rId18" Type="http://schemas.openxmlformats.org/officeDocument/2006/relationships/image" Target="../media/image26.emf"/><Relationship Id="rId3" Type="http://schemas.openxmlformats.org/officeDocument/2006/relationships/audio" Target="../media/audio2.wav"/><Relationship Id="rId7" Type="http://schemas.microsoft.com/office/2007/relationships/hdphoto" Target="../media/hdphoto7.wdp"/><Relationship Id="rId12" Type="http://schemas.openxmlformats.org/officeDocument/2006/relationships/image" Target="../media/image13.png"/><Relationship Id="rId17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6" Type="http://schemas.microsoft.com/office/2007/relationships/hdphoto" Target="../media/hdphoto12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8.wdp"/><Relationship Id="rId1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862217"/>
            <a:ext cx="7972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400" b="1" i="0" u="none" strike="noStrike" kern="1200" cap="none" spc="0" normalizeH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CHUNG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8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CA0EC8-AC5F-4D5E-8A73-5726C8A8DA85}"/>
              </a:ext>
            </a:extLst>
          </p:cNvPr>
          <p:cNvCxnSpPr>
            <a:cxnSpLocks/>
          </p:cNvCxnSpPr>
          <p:nvPr/>
        </p:nvCxnSpPr>
        <p:spPr>
          <a:xfrm>
            <a:off x="3569052" y="999862"/>
            <a:ext cx="618870" cy="15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888" y="1531878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570272" y="1262628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1CA0EC8-AC5F-4D5E-8A73-5726C8A8DA85}"/>
              </a:ext>
            </a:extLst>
          </p:cNvPr>
          <p:cNvCxnSpPr>
            <a:cxnSpLocks/>
          </p:cNvCxnSpPr>
          <p:nvPr/>
        </p:nvCxnSpPr>
        <p:spPr>
          <a:xfrm>
            <a:off x="2152101" y="1315643"/>
            <a:ext cx="4170388" cy="15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1CA0EC8-AC5F-4D5E-8A73-5726C8A8DA85}"/>
              </a:ext>
            </a:extLst>
          </p:cNvPr>
          <p:cNvCxnSpPr>
            <a:cxnSpLocks/>
          </p:cNvCxnSpPr>
          <p:nvPr/>
        </p:nvCxnSpPr>
        <p:spPr>
          <a:xfrm>
            <a:off x="2843353" y="757331"/>
            <a:ext cx="7474352" cy="261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3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5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7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9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2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3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4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5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6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8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000"/>
                            </p:stCondLst>
                            <p:childTnLst>
                              <p:par>
                                <p:cTn id="2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8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E9C73E-1933-924A-94CF-EF9FE914295A}"/>
              </a:ext>
            </a:extLst>
          </p:cNvPr>
          <p:cNvGrpSpPr/>
          <p:nvPr/>
        </p:nvGrpSpPr>
        <p:grpSpPr>
          <a:xfrm>
            <a:off x="861867" y="197610"/>
            <a:ext cx="10491983" cy="954107"/>
            <a:chOff x="1183343" y="1285226"/>
            <a:chExt cx="10491983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5643E-3878-1B49-87F8-0192296F4E7A}"/>
                </a:ext>
              </a:extLst>
            </p:cNvPr>
            <p:cNvSpPr txBox="1"/>
            <p:nvPr/>
          </p:nvSpPr>
          <p:spPr>
            <a:xfrm>
              <a:off x="1878292" y="1285226"/>
              <a:ext cx="9797034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err="1"/>
                <a:t>về</a:t>
              </a:r>
              <a:r>
                <a:rPr lang="en-US" sz="2800"/>
                <a:t> </a:t>
              </a:r>
              <a:r>
                <a:rPr lang="en-US" sz="2800" smtClean="0"/>
                <a:t>nhà mình bằng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/>
                <a:t>5</a:t>
              </a:r>
              <a:endParaRPr lang="en-US" sz="36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CA0EC8-AC5F-4D5E-8A73-5726C8A8DA85}"/>
              </a:ext>
            </a:extLst>
          </p:cNvPr>
          <p:cNvCxnSpPr>
            <a:cxnSpLocks/>
          </p:cNvCxnSpPr>
          <p:nvPr/>
        </p:nvCxnSpPr>
        <p:spPr>
          <a:xfrm>
            <a:off x="9713683" y="653272"/>
            <a:ext cx="997860" cy="4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CA0EC8-AC5F-4D5E-8A73-5726C8A8DA85}"/>
              </a:ext>
            </a:extLst>
          </p:cNvPr>
          <p:cNvCxnSpPr>
            <a:cxnSpLocks/>
          </p:cNvCxnSpPr>
          <p:nvPr/>
        </p:nvCxnSpPr>
        <p:spPr>
          <a:xfrm flipV="1">
            <a:off x="1597191" y="1074057"/>
            <a:ext cx="2989323" cy="120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CA0EC8-AC5F-4D5E-8A73-5726C8A8DA85}"/>
              </a:ext>
            </a:extLst>
          </p:cNvPr>
          <p:cNvCxnSpPr>
            <a:cxnSpLocks/>
          </p:cNvCxnSpPr>
          <p:nvPr/>
        </p:nvCxnSpPr>
        <p:spPr>
          <a:xfrm>
            <a:off x="4763410" y="1067708"/>
            <a:ext cx="2579886" cy="61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Ink 4"/>
              <p14:cNvContentPartPr/>
              <p14:nvPr/>
            </p14:nvContentPartPr>
            <p14:xfrm>
              <a:off x="3482640" y="538452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73280" y="53751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6"/>
  <p:tag name="MMPROD_UIDATA" val="&lt;database version=&quot;10.0&quot;&gt;&lt;object type=&quot;1&quot; unique_id=&quot;10001&quot;&gt;&lt;object type=&quot;2&quot; unique_id=&quot;11358&quot;&gt;&lt;object type=&quot;3&quot; unique_id=&quot;11359&quot;&gt;&lt;property id=&quot;20148&quot; value=&quot;5&quot;/&gt;&lt;property id=&quot;20300&quot; value=&quot;Slide 1&quot;/&gt;&lt;property id=&quot;20307&quot; value=&quot;260&quot;/&gt;&lt;/object&gt;&lt;object type=&quot;3&quot; unique_id=&quot;11366&quot;&gt;&lt;property id=&quot;20148&quot; value=&quot;5&quot;/&gt;&lt;property id=&quot;20300&quot; value=&quot;Slide 2&quot;/&gt;&lt;property id=&quot;20307&quot; value=&quot;284&quot;/&gt;&lt;/object&gt;&lt;object type=&quot;3&quot; unique_id=&quot;11367&quot;&gt;&lt;property id=&quot;20148&quot; value=&quot;5&quot;/&gt;&lt;property id=&quot;20300&quot; value=&quot;Slide 3&quot;/&gt;&lt;property id=&quot;20307&quot; value=&quot;285&quot;/&gt;&lt;/object&gt;&lt;object type=&quot;3&quot; unique_id=&quot;11368&quot;&gt;&lt;property id=&quot;20148&quot; value=&quot;5&quot;/&gt;&lt;property id=&quot;20300&quot; value=&quot;Slide 4&quot;/&gt;&lt;property id=&quot;20307&quot; value=&quot;290&quot;/&gt;&lt;/object&gt;&lt;object type=&quot;3&quot; unique_id=&quot;11369&quot;&gt;&lt;property id=&quot;20148&quot; value=&quot;5&quot;/&gt;&lt;property id=&quot;20300&quot; value=&quot;Slide 5&quot;/&gt;&lt;property id=&quot;20307&quot; value=&quot;298&quot;/&gt;&lt;/object&gt;&lt;object type=&quot;3&quot; unique_id=&quot;11370&quot;&gt;&lt;property id=&quot;20148&quot; value=&quot;5&quot;/&gt;&lt;property id=&quot;20300&quot; value=&quot;Slide 6&quot;/&gt;&lt;property id=&quot;20307&quot; value=&quot;309&quot;/&gt;&lt;/object&gt;&lt;object type=&quot;3&quot; unique_id=&quot;11371&quot;&gt;&lt;property id=&quot;20148&quot; value=&quot;5&quot;/&gt;&lt;property id=&quot;20300&quot; value=&quot;Slide 7&quot;/&gt;&lt;property id=&quot;20307&quot; value=&quot;316&quot;/&gt;&lt;/object&gt;&lt;object type=&quot;3&quot; unique_id=&quot;11477&quot;&gt;&lt;property id=&quot;20148&quot; value=&quot;5&quot;/&gt;&lt;property id=&quot;20300&quot; value=&quot;Slide 8&quot;/&gt;&lt;property id=&quot;20307&quot; value=&quot;318&quot;/&gt;&lt;/object&gt;&lt;/object&gt;&lt;object type=&quot;8&quot; unique_id=&quot;1138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148</Words>
  <Application>Microsoft Office PowerPoint</Application>
  <PresentationFormat>Widescreen</PresentationFormat>
  <Paragraphs>55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318</cp:revision>
  <dcterms:created xsi:type="dcterms:W3CDTF">2021-06-02T01:34:28Z</dcterms:created>
  <dcterms:modified xsi:type="dcterms:W3CDTF">2026-01-26T07:59:13Z</dcterms:modified>
</cp:coreProperties>
</file>