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62" r:id="rId3"/>
    <p:sldId id="2007577183" r:id="rId4"/>
    <p:sldId id="2007577179" r:id="rId5"/>
    <p:sldId id="2007577098" r:id="rId6"/>
    <p:sldId id="267" r:id="rId7"/>
    <p:sldId id="269" r:id="rId8"/>
    <p:sldId id="261" r:id="rId9"/>
    <p:sldId id="2007577168" r:id="rId10"/>
    <p:sldId id="2007577169" r:id="rId11"/>
    <p:sldId id="268" r:id="rId12"/>
    <p:sldId id="270" r:id="rId13"/>
    <p:sldId id="2007577186" r:id="rId14"/>
    <p:sldId id="272" r:id="rId15"/>
    <p:sldId id="2007577182" r:id="rId16"/>
    <p:sldId id="273" r:id="rId17"/>
    <p:sldId id="271" r:id="rId18"/>
    <p:sldId id="275" r:id="rId19"/>
  </p:sldIdLst>
  <p:sldSz cx="12192000" cy="6858000"/>
  <p:notesSz cx="6858000" cy="9144000"/>
  <p:embeddedFontLst>
    <p:embeddedFont>
      <p:font typeface="等线" panose="020B0604020202020204" charset="-122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#9Slide07 HoneyCream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宋体" panose="020B0604020202020204" charset="-122"/>
      <p:regular r:id="rId30"/>
    </p:embeddedFont>
    <p:embeddedFont>
      <p:font typeface="HP001" panose="020B060402020202020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edoka One" panose="020B0604020202020204" charset="0"/>
      <p:regular r:id="rId36"/>
    </p:embeddedFont>
    <p:embeddedFont>
      <p:font typeface="Vogue-ExtraBold" panose="020B0500000000000000" charset="0"/>
      <p:regular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A99"/>
    <a:srgbClr val="CE0862"/>
    <a:srgbClr val="96BDC4"/>
    <a:srgbClr val="8FCBFF"/>
    <a:srgbClr val="AACF9A"/>
    <a:srgbClr val="F1C433"/>
    <a:srgbClr val="4D8C31"/>
    <a:srgbClr val="63A744"/>
    <a:srgbClr val="F8E7BC"/>
    <a:srgbClr val="F3D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679" autoAdjust="0"/>
  </p:normalViewPr>
  <p:slideViewPr>
    <p:cSldViewPr snapToGrid="0">
      <p:cViewPr varScale="1">
        <p:scale>
          <a:sx n="65" d="100"/>
          <a:sy n="65" d="100"/>
        </p:scale>
        <p:origin x="6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1B53D-4B11-43DB-9270-2657B8AB690E}" type="datetimeFigureOut">
              <a:rPr lang="en-ID" smtClean="0"/>
              <a:t>26/01/2026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4DD65-BED4-4E01-8EEA-F9D67686378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781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4DD65-BED4-4E01-8EEA-F9D676863783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358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4DD65-BED4-4E01-8EEA-F9D676863783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061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3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6E1B96-821B-7BF0-F4D4-C356A9E4F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BA9B2B-E205-CB2F-2408-E81F48F3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6B8C28-83FB-7A3D-469E-939C4523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382F9815-3FDF-042A-EA17-F9AC80B87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33C1546D-04CB-6E58-74B8-EDF73C2A9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8346CF53-D692-9A4E-7DBE-5C5A5A4E8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6B3B3F4-0B5A-76C6-9688-DDB813E49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4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6AD336-2B01-EE15-5886-A015BDDF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9A2CBC2-B7B3-724A-FD4D-0A16186E7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59B067-1A94-D372-C463-BF4F83E1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3EAD64-01BA-C64B-9C2A-A9E9325F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9083E4-15E4-83BE-5741-7A11AA8A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472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7FFBF41-F293-943B-40A1-9EDDB9743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582FC7-EC5C-71C8-6339-BC2715E4F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AAFFCE-DACC-9D7C-830B-ADB2D289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7B8069-B138-E972-A795-9B61BF3B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724F4C-BFE7-D4BD-D9EC-74DD4F7A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20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6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540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B46F9D-0771-90B5-3D30-F83FBA4E1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C4B2C-DB3F-556F-B27C-9346C1BE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04A1ED-C71F-3EF7-5AE0-B2168859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70438015-464D-0A64-0962-B3F17C3C4080}"/>
              </a:ext>
            </a:extLst>
          </p:cNvPr>
          <p:cNvSpPr/>
          <p:nvPr userDrawn="1"/>
        </p:nvSpPr>
        <p:spPr>
          <a:xfrm>
            <a:off x="272374" y="165325"/>
            <a:ext cx="11760748" cy="6476776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1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8D54CE-F98E-DC85-0271-EA6CD5774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DAC927-D0EE-E6D8-3940-7590B518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DD2947-93B1-344F-10F1-F617CC9B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00F0ED17-534D-8BE3-F50C-08AE77DCA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538513" y="60863"/>
            <a:ext cx="8563429" cy="56833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367450-6466-EDD5-6152-ED85841DB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43" y="227652"/>
            <a:ext cx="11767200" cy="2506408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D5A022E7-2B5F-5DC6-8F9F-983AD1332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935403-70E7-E527-F909-F80D5F88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34B93FE-BE7C-2BD7-49D5-F07D3A0A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EB7DFE-D813-3D33-60FE-C44626A7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  <p:sp>
        <p:nvSpPr>
          <p:cNvPr id="8" name="任意多边形 20">
            <a:extLst>
              <a:ext uri="{FF2B5EF4-FFF2-40B4-BE49-F238E27FC236}">
                <a16:creationId xmlns:a16="http://schemas.microsoft.com/office/drawing/2014/main" id="{F0D067B2-2AB3-B493-791A-78125CC5BDAB}"/>
              </a:ext>
            </a:extLst>
          </p:cNvPr>
          <p:cNvSpPr/>
          <p:nvPr userDrawn="1"/>
        </p:nvSpPr>
        <p:spPr>
          <a:xfrm>
            <a:off x="1153204" y="1130300"/>
            <a:ext cx="9946596" cy="5054600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7">
            <a:extLst>
              <a:ext uri="{FF2B5EF4-FFF2-40B4-BE49-F238E27FC236}">
                <a16:creationId xmlns:a16="http://schemas.microsoft.com/office/drawing/2014/main" id="{A125765F-327D-9DCB-B369-216340842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0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E4383D-796D-C2D8-DDC0-053B7ED44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4F1647E-24F0-3E9E-8B0C-B04974010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730E22C-0C4C-6F41-0466-13A98BC80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D297609-9789-2894-1C67-29408812D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D4A5F5A-A398-F2E8-527D-3AC22FAEF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E9898E0-5773-9A35-D3DD-E836FD8E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80D36F5-D882-D26B-A1CC-3833C621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A0C6EB1-0011-59A8-ADDC-0D406FF6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44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927DB0-851D-7CE7-18D9-11D46E05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7D2573-072B-53AE-6C0F-F6D5EDD3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DFC0E-E942-9618-59AE-FA3E11215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3035632-91E5-4099-C73C-4D8C9EDA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01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ECC4C6A-8DB8-58D7-0F4D-0F500F80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483EC8-ADD8-D45E-E47A-2E29A71B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1B9ED7-121F-DD61-F243-3032C4B8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4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1F3C3A-F12A-6501-0525-289D919DB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2CA293-7898-79F5-A7C2-AF5D6F7BE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13E7E97-7C16-EB8D-7DE1-7E3268309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3E929CC-640D-93CA-4D9F-95E2551F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B659E8-CF3F-ECDA-E17C-F2567591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63AF0A-FA00-11A8-3786-CA65ED6C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440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0EB4B-73D4-BC51-59F6-CC281DBD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6FC9032-A43C-6C4A-80A4-07141749B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685D572-39DE-9C15-6163-AE59ADB72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86C2A0-ECB0-BAE3-1C22-0F24BDE5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3A844-EEC0-4244-AF89-23804D662F07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7AED40E-CE45-8036-7ACC-D6D91497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056E17-9A31-1A96-6BC2-6658D8C0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895545-7409-4F50-BAB8-3878BF474A7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840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CB9768CD-38BB-353F-C61C-423DA9056B1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A4957103-1D92-D78D-6C6F-9441AF448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F6C781E-3A63-476B-7A05-D181788AD1F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1F3CA0D-3E85-B4FB-7034-CCE5AAC69A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B5A0DB2-E73C-739F-5CD7-FE6A798BB5D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82AF77A-2141-3A63-D7CE-ECB0E02FE03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58470B0-A13A-BD08-AD0E-4B63B6652F9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893CC78-A16F-1823-189E-557847DD05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55A570-2B0A-6DBA-D310-9761A51E65F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A752974B-FD91-7522-DBE8-E5CD2F44F22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A685A980-C233-C640-AA68-342DCC7AD81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3756E9-C14B-5811-CA4A-FE148E9255F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4145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9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Nhóm 79">
            <a:extLst>
              <a:ext uri="{FF2B5EF4-FFF2-40B4-BE49-F238E27FC236}">
                <a16:creationId xmlns:a16="http://schemas.microsoft.com/office/drawing/2014/main" id="{40002DF6-0E7D-2B28-4BA4-98A40C7EC37B}"/>
              </a:ext>
            </a:extLst>
          </p:cNvPr>
          <p:cNvGrpSpPr/>
          <p:nvPr/>
        </p:nvGrpSpPr>
        <p:grpSpPr>
          <a:xfrm>
            <a:off x="697108" y="607633"/>
            <a:ext cx="10639486" cy="1148080"/>
            <a:chOff x="697108" y="607633"/>
            <a:chExt cx="10639486" cy="1148080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1845026A-5A5A-7035-D1A2-143D3B7FFA13}"/>
                </a:ext>
              </a:extLst>
            </p:cNvPr>
            <p:cNvGrpSpPr/>
            <p:nvPr/>
          </p:nvGrpSpPr>
          <p:grpSpPr>
            <a:xfrm>
              <a:off x="697108" y="607633"/>
              <a:ext cx="10639486" cy="1148080"/>
              <a:chOff x="579120" y="548640"/>
              <a:chExt cx="10029885" cy="1148080"/>
            </a:xfrm>
          </p:grpSpPr>
          <p:sp>
            <p:nvSpPr>
              <p:cNvPr id="75" name="Hình chữ nhật: Góc Gập 74">
                <a:extLst>
                  <a:ext uri="{FF2B5EF4-FFF2-40B4-BE49-F238E27FC236}">
                    <a16:creationId xmlns:a16="http://schemas.microsoft.com/office/drawing/2014/main" id="{FFD9F933-24E5-0FF2-DFDB-5B93F38F5740}"/>
                  </a:ext>
                </a:extLst>
              </p:cNvPr>
              <p:cNvSpPr/>
              <p:nvPr/>
            </p:nvSpPr>
            <p:spPr>
              <a:xfrm>
                <a:off x="1068438" y="548640"/>
                <a:ext cx="9540567" cy="1148080"/>
              </a:xfrm>
              <a:prstGeom prst="foldedCorner">
                <a:avLst/>
              </a:prstGeom>
              <a:noFill/>
              <a:ln w="19050">
                <a:solidFill>
                  <a:srgbClr val="63A74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Hình Bầu dục 73">
                <a:extLst>
                  <a:ext uri="{FF2B5EF4-FFF2-40B4-BE49-F238E27FC236}">
                    <a16:creationId xmlns:a16="http://schemas.microsoft.com/office/drawing/2014/main" id="{277793FB-F770-1A62-ECCB-12981BD2ADDB}"/>
                  </a:ext>
                </a:extLst>
              </p:cNvPr>
              <p:cNvSpPr/>
              <p:nvPr/>
            </p:nvSpPr>
            <p:spPr>
              <a:xfrm>
                <a:off x="579120" y="548640"/>
                <a:ext cx="1148080" cy="114808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 cmpd="tri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1</a:t>
                </a:r>
                <a:endParaRPr lang="vi-VN" sz="44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1894471" y="704619"/>
              <a:ext cx="94421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vi-VN" sz="27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uan</a:t>
              </a:r>
              <a:r>
                <a:rPr lang="vi-VN" sz="27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sát các hình sau và cho biết các cách chăm sóc, bảo vệ cơ quan hô hấp. Nêu tác dụng của mỗi việc làm đó.</a:t>
              </a:r>
              <a:endParaRPr lang="vi-VN" sz="27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9" name="Hình ảnh 78">
            <a:extLst>
              <a:ext uri="{FF2B5EF4-FFF2-40B4-BE49-F238E27FC236}">
                <a16:creationId xmlns:a16="http://schemas.microsoft.com/office/drawing/2014/main" id="{E4C6BF1E-B58B-E43D-C3F0-830B8DFC1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0" y="1950091"/>
            <a:ext cx="4780699" cy="4203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CE85A9-6232-3BBF-5672-8C46040DCD6B}"/>
              </a:ext>
            </a:extLst>
          </p:cNvPr>
          <p:cNvCxnSpPr>
            <a:cxnSpLocks/>
          </p:cNvCxnSpPr>
          <p:nvPr/>
        </p:nvCxnSpPr>
        <p:spPr>
          <a:xfrm>
            <a:off x="2030626" y="1124466"/>
            <a:ext cx="1363363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E54B23-D773-AFAF-21C9-C7CB9CF90112}"/>
              </a:ext>
            </a:extLst>
          </p:cNvPr>
          <p:cNvCxnSpPr>
            <a:cxnSpLocks/>
          </p:cNvCxnSpPr>
          <p:nvPr/>
        </p:nvCxnSpPr>
        <p:spPr>
          <a:xfrm>
            <a:off x="7804667" y="1132705"/>
            <a:ext cx="3374079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783AC-0FAD-926A-A4E9-2B3959F3DA78}"/>
              </a:ext>
            </a:extLst>
          </p:cNvPr>
          <p:cNvCxnSpPr>
            <a:cxnSpLocks/>
          </p:cNvCxnSpPr>
          <p:nvPr/>
        </p:nvCxnSpPr>
        <p:spPr>
          <a:xfrm>
            <a:off x="2030626" y="1581666"/>
            <a:ext cx="2351904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E852FC-23EF-BCBB-2002-65B121B9770F}"/>
              </a:ext>
            </a:extLst>
          </p:cNvPr>
          <p:cNvCxnSpPr>
            <a:cxnSpLocks/>
          </p:cNvCxnSpPr>
          <p:nvPr/>
        </p:nvCxnSpPr>
        <p:spPr>
          <a:xfrm>
            <a:off x="4571999" y="1581666"/>
            <a:ext cx="5280455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57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21C8E7F-854C-98BE-FB27-AE4E771F75E0}"/>
              </a:ext>
            </a:extLst>
          </p:cNvPr>
          <p:cNvGrpSpPr/>
          <p:nvPr/>
        </p:nvGrpSpPr>
        <p:grpSpPr>
          <a:xfrm>
            <a:off x="1720109" y="1802108"/>
            <a:ext cx="6124355" cy="1090097"/>
            <a:chOff x="955228" y="607632"/>
            <a:chExt cx="10381366" cy="1532706"/>
          </a:xfrm>
        </p:grpSpPr>
        <p:sp>
          <p:nvSpPr>
            <p:cNvPr id="75" name="Hình chữ nhật: Góc Gập 74">
              <a:extLst>
                <a:ext uri="{FF2B5EF4-FFF2-40B4-BE49-F238E27FC236}">
                  <a16:creationId xmlns:a16="http://schemas.microsoft.com/office/drawing/2014/main" id="{FFD9F933-24E5-0FF2-DFDB-5B93F38F5740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39531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1082297" y="656124"/>
              <a:ext cx="10127225" cy="1484214"/>
            </a:xfrm>
            <a:prstGeom prst="wedgeRoundRectCallout">
              <a:avLst>
                <a:gd name="adj1" fmla="val 43021"/>
                <a:gd name="adj2" fmla="val 74609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ại sao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nên thở bằng mũi mà không nên thở bằng miệng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Đồ họa 3">
            <a:extLst>
              <a:ext uri="{FF2B5EF4-FFF2-40B4-BE49-F238E27FC236}">
                <a16:creationId xmlns:a16="http://schemas.microsoft.com/office/drawing/2014/main" id="{2BE6E5F9-EAD1-8C1F-6570-25DF8C3DC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58" y="1199535"/>
            <a:ext cx="2798983" cy="4715120"/>
          </a:xfrm>
          <a:prstGeom prst="rect">
            <a:avLst/>
          </a:prstGeom>
        </p:spPr>
      </p:pic>
      <p:grpSp>
        <p:nvGrpSpPr>
          <p:cNvPr id="74" name="Nhóm 73">
            <a:extLst>
              <a:ext uri="{FF2B5EF4-FFF2-40B4-BE49-F238E27FC236}">
                <a16:creationId xmlns:a16="http://schemas.microsoft.com/office/drawing/2014/main" id="{737F53C3-1397-D80A-83EF-1D1015E05202}"/>
              </a:ext>
            </a:extLst>
          </p:cNvPr>
          <p:cNvGrpSpPr/>
          <p:nvPr/>
        </p:nvGrpSpPr>
        <p:grpSpPr>
          <a:xfrm>
            <a:off x="1206659" y="3710046"/>
            <a:ext cx="7220134" cy="1693227"/>
            <a:chOff x="1082561" y="3691796"/>
            <a:chExt cx="7220134" cy="247302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89837160-911C-E697-BE22-66EB4E2BF70A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73029"/>
              <a:chOff x="1030441" y="3335592"/>
              <a:chExt cx="6603363" cy="2194778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2CD07123-5759-29C2-79BA-6823E2422E27}"/>
                  </a:ext>
                </a:extLst>
              </p:cNvPr>
              <p:cNvSpPr/>
              <p:nvPr/>
            </p:nvSpPr>
            <p:spPr>
              <a:xfrm>
                <a:off x="1134682" y="3429000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4E37464-FA3B-FA51-32EB-DB5C7ABD9AD3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543D5DC0-A25C-58F5-5C90-0606FC81F8AA}"/>
                </a:ext>
              </a:extLst>
            </p:cNvPr>
            <p:cNvSpPr txBox="1"/>
            <p:nvPr/>
          </p:nvSpPr>
          <p:spPr>
            <a:xfrm>
              <a:off x="1254117" y="4034709"/>
              <a:ext cx="69346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 thở bằng mũi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ngừa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6" name="Đồ họa 75">
            <a:extLst>
              <a:ext uri="{FF2B5EF4-FFF2-40B4-BE49-F238E27FC236}">
                <a16:creationId xmlns:a16="http://schemas.microsoft.com/office/drawing/2014/main" id="{A755553C-6B4C-9813-F851-6C59CB131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45289" y="3429000"/>
            <a:ext cx="1245289" cy="2803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646FB-D12F-FF63-4992-1C0202C1B7EE}"/>
              </a:ext>
            </a:extLst>
          </p:cNvPr>
          <p:cNvSpPr txBox="1"/>
          <p:nvPr/>
        </p:nvSpPr>
        <p:spPr>
          <a:xfrm>
            <a:off x="4349598" y="510924"/>
            <a:ext cx="6352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ID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215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B2C6692E-2778-34BF-295E-F1CA328D2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54" y="1455175"/>
            <a:ext cx="1897857" cy="427211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866D51-6768-859D-D954-48381D892350}"/>
              </a:ext>
            </a:extLst>
          </p:cNvPr>
          <p:cNvGrpSpPr/>
          <p:nvPr/>
        </p:nvGrpSpPr>
        <p:grpSpPr>
          <a:xfrm>
            <a:off x="3017811" y="550406"/>
            <a:ext cx="6971070" cy="2664541"/>
            <a:chOff x="3067665" y="363794"/>
            <a:chExt cx="6971070" cy="266454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19C6B20A-953C-D8F4-F92F-B70D5D1B9AC0}"/>
                </a:ext>
              </a:extLst>
            </p:cNvPr>
            <p:cNvSpPr/>
            <p:nvPr/>
          </p:nvSpPr>
          <p:spPr>
            <a:xfrm>
              <a:off x="3067665" y="363794"/>
              <a:ext cx="6971070" cy="2664541"/>
            </a:xfrm>
            <a:prstGeom prst="cloudCallout">
              <a:avLst>
                <a:gd name="adj1" fmla="val -53414"/>
                <a:gd name="adj2" fmla="val 43681"/>
              </a:avLst>
            </a:prstGeom>
            <a:noFill/>
            <a:ln w="19050">
              <a:solidFill>
                <a:srgbClr val="63A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B73743B-6197-BAA1-3381-2A8F4AE44185}"/>
                </a:ext>
              </a:extLst>
            </p:cNvPr>
            <p:cNvSpPr txBox="1"/>
            <p:nvPr/>
          </p:nvSpPr>
          <p:spPr>
            <a:xfrm>
              <a:off x="3843099" y="999725"/>
              <a:ext cx="54202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thêm các cách 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biết để chăm sóc, bảo vệ cơ quan hô hấp.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446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B2C6692E-2778-34BF-295E-F1CA328D2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54" y="1455175"/>
            <a:ext cx="1897857" cy="427211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866D51-6768-859D-D954-48381D892350}"/>
              </a:ext>
            </a:extLst>
          </p:cNvPr>
          <p:cNvGrpSpPr/>
          <p:nvPr/>
        </p:nvGrpSpPr>
        <p:grpSpPr>
          <a:xfrm>
            <a:off x="3017811" y="550406"/>
            <a:ext cx="6971070" cy="2664541"/>
            <a:chOff x="3067665" y="363794"/>
            <a:chExt cx="6971070" cy="266454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19C6B20A-953C-D8F4-F92F-B70D5D1B9AC0}"/>
                </a:ext>
              </a:extLst>
            </p:cNvPr>
            <p:cNvSpPr/>
            <p:nvPr/>
          </p:nvSpPr>
          <p:spPr>
            <a:xfrm>
              <a:off x="3067665" y="363794"/>
              <a:ext cx="6971070" cy="2664541"/>
            </a:xfrm>
            <a:prstGeom prst="cloudCallout">
              <a:avLst>
                <a:gd name="adj1" fmla="val -53414"/>
                <a:gd name="adj2" fmla="val 43681"/>
              </a:avLst>
            </a:prstGeom>
            <a:noFill/>
            <a:ln w="19050">
              <a:solidFill>
                <a:srgbClr val="63A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B73743B-6197-BAA1-3381-2A8F4AE44185}"/>
                </a:ext>
              </a:extLst>
            </p:cNvPr>
            <p:cNvSpPr txBox="1"/>
            <p:nvPr/>
          </p:nvSpPr>
          <p:spPr>
            <a:xfrm>
              <a:off x="3843099" y="999725"/>
              <a:ext cx="54202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360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1E8E076E-156E-0235-1095-F9DE031D170E}"/>
              </a:ext>
            </a:extLst>
          </p:cNvPr>
          <p:cNvGrpSpPr/>
          <p:nvPr/>
        </p:nvGrpSpPr>
        <p:grpSpPr>
          <a:xfrm>
            <a:off x="298580" y="760936"/>
            <a:ext cx="6028957" cy="954108"/>
            <a:chOff x="193110" y="837832"/>
            <a:chExt cx="9902612" cy="605451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1845026A-5A5A-7035-D1A2-143D3B7FFA13}"/>
                </a:ext>
              </a:extLst>
            </p:cNvPr>
            <p:cNvGrpSpPr/>
            <p:nvPr/>
          </p:nvGrpSpPr>
          <p:grpSpPr>
            <a:xfrm>
              <a:off x="193110" y="839754"/>
              <a:ext cx="9902612" cy="603529"/>
              <a:chOff x="91838" y="780761"/>
              <a:chExt cx="9335231" cy="603529"/>
            </a:xfrm>
          </p:grpSpPr>
          <p:sp>
            <p:nvSpPr>
              <p:cNvPr id="75" name="Hình chữ nhật: Góc Gập 74">
                <a:extLst>
                  <a:ext uri="{FF2B5EF4-FFF2-40B4-BE49-F238E27FC236}">
                    <a16:creationId xmlns:a16="http://schemas.microsoft.com/office/drawing/2014/main" id="{FFD9F933-24E5-0FF2-DFDB-5B93F38F5740}"/>
                  </a:ext>
                </a:extLst>
              </p:cNvPr>
              <p:cNvSpPr/>
              <p:nvPr/>
            </p:nvSpPr>
            <p:spPr>
              <a:xfrm>
                <a:off x="1068438" y="780762"/>
                <a:ext cx="8358631" cy="603528"/>
              </a:xfrm>
              <a:prstGeom prst="foldedCorner">
                <a:avLst/>
              </a:prstGeom>
              <a:noFill/>
              <a:ln w="19050">
                <a:solidFill>
                  <a:srgbClr val="63A74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Hình Bầu dục 73">
                <a:extLst>
                  <a:ext uri="{FF2B5EF4-FFF2-40B4-BE49-F238E27FC236}">
                    <a16:creationId xmlns:a16="http://schemas.microsoft.com/office/drawing/2014/main" id="{277793FB-F770-1A62-ECCB-12981BD2ADDB}"/>
                  </a:ext>
                </a:extLst>
              </p:cNvPr>
              <p:cNvSpPr/>
              <p:nvPr/>
            </p:nvSpPr>
            <p:spPr>
              <a:xfrm>
                <a:off x="91838" y="780761"/>
                <a:ext cx="1571246" cy="6035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 cmpd="tri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4</a:t>
                </a:r>
                <a:endParaRPr lang="vi-VN" sz="44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2088896" y="837832"/>
              <a:ext cx="7626524" cy="60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hình dưới đây và trả lời các câu hỏi sau: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CE2D1BE-001D-0B47-D744-5D9C35B61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/>
          <a:stretch/>
        </p:blipFill>
        <p:spPr>
          <a:xfrm>
            <a:off x="6327537" y="529389"/>
            <a:ext cx="5126170" cy="5913398"/>
          </a:xfrm>
          <a:prstGeom prst="rect">
            <a:avLst/>
          </a:prstGeom>
        </p:spPr>
      </p:pic>
      <p:grpSp>
        <p:nvGrpSpPr>
          <p:cNvPr id="66" name="Nhóm 65">
            <a:extLst>
              <a:ext uri="{FF2B5EF4-FFF2-40B4-BE49-F238E27FC236}">
                <a16:creationId xmlns:a16="http://schemas.microsoft.com/office/drawing/2014/main" id="{38C26E6B-A88A-ABD7-3FD6-803AB994E1AC}"/>
              </a:ext>
            </a:extLst>
          </p:cNvPr>
          <p:cNvGrpSpPr/>
          <p:nvPr/>
        </p:nvGrpSpPr>
        <p:grpSpPr>
          <a:xfrm>
            <a:off x="738293" y="2522364"/>
            <a:ext cx="5231926" cy="1375886"/>
            <a:chOff x="738293" y="2184237"/>
            <a:chExt cx="5231926" cy="1375886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5E5D7B6D-FD85-B26D-1532-C4DFAB74283A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E210EB05-CE5A-F07A-20E5-3424C22276D7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23">
                <a:extLst>
                  <a:ext uri="{FF2B5EF4-FFF2-40B4-BE49-F238E27FC236}">
                    <a16:creationId xmlns:a16="http://schemas.microsoft.com/office/drawing/2014/main" id="{FAF54DFC-0FCD-4103-D8E5-91A23D97007E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0F87168A-0EB5-9244-6CE9-CFA860ED66E0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9" name="Đồ họa 23">
                  <a:extLst>
                    <a:ext uri="{FF2B5EF4-FFF2-40B4-BE49-F238E27FC236}">
                      <a16:creationId xmlns:a16="http://schemas.microsoft.com/office/drawing/2014/main" id="{AFDE86A3-5F0F-BAD9-3436-1B8B29954A00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EEA9EF61-830A-2906-FC64-2F2A1937EDE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E714F7AE-DCC2-928E-D0F3-51CFBE3D6FF8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6DCD473E-9944-2B18-057A-A59A3283167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B02757A9-B697-E276-47C5-E550835E93B9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000B24F-6D42-6C68-81FE-C8A55936A611}"/>
                </a:ext>
              </a:extLst>
            </p:cNvPr>
            <p:cNvSpPr txBox="1"/>
            <p:nvPr/>
          </p:nvSpPr>
          <p:spPr>
            <a:xfrm>
              <a:off x="1004497" y="2404841"/>
              <a:ext cx="46918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Vì sao Minh phải đi khám bệnh? Bác sĩ nói Minh bị bệnh gì?</a:t>
              </a:r>
              <a:endPara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8F99139B-A21A-B995-2BBF-BE9EB59E7253}"/>
              </a:ext>
            </a:extLst>
          </p:cNvPr>
          <p:cNvGrpSpPr/>
          <p:nvPr/>
        </p:nvGrpSpPr>
        <p:grpSpPr>
          <a:xfrm>
            <a:off x="632538" y="4035416"/>
            <a:ext cx="5231926" cy="1375886"/>
            <a:chOff x="738293" y="2184237"/>
            <a:chExt cx="5231926" cy="1375886"/>
          </a:xfrm>
        </p:grpSpPr>
        <p:grpSp>
          <p:nvGrpSpPr>
            <p:cNvPr id="68" name="Đồ họa 23">
              <a:extLst>
                <a:ext uri="{FF2B5EF4-FFF2-40B4-BE49-F238E27FC236}">
                  <a16:creationId xmlns:a16="http://schemas.microsoft.com/office/drawing/2014/main" id="{9E2DB7F9-866B-1350-EE70-DCC522F9510C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607BDF1B-88AB-00D9-E8EC-81DEC9BD273C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1" name="Đồ họa 23">
                <a:extLst>
                  <a:ext uri="{FF2B5EF4-FFF2-40B4-BE49-F238E27FC236}">
                    <a16:creationId xmlns:a16="http://schemas.microsoft.com/office/drawing/2014/main" id="{1FD2A726-D5D7-9436-D38C-907EF3413C9F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40E73ED0-412E-6989-63A8-4F68AA091D50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73" name="Đồ họa 23">
                  <a:extLst>
                    <a:ext uri="{FF2B5EF4-FFF2-40B4-BE49-F238E27FC236}">
                      <a16:creationId xmlns:a16="http://schemas.microsoft.com/office/drawing/2014/main" id="{F4B14649-8414-5E16-5222-B7D78CB6264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78" name="Hình tự do: Hình 77">
                    <a:extLst>
                      <a:ext uri="{FF2B5EF4-FFF2-40B4-BE49-F238E27FC236}">
                        <a16:creationId xmlns:a16="http://schemas.microsoft.com/office/drawing/2014/main" id="{E1EA9E22-0E53-9C93-76EA-3A5FA17AE6F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" name="Hình tự do: Hình 79">
                    <a:extLst>
                      <a:ext uri="{FF2B5EF4-FFF2-40B4-BE49-F238E27FC236}">
                        <a16:creationId xmlns:a16="http://schemas.microsoft.com/office/drawing/2014/main" id="{6E642B9B-4857-9C0C-A743-128926510763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" name="Hình tự do: Hình 80">
                    <a:extLst>
                      <a:ext uri="{FF2B5EF4-FFF2-40B4-BE49-F238E27FC236}">
                        <a16:creationId xmlns:a16="http://schemas.microsoft.com/office/drawing/2014/main" id="{2C52B36E-12CB-6389-45BD-94363F4AAC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" name="Hình tự do: Hình 81">
                    <a:extLst>
                      <a:ext uri="{FF2B5EF4-FFF2-40B4-BE49-F238E27FC236}">
                        <a16:creationId xmlns:a16="http://schemas.microsoft.com/office/drawing/2014/main" id="{7EFD7074-3795-9E2F-952A-A7DA4293908B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484CD5DA-EE44-9041-49EE-B156B59D4BF9}"/>
                </a:ext>
              </a:extLst>
            </p:cNvPr>
            <p:cNvSpPr txBox="1"/>
            <p:nvPr/>
          </p:nvSpPr>
          <p:spPr>
            <a:xfrm>
              <a:off x="1004497" y="2404841"/>
              <a:ext cx="46918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Minh bị bệnh do những nguyên nhân nào?</a:t>
              </a:r>
              <a:endPara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08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1E8E076E-156E-0235-1095-F9DE031D170E}"/>
              </a:ext>
            </a:extLst>
          </p:cNvPr>
          <p:cNvGrpSpPr/>
          <p:nvPr/>
        </p:nvGrpSpPr>
        <p:grpSpPr>
          <a:xfrm>
            <a:off x="1406320" y="902886"/>
            <a:ext cx="4381613" cy="612251"/>
            <a:chOff x="1229066" y="839755"/>
            <a:chExt cx="8866656" cy="603528"/>
          </a:xfrm>
        </p:grpSpPr>
        <p:sp>
          <p:nvSpPr>
            <p:cNvPr id="75" name="Hình chữ nhật: Góc Gập 74">
              <a:extLst>
                <a:ext uri="{FF2B5EF4-FFF2-40B4-BE49-F238E27FC236}">
                  <a16:creationId xmlns:a16="http://schemas.microsoft.com/office/drawing/2014/main" id="{FFD9F933-24E5-0FF2-DFDB-5B93F38F5740}"/>
                </a:ext>
              </a:extLst>
            </p:cNvPr>
            <p:cNvSpPr/>
            <p:nvPr/>
          </p:nvSpPr>
          <p:spPr>
            <a:xfrm>
              <a:off x="1229066" y="839755"/>
              <a:ext cx="8866656" cy="603528"/>
            </a:xfrm>
            <a:prstGeom prst="foldedCorner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2175749" y="966966"/>
              <a:ext cx="7626524" cy="3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CE2D1BE-001D-0B47-D744-5D9C35B61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/>
          <a:stretch/>
        </p:blipFill>
        <p:spPr>
          <a:xfrm>
            <a:off x="6327537" y="529389"/>
            <a:ext cx="5126170" cy="5913398"/>
          </a:xfrm>
          <a:prstGeom prst="rect">
            <a:avLst/>
          </a:prstGeom>
        </p:spPr>
      </p:pic>
      <p:grpSp>
        <p:nvGrpSpPr>
          <p:cNvPr id="66" name="Nhóm 65">
            <a:extLst>
              <a:ext uri="{FF2B5EF4-FFF2-40B4-BE49-F238E27FC236}">
                <a16:creationId xmlns:a16="http://schemas.microsoft.com/office/drawing/2014/main" id="{38C26E6B-A88A-ABD7-3FD6-803AB994E1AC}"/>
              </a:ext>
            </a:extLst>
          </p:cNvPr>
          <p:cNvGrpSpPr/>
          <p:nvPr/>
        </p:nvGrpSpPr>
        <p:grpSpPr>
          <a:xfrm>
            <a:off x="738293" y="2522364"/>
            <a:ext cx="5231926" cy="1375886"/>
            <a:chOff x="738293" y="2184237"/>
            <a:chExt cx="5231926" cy="1375886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5E5D7B6D-FD85-B26D-1532-C4DFAB74283A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E210EB05-CE5A-F07A-20E5-3424C22276D7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" name="Đồ họa 23">
                <a:extLst>
                  <a:ext uri="{FF2B5EF4-FFF2-40B4-BE49-F238E27FC236}">
                    <a16:creationId xmlns:a16="http://schemas.microsoft.com/office/drawing/2014/main" id="{FAF54DFC-0FCD-4103-D8E5-91A23D97007E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0F87168A-0EB5-9244-6CE9-CFA860ED66E0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" name="Đồ họa 23">
                  <a:extLst>
                    <a:ext uri="{FF2B5EF4-FFF2-40B4-BE49-F238E27FC236}">
                      <a16:creationId xmlns:a16="http://schemas.microsoft.com/office/drawing/2014/main" id="{AFDE86A3-5F0F-BAD9-3436-1B8B29954A00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EEA9EF61-830A-2906-FC64-2F2A1937EDE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E714F7AE-DCC2-928E-D0F3-51CFBE3D6FF8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6DCD473E-9944-2B18-057A-A59A3283167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B02757A9-B697-E276-47C5-E550835E93B9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000B24F-6D42-6C68-81FE-C8A55936A611}"/>
                </a:ext>
              </a:extLst>
            </p:cNvPr>
            <p:cNvSpPr txBox="1"/>
            <p:nvPr/>
          </p:nvSpPr>
          <p:spPr>
            <a:xfrm>
              <a:off x="1004497" y="2404841"/>
              <a:ext cx="46918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Minh phải đi khám bệnh? Bác sĩ nói Minh bị bệnh gì?</a:t>
              </a: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8F99139B-A21A-B995-2BBF-BE9EB59E7253}"/>
              </a:ext>
            </a:extLst>
          </p:cNvPr>
          <p:cNvGrpSpPr/>
          <p:nvPr/>
        </p:nvGrpSpPr>
        <p:grpSpPr>
          <a:xfrm>
            <a:off x="632538" y="4035416"/>
            <a:ext cx="5231926" cy="1375886"/>
            <a:chOff x="738293" y="2184237"/>
            <a:chExt cx="5231926" cy="1375886"/>
          </a:xfrm>
        </p:grpSpPr>
        <p:grpSp>
          <p:nvGrpSpPr>
            <p:cNvPr id="68" name="Đồ họa 23">
              <a:extLst>
                <a:ext uri="{FF2B5EF4-FFF2-40B4-BE49-F238E27FC236}">
                  <a16:creationId xmlns:a16="http://schemas.microsoft.com/office/drawing/2014/main" id="{9E2DB7F9-866B-1350-EE70-DCC522F9510C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607BDF1B-88AB-00D9-E8EC-81DEC9BD273C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1" name="Đồ họa 23">
                <a:extLst>
                  <a:ext uri="{FF2B5EF4-FFF2-40B4-BE49-F238E27FC236}">
                    <a16:creationId xmlns:a16="http://schemas.microsoft.com/office/drawing/2014/main" id="{1FD2A726-D5D7-9436-D38C-907EF3413C9F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40E73ED0-412E-6989-63A8-4F68AA091D50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Đồ họa 23">
                  <a:extLst>
                    <a:ext uri="{FF2B5EF4-FFF2-40B4-BE49-F238E27FC236}">
                      <a16:creationId xmlns:a16="http://schemas.microsoft.com/office/drawing/2014/main" id="{F4B14649-8414-5E16-5222-B7D78CB6264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78" name="Hình tự do: Hình 77">
                    <a:extLst>
                      <a:ext uri="{FF2B5EF4-FFF2-40B4-BE49-F238E27FC236}">
                        <a16:creationId xmlns:a16="http://schemas.microsoft.com/office/drawing/2014/main" id="{E1EA9E22-0E53-9C93-76EA-3A5FA17AE6F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Hình tự do: Hình 79">
                    <a:extLst>
                      <a:ext uri="{FF2B5EF4-FFF2-40B4-BE49-F238E27FC236}">
                        <a16:creationId xmlns:a16="http://schemas.microsoft.com/office/drawing/2014/main" id="{6E642B9B-4857-9C0C-A743-128926510763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Hình tự do: Hình 80">
                    <a:extLst>
                      <a:ext uri="{FF2B5EF4-FFF2-40B4-BE49-F238E27FC236}">
                        <a16:creationId xmlns:a16="http://schemas.microsoft.com/office/drawing/2014/main" id="{2C52B36E-12CB-6389-45BD-94363F4AAC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Hình tự do: Hình 81">
                    <a:extLst>
                      <a:ext uri="{FF2B5EF4-FFF2-40B4-BE49-F238E27FC236}">
                        <a16:creationId xmlns:a16="http://schemas.microsoft.com/office/drawing/2014/main" id="{7EFD7074-3795-9E2F-952A-A7DA4293908B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484CD5DA-EE44-9041-49EE-B156B59D4BF9}"/>
                </a:ext>
              </a:extLst>
            </p:cNvPr>
            <p:cNvSpPr txBox="1"/>
            <p:nvPr/>
          </p:nvSpPr>
          <p:spPr>
            <a:xfrm>
              <a:off x="1004497" y="2404841"/>
              <a:ext cx="46918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Minh bị bệnh do những nguyên nhân nào?</a:t>
              </a:r>
            </a:p>
          </p:txBody>
        </p:sp>
      </p:grpSp>
      <p:sp>
        <p:nvSpPr>
          <p:cNvPr id="3" name="Hộp Văn bản 76">
            <a:extLst>
              <a:ext uri="{FF2B5EF4-FFF2-40B4-BE49-F238E27FC236}">
                <a16:creationId xmlns:a16="http://schemas.microsoft.com/office/drawing/2014/main" id="{707D7CF6-C3B9-2C50-C46C-203F2601729E}"/>
              </a:ext>
            </a:extLst>
          </p:cNvPr>
          <p:cNvSpPr txBox="1"/>
          <p:nvPr/>
        </p:nvSpPr>
        <p:spPr>
          <a:xfrm>
            <a:off x="1406320" y="1701905"/>
            <a:ext cx="376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01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E2D1BE-001D-0B47-D744-5D9C35B61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3" t="28715" b="8436"/>
          <a:stretch/>
        </p:blipFill>
        <p:spPr>
          <a:xfrm>
            <a:off x="6895323" y="584362"/>
            <a:ext cx="4558384" cy="5499197"/>
          </a:xfrm>
          <a:prstGeom prst="rect">
            <a:avLst/>
          </a:prstGeom>
        </p:spPr>
      </p:pic>
      <p:grpSp>
        <p:nvGrpSpPr>
          <p:cNvPr id="66" name="Nhóm 65">
            <a:extLst>
              <a:ext uri="{FF2B5EF4-FFF2-40B4-BE49-F238E27FC236}">
                <a16:creationId xmlns:a16="http://schemas.microsoft.com/office/drawing/2014/main" id="{38C26E6B-A88A-ABD7-3FD6-803AB994E1AC}"/>
              </a:ext>
            </a:extLst>
          </p:cNvPr>
          <p:cNvGrpSpPr/>
          <p:nvPr/>
        </p:nvGrpSpPr>
        <p:grpSpPr>
          <a:xfrm>
            <a:off x="898742" y="936160"/>
            <a:ext cx="5231926" cy="1375886"/>
            <a:chOff x="738293" y="2184237"/>
            <a:chExt cx="5231926" cy="1375886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5E5D7B6D-FD85-B26D-1532-C4DFAB74283A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E210EB05-CE5A-F07A-20E5-3424C22276D7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23">
                <a:extLst>
                  <a:ext uri="{FF2B5EF4-FFF2-40B4-BE49-F238E27FC236}">
                    <a16:creationId xmlns:a16="http://schemas.microsoft.com/office/drawing/2014/main" id="{FAF54DFC-0FCD-4103-D8E5-91A23D97007E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0F87168A-0EB5-9244-6CE9-CFA860ED66E0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9" name="Đồ họa 23">
                  <a:extLst>
                    <a:ext uri="{FF2B5EF4-FFF2-40B4-BE49-F238E27FC236}">
                      <a16:creationId xmlns:a16="http://schemas.microsoft.com/office/drawing/2014/main" id="{AFDE86A3-5F0F-BAD9-3436-1B8B29954A00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EEA9EF61-830A-2906-FC64-2F2A1937EDE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E714F7AE-DCC2-928E-D0F3-51CFBE3D6FF8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6DCD473E-9944-2B18-057A-A59A3283167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B02757A9-B697-E276-47C5-E550835E93B9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000B24F-6D42-6C68-81FE-C8A55936A611}"/>
                </a:ext>
              </a:extLst>
            </p:cNvPr>
            <p:cNvSpPr txBox="1"/>
            <p:nvPr/>
          </p:nvSpPr>
          <p:spPr>
            <a:xfrm>
              <a:off x="1004497" y="2404841"/>
              <a:ext cx="46918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Vì sao Minh phải đi khám bệnh? Bác sĩ nói Minh bị bệnh gì?</a:t>
              </a:r>
              <a:endPara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879D7CC7-26B6-167F-C853-22160896CA82}"/>
              </a:ext>
            </a:extLst>
          </p:cNvPr>
          <p:cNvGrpSpPr/>
          <p:nvPr/>
        </p:nvGrpSpPr>
        <p:grpSpPr>
          <a:xfrm>
            <a:off x="1054654" y="2984915"/>
            <a:ext cx="5308824" cy="1639675"/>
            <a:chOff x="1017828" y="4574539"/>
            <a:chExt cx="5847638" cy="771586"/>
          </a:xfrm>
        </p:grpSpPr>
        <p:grpSp>
          <p:nvGrpSpPr>
            <p:cNvPr id="14" name="Đồ họa 19">
              <a:extLst>
                <a:ext uri="{FF2B5EF4-FFF2-40B4-BE49-F238E27FC236}">
                  <a16:creationId xmlns:a16="http://schemas.microsoft.com/office/drawing/2014/main" id="{BBD596D2-34D2-3D44-C55B-6E2D9AC5005F}"/>
                </a:ext>
              </a:extLst>
            </p:cNvPr>
            <p:cNvGrpSpPr/>
            <p:nvPr/>
          </p:nvGrpSpPr>
          <p:grpSpPr>
            <a:xfrm>
              <a:off x="1017828" y="4574539"/>
              <a:ext cx="5840028" cy="771586"/>
              <a:chOff x="5095875" y="2773679"/>
              <a:chExt cx="3654518" cy="771586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05AE1F10-9F77-6C46-E1F0-11E6C1CDF653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6F0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2AC74D82-3B41-F55E-A51C-4BC5FAA696CA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8FC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3C529311-D945-564E-0F13-0B85083029B9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5A0C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E154A186-3661-2DE6-E5C4-8064D9E9E835}"/>
                </a:ext>
              </a:extLst>
            </p:cNvPr>
            <p:cNvSpPr txBox="1"/>
            <p:nvPr/>
          </p:nvSpPr>
          <p:spPr>
            <a:xfrm>
              <a:off x="1085215" y="4613653"/>
              <a:ext cx="5780251" cy="65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phải đi khám bệnh vì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sổ mũi và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họng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Bác sĩ nói Minh bị viêm họng.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E735FF99-F7D8-A0C2-6848-11C936069B5E}"/>
              </a:ext>
            </a:extLst>
          </p:cNvPr>
          <p:cNvGrpSpPr/>
          <p:nvPr/>
        </p:nvGrpSpPr>
        <p:grpSpPr>
          <a:xfrm>
            <a:off x="716456" y="7287227"/>
            <a:ext cx="5231926" cy="1375886"/>
            <a:chOff x="738293" y="2184237"/>
            <a:chExt cx="5231926" cy="1375886"/>
          </a:xfrm>
        </p:grpSpPr>
        <p:grpSp>
          <p:nvGrpSpPr>
            <p:cNvPr id="21" name="Đồ họa 23">
              <a:extLst>
                <a:ext uri="{FF2B5EF4-FFF2-40B4-BE49-F238E27FC236}">
                  <a16:creationId xmlns:a16="http://schemas.microsoft.com/office/drawing/2014/main" id="{B381210E-4CB1-12F2-0D0C-DD27EE47E703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9B2CFD41-2F15-8C50-50E7-435CB0B9527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4" name="Đồ họa 23">
                <a:extLst>
                  <a:ext uri="{FF2B5EF4-FFF2-40B4-BE49-F238E27FC236}">
                    <a16:creationId xmlns:a16="http://schemas.microsoft.com/office/drawing/2014/main" id="{082054F1-9D61-C595-BB21-A7D4BE73D93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391E0907-4BB8-6547-A452-D2BBDE3FFEE1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26" name="Đồ họa 23">
                  <a:extLst>
                    <a:ext uri="{FF2B5EF4-FFF2-40B4-BE49-F238E27FC236}">
                      <a16:creationId xmlns:a16="http://schemas.microsoft.com/office/drawing/2014/main" id="{D4A170ED-4D8C-2726-1150-3930C4D0FC90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1A20443B-8B07-2E43-9D6A-1C5F71D27440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11A03164-3B1A-7297-F948-59D104ABD0DD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AEF3089C-CE3B-6221-BEFB-9A4DD60FD97F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BAB9C635-2AF5-14EA-55E0-379BCD96E49E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019C27D-A5B8-FA84-93C3-A0E352CBBC5E}"/>
                </a:ext>
              </a:extLst>
            </p:cNvPr>
            <p:cNvSpPr txBox="1"/>
            <p:nvPr/>
          </p:nvSpPr>
          <p:spPr>
            <a:xfrm>
              <a:off x="1004497" y="2404841"/>
              <a:ext cx="46918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Minh bị bệnh do những nguyên nhân nào?</a:t>
              </a:r>
              <a:endPara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25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F6DBE1BC-3988-D6C0-F364-14647243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1255" y="1250065"/>
            <a:ext cx="3381017" cy="5017625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8813E22F-978A-29DE-E1B2-ACDB4676A032}"/>
              </a:ext>
            </a:extLst>
          </p:cNvPr>
          <p:cNvGrpSpPr/>
          <p:nvPr/>
        </p:nvGrpSpPr>
        <p:grpSpPr>
          <a:xfrm>
            <a:off x="1516284" y="638764"/>
            <a:ext cx="5559103" cy="5316592"/>
            <a:chOff x="1516284" y="638764"/>
            <a:chExt cx="5559103" cy="5316592"/>
          </a:xfrm>
        </p:grpSpPr>
        <p:pic>
          <p:nvPicPr>
            <p:cNvPr id="5" name="Đồ họa 4">
              <a:extLst>
                <a:ext uri="{FF2B5EF4-FFF2-40B4-BE49-F238E27FC236}">
                  <a16:creationId xmlns:a16="http://schemas.microsoft.com/office/drawing/2014/main" id="{B3CAFB23-96FC-CB36-86A1-6A94373CD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6284" y="638764"/>
              <a:ext cx="5559103" cy="5316592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E60925F7-5842-3C30-0A99-9952D0105E09}"/>
                </a:ext>
              </a:extLst>
            </p:cNvPr>
            <p:cNvSpPr txBox="1"/>
            <p:nvPr/>
          </p:nvSpPr>
          <p:spPr>
            <a:xfrm>
              <a:off x="1830184" y="2551609"/>
              <a:ext cx="493130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 ta cần làm gì để phòng bệnh hô hấp?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Đồ họa 10">
            <a:extLst>
              <a:ext uri="{FF2B5EF4-FFF2-40B4-BE49-F238E27FC236}">
                <a16:creationId xmlns:a16="http://schemas.microsoft.com/office/drawing/2014/main" id="{08DBA488-2F56-0E6D-8E2E-A647DF8B6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9365" y="7043194"/>
            <a:ext cx="1189229" cy="103381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B1EB804A-856D-9CA0-B748-9B382ECD2C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6284" y="6858000"/>
            <a:ext cx="710922" cy="1095423"/>
          </a:xfrm>
          <a:prstGeom prst="rect">
            <a:avLst/>
          </a:prstGeom>
        </p:spPr>
      </p:pic>
      <p:pic>
        <p:nvPicPr>
          <p:cNvPr id="13" name="Đồ họa 12">
            <a:extLst>
              <a:ext uri="{FF2B5EF4-FFF2-40B4-BE49-F238E27FC236}">
                <a16:creationId xmlns:a16="http://schemas.microsoft.com/office/drawing/2014/main" id="{35A1B471-0775-8092-111E-F4581A167A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98130" y="6858000"/>
            <a:ext cx="879258" cy="11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006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69FAFF-AC8E-06AE-73AF-79B60512EF8C}"/>
              </a:ext>
            </a:extLst>
          </p:cNvPr>
          <p:cNvSpPr txBox="1"/>
          <p:nvPr/>
        </p:nvSpPr>
        <p:spPr>
          <a:xfrm>
            <a:off x="4515852" y="633663"/>
            <a:ext cx="6352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luận</a:t>
            </a:r>
            <a:r>
              <a:rPr lang="en-US" sz="6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</a:t>
            </a:r>
            <a:endParaRPr lang="en-ID" sz="60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83FAB9-41EF-FA33-D57E-E8CB36BA4901}"/>
              </a:ext>
            </a:extLst>
          </p:cNvPr>
          <p:cNvCxnSpPr>
            <a:cxnSpLocks/>
          </p:cNvCxnSpPr>
          <p:nvPr/>
        </p:nvCxnSpPr>
        <p:spPr>
          <a:xfrm>
            <a:off x="5927559" y="1649326"/>
            <a:ext cx="0" cy="476450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7846D5-BB95-9C72-5AD3-BCEABA833D8D}"/>
              </a:ext>
            </a:extLst>
          </p:cNvPr>
          <p:cNvSpPr txBox="1"/>
          <p:nvPr/>
        </p:nvSpPr>
        <p:spPr>
          <a:xfrm>
            <a:off x="2445832" y="1519164"/>
            <a:ext cx="207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ID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00B6-2786-E030-819A-436649B2217A}"/>
              </a:ext>
            </a:extLst>
          </p:cNvPr>
          <p:cNvSpPr txBox="1"/>
          <p:nvPr/>
        </p:nvSpPr>
        <p:spPr>
          <a:xfrm>
            <a:off x="7767783" y="1519164"/>
            <a:ext cx="2909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ID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98C166-F384-980A-B515-F9EB98E28C84}"/>
              </a:ext>
            </a:extLst>
          </p:cNvPr>
          <p:cNvSpPr txBox="1"/>
          <p:nvPr/>
        </p:nvSpPr>
        <p:spPr>
          <a:xfrm>
            <a:off x="1503342" y="2449016"/>
            <a:ext cx="383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C3BC4F-3824-82E9-8837-9DD4E4A61A01}"/>
              </a:ext>
            </a:extLst>
          </p:cNvPr>
          <p:cNvSpPr txBox="1"/>
          <p:nvPr/>
        </p:nvSpPr>
        <p:spPr>
          <a:xfrm>
            <a:off x="1503342" y="3105215"/>
            <a:ext cx="383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9BCE21-D960-F2FB-F843-C631408E2F48}"/>
              </a:ext>
            </a:extLst>
          </p:cNvPr>
          <p:cNvSpPr txBox="1"/>
          <p:nvPr/>
        </p:nvSpPr>
        <p:spPr>
          <a:xfrm>
            <a:off x="1503342" y="3739191"/>
            <a:ext cx="4424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87C9CA-AF58-7D79-9DAD-D54BA312704F}"/>
              </a:ext>
            </a:extLst>
          </p:cNvPr>
          <p:cNvSpPr txBox="1"/>
          <p:nvPr/>
        </p:nvSpPr>
        <p:spPr>
          <a:xfrm>
            <a:off x="1503342" y="4395390"/>
            <a:ext cx="4424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6616BF-9A0F-119D-6162-2703560D9DEE}"/>
              </a:ext>
            </a:extLst>
          </p:cNvPr>
          <p:cNvSpPr txBox="1"/>
          <p:nvPr/>
        </p:nvSpPr>
        <p:spPr>
          <a:xfrm>
            <a:off x="6329342" y="2401871"/>
            <a:ext cx="383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472A15-636D-EB7A-77AE-CFD1BE5EF3D2}"/>
              </a:ext>
            </a:extLst>
          </p:cNvPr>
          <p:cNvSpPr txBox="1"/>
          <p:nvPr/>
        </p:nvSpPr>
        <p:spPr>
          <a:xfrm>
            <a:off x="6329342" y="2962919"/>
            <a:ext cx="383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F57AB-C56C-2A77-FD7C-FED30F92C81B}"/>
              </a:ext>
            </a:extLst>
          </p:cNvPr>
          <p:cNvSpPr txBox="1"/>
          <p:nvPr/>
        </p:nvSpPr>
        <p:spPr>
          <a:xfrm>
            <a:off x="6329341" y="3550267"/>
            <a:ext cx="468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1244E-4638-4FC7-D664-2CCE9B3D6ED0}"/>
              </a:ext>
            </a:extLst>
          </p:cNvPr>
          <p:cNvSpPr txBox="1"/>
          <p:nvPr/>
        </p:nvSpPr>
        <p:spPr>
          <a:xfrm>
            <a:off x="6329341" y="4135042"/>
            <a:ext cx="468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78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Hình ảnh 78">
            <a:extLst>
              <a:ext uri="{FF2B5EF4-FFF2-40B4-BE49-F238E27FC236}">
                <a16:creationId xmlns:a16="http://schemas.microsoft.com/office/drawing/2014/main" id="{E4C6BF1E-B58B-E43D-C3F0-830B8DFC1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92" y="1327355"/>
            <a:ext cx="4780699" cy="4203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9D519-A64E-27BD-CC5A-D0C0856E2483}"/>
              </a:ext>
            </a:extLst>
          </p:cNvPr>
          <p:cNvSpPr txBox="1"/>
          <p:nvPr/>
        </p:nvSpPr>
        <p:spPr>
          <a:xfrm>
            <a:off x="777407" y="655136"/>
            <a:ext cx="7435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5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5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5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81B9D-86C7-009F-654D-E3C00DC9499F}"/>
              </a:ext>
            </a:extLst>
          </p:cNvPr>
          <p:cNvSpPr txBox="1"/>
          <p:nvPr/>
        </p:nvSpPr>
        <p:spPr>
          <a:xfrm>
            <a:off x="847837" y="1630951"/>
            <a:ext cx="5451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ID" sz="4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5A432-0653-6433-6701-AB90D5546CAF}"/>
              </a:ext>
            </a:extLst>
          </p:cNvPr>
          <p:cNvSpPr txBox="1"/>
          <p:nvPr/>
        </p:nvSpPr>
        <p:spPr>
          <a:xfrm>
            <a:off x="7847442" y="762857"/>
            <a:ext cx="743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2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Nhóm 79">
            <a:extLst>
              <a:ext uri="{FF2B5EF4-FFF2-40B4-BE49-F238E27FC236}">
                <a16:creationId xmlns:a16="http://schemas.microsoft.com/office/drawing/2014/main" id="{40002DF6-0E7D-2B28-4BA4-98A40C7EC37B}"/>
              </a:ext>
            </a:extLst>
          </p:cNvPr>
          <p:cNvGrpSpPr/>
          <p:nvPr/>
        </p:nvGrpSpPr>
        <p:grpSpPr>
          <a:xfrm>
            <a:off x="697108" y="607633"/>
            <a:ext cx="10639486" cy="1148080"/>
            <a:chOff x="697108" y="607633"/>
            <a:chExt cx="10639486" cy="1148080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1845026A-5A5A-7035-D1A2-143D3B7FFA13}"/>
                </a:ext>
              </a:extLst>
            </p:cNvPr>
            <p:cNvGrpSpPr/>
            <p:nvPr/>
          </p:nvGrpSpPr>
          <p:grpSpPr>
            <a:xfrm>
              <a:off x="697108" y="607633"/>
              <a:ext cx="10639486" cy="1148080"/>
              <a:chOff x="579120" y="548640"/>
              <a:chExt cx="10029885" cy="1148080"/>
            </a:xfrm>
          </p:grpSpPr>
          <p:sp>
            <p:nvSpPr>
              <p:cNvPr id="75" name="Hình chữ nhật: Góc Gập 74">
                <a:extLst>
                  <a:ext uri="{FF2B5EF4-FFF2-40B4-BE49-F238E27FC236}">
                    <a16:creationId xmlns:a16="http://schemas.microsoft.com/office/drawing/2014/main" id="{FFD9F933-24E5-0FF2-DFDB-5B93F38F5740}"/>
                  </a:ext>
                </a:extLst>
              </p:cNvPr>
              <p:cNvSpPr/>
              <p:nvPr/>
            </p:nvSpPr>
            <p:spPr>
              <a:xfrm>
                <a:off x="1068438" y="548640"/>
                <a:ext cx="9540567" cy="1148080"/>
              </a:xfrm>
              <a:prstGeom prst="foldedCorner">
                <a:avLst/>
              </a:prstGeom>
              <a:noFill/>
              <a:ln w="19050">
                <a:solidFill>
                  <a:srgbClr val="63A74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Hình Bầu dục 73">
                <a:extLst>
                  <a:ext uri="{FF2B5EF4-FFF2-40B4-BE49-F238E27FC236}">
                    <a16:creationId xmlns:a16="http://schemas.microsoft.com/office/drawing/2014/main" id="{277793FB-F770-1A62-ECCB-12981BD2ADDB}"/>
                  </a:ext>
                </a:extLst>
              </p:cNvPr>
              <p:cNvSpPr/>
              <p:nvPr/>
            </p:nvSpPr>
            <p:spPr>
              <a:xfrm>
                <a:off x="579120" y="548640"/>
                <a:ext cx="1148080" cy="114808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 cmpd="tri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1</a:t>
                </a: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1894471" y="704619"/>
              <a:ext cx="94421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</a:t>
              </a: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sát các hình sau và cho biết các cách chăm sóc, bảo vệ cơ quan hô hấp. Nêu tác dụng của mỗi việc làm đó.</a:t>
              </a:r>
              <a:endPara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9" name="Hình ảnh 78">
            <a:extLst>
              <a:ext uri="{FF2B5EF4-FFF2-40B4-BE49-F238E27FC236}">
                <a16:creationId xmlns:a16="http://schemas.microsoft.com/office/drawing/2014/main" id="{E4C6BF1E-B58B-E43D-C3F0-830B8DFC1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0" y="1950091"/>
            <a:ext cx="4780699" cy="4203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5B76CDEA-9FD5-759C-015F-F13D32C579AD}"/>
              </a:ext>
            </a:extLst>
          </p:cNvPr>
          <p:cNvSpPr/>
          <p:nvPr/>
        </p:nvSpPr>
        <p:spPr>
          <a:xfrm>
            <a:off x="1831158" y="2426924"/>
            <a:ext cx="1691701" cy="741149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9DE0C26D-8DA3-BDDE-5D3E-23A8D97F3C82}"/>
              </a:ext>
            </a:extLst>
          </p:cNvPr>
          <p:cNvSpPr/>
          <p:nvPr/>
        </p:nvSpPr>
        <p:spPr>
          <a:xfrm>
            <a:off x="8669140" y="2214766"/>
            <a:ext cx="2395133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6C8851B0-6FF0-A8DB-05EF-DD88E0406E6B}"/>
              </a:ext>
            </a:extLst>
          </p:cNvPr>
          <p:cNvSpPr/>
          <p:nvPr/>
        </p:nvSpPr>
        <p:spPr>
          <a:xfrm>
            <a:off x="1477152" y="4515005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miệng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6513979E-18D3-4064-0CE7-B8F26A56192E}"/>
              </a:ext>
            </a:extLst>
          </p:cNvPr>
          <p:cNvSpPr/>
          <p:nvPr/>
        </p:nvSpPr>
        <p:spPr>
          <a:xfrm>
            <a:off x="8749363" y="4515005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E8E33-49A0-BAFE-F002-15BA8C4AD67D}"/>
              </a:ext>
            </a:extLst>
          </p:cNvPr>
          <p:cNvSpPr txBox="1"/>
          <p:nvPr/>
        </p:nvSpPr>
        <p:spPr>
          <a:xfrm>
            <a:off x="1361332" y="3259691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Hô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hấp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quả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AC589-A6BD-DE83-7CA4-636D7F569083}"/>
              </a:ext>
            </a:extLst>
          </p:cNvPr>
          <p:cNvSpPr txBox="1"/>
          <p:nvPr/>
        </p:nvSpPr>
        <p:spPr>
          <a:xfrm>
            <a:off x="8551530" y="3258946"/>
            <a:ext cx="313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sạch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96C78-5C60-D18D-75D3-9106BBDC1CD7}"/>
              </a:ext>
            </a:extLst>
          </p:cNvPr>
          <p:cNvSpPr txBox="1"/>
          <p:nvPr/>
        </p:nvSpPr>
        <p:spPr>
          <a:xfrm>
            <a:off x="1361332" y="5615630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họng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E691E-F396-643A-A4B2-5205BA38FB2A}"/>
              </a:ext>
            </a:extLst>
          </p:cNvPr>
          <p:cNvSpPr txBox="1"/>
          <p:nvPr/>
        </p:nvSpPr>
        <p:spPr>
          <a:xfrm>
            <a:off x="8777488" y="5615630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mũi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986F6B-3D1D-DCFB-9B4B-AAEB18D2021A}"/>
              </a:ext>
            </a:extLst>
          </p:cNvPr>
          <p:cNvCxnSpPr/>
          <p:nvPr/>
        </p:nvCxnSpPr>
        <p:spPr>
          <a:xfrm>
            <a:off x="2075935" y="1145060"/>
            <a:ext cx="1309816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59B46D-2119-8E04-D02F-99632D5186DA}"/>
              </a:ext>
            </a:extLst>
          </p:cNvPr>
          <p:cNvCxnSpPr>
            <a:cxnSpLocks/>
          </p:cNvCxnSpPr>
          <p:nvPr/>
        </p:nvCxnSpPr>
        <p:spPr>
          <a:xfrm>
            <a:off x="7831441" y="1145060"/>
            <a:ext cx="3380256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ACA933-A540-C764-7907-D15022C66B31}"/>
              </a:ext>
            </a:extLst>
          </p:cNvPr>
          <p:cNvCxnSpPr>
            <a:cxnSpLocks/>
          </p:cNvCxnSpPr>
          <p:nvPr/>
        </p:nvCxnSpPr>
        <p:spPr>
          <a:xfrm>
            <a:off x="1997675" y="1577547"/>
            <a:ext cx="2393093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FACC5A-6EFC-D745-B305-25134F010996}"/>
              </a:ext>
            </a:extLst>
          </p:cNvPr>
          <p:cNvCxnSpPr>
            <a:cxnSpLocks/>
          </p:cNvCxnSpPr>
          <p:nvPr/>
        </p:nvCxnSpPr>
        <p:spPr>
          <a:xfrm>
            <a:off x="4563762" y="1577548"/>
            <a:ext cx="5231027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14946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/>
          <p:bldP spid="7" grpId="0"/>
          <p:bldP spid="8" grpId="0"/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90" y="3044190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1" y="1435799"/>
            <a:ext cx="8431619" cy="4232366"/>
          </a:xfrm>
          <a:prstGeom prst="cloudCallout">
            <a:avLst>
              <a:gd name="adj1" fmla="val 68287"/>
              <a:gd name="adj2" fmla="val -12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/>
              </a:rPr>
              <a:t>Hoạt động 2: 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/>
              </a:rPr>
              <a:t>Thực</a:t>
            </a:r>
            <a:r>
              <a:rPr lang="en-US" sz="40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/>
              </a:rPr>
              <a:t>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Nhóm 501">
            <a:extLst>
              <a:ext uri="{FF2B5EF4-FFF2-40B4-BE49-F238E27FC236}">
                <a16:creationId xmlns:a16="http://schemas.microsoft.com/office/drawing/2014/main" id="{117AD476-E376-4F89-191A-5EB1FB518A54}"/>
              </a:ext>
            </a:extLst>
          </p:cNvPr>
          <p:cNvGrpSpPr/>
          <p:nvPr/>
        </p:nvGrpSpPr>
        <p:grpSpPr>
          <a:xfrm>
            <a:off x="899327" y="881310"/>
            <a:ext cx="10647484" cy="780956"/>
            <a:chOff x="816178" y="479533"/>
            <a:chExt cx="10647484" cy="1481981"/>
          </a:xfrm>
        </p:grpSpPr>
        <p:sp>
          <p:nvSpPr>
            <p:cNvPr id="75" name="Hình chữ nhật: Góc Gập 74">
              <a:extLst>
                <a:ext uri="{FF2B5EF4-FFF2-40B4-BE49-F238E27FC236}">
                  <a16:creationId xmlns:a16="http://schemas.microsoft.com/office/drawing/2014/main" id="{FFD9F933-24E5-0FF2-DFDB-5B93F38F5740}"/>
                </a:ext>
              </a:extLst>
            </p:cNvPr>
            <p:cNvSpPr/>
            <p:nvPr/>
          </p:nvSpPr>
          <p:spPr>
            <a:xfrm>
              <a:off x="816178" y="479533"/>
              <a:ext cx="10381366" cy="1481981"/>
            </a:xfrm>
            <a:prstGeom prst="foldedCorner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1082297" y="656124"/>
              <a:ext cx="10381365" cy="992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 khăn sạch và mềm </a:t>
              </a:r>
              <a:r>
                <a:rPr lang="vi-VN" sz="2800" b="1" i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lau hai lỗ mũi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thấy gì trên khăn? 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Đồ họa 6">
            <a:extLst>
              <a:ext uri="{FF2B5EF4-FFF2-40B4-BE49-F238E27FC236}">
                <a16:creationId xmlns:a16="http://schemas.microsoft.com/office/drawing/2014/main" id="{ED320101-EC6F-637B-9D78-7F045DB13008}"/>
              </a:ext>
            </a:extLst>
          </p:cNvPr>
          <p:cNvGrpSpPr/>
          <p:nvPr/>
        </p:nvGrpSpPr>
        <p:grpSpPr>
          <a:xfrm>
            <a:off x="2799294" y="2407277"/>
            <a:ext cx="6593411" cy="3794599"/>
            <a:chOff x="-31" y="155451"/>
            <a:chExt cx="11370884" cy="6264361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58C0ECEB-74EC-13D3-4302-B2F5FCFC1560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2F8D5D94-8E8F-9A31-8966-A8F7D5107AD1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63608C3-5566-9FFE-7C6F-79315A7D1A3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B024A0DB-3131-CCA2-1E20-FE1376350FF7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8DFC01E0-48B1-0B69-C2B4-54153099AF99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1C4D573F-B5C7-2166-D73F-6DBCADDE1E99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BEDF3B10-8CCA-55CF-5114-CB06092D3508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5CAD8599-B6CA-73CD-8A5F-A5C6CABF80F7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2EB39A2F-EC50-D1AE-648B-CFA9CC067302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2D136290-3F56-197B-4722-0F114772512D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4EA8FD24-4BE6-FF98-3631-13499B3F7B5A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E25126C7-5F77-4373-29E1-8B480EEA744E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id="{9F5EB1EB-5D3A-136B-9316-8B3ACD69DA69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81303842-5960-A0F4-F8E8-F935D84E07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77BC57AF-8073-67E1-F59A-F0C59D47D7F7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917A18A1-8133-8D91-13FA-14C9629E6F7A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27" name="Đồ họa 6">
                <a:extLst>
                  <a:ext uri="{FF2B5EF4-FFF2-40B4-BE49-F238E27FC236}">
                    <a16:creationId xmlns:a16="http://schemas.microsoft.com/office/drawing/2014/main" id="{7D604C32-AF91-B8A6-90A3-9B919C52F7A9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28" name="Đồ họa 6">
                  <a:extLst>
                    <a:ext uri="{FF2B5EF4-FFF2-40B4-BE49-F238E27FC236}">
                      <a16:creationId xmlns:a16="http://schemas.microsoft.com/office/drawing/2014/main" id="{EB576E97-E31D-0100-0DE6-F8106CC97CC6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0C0F5EB7-437D-360D-F55D-1612A2B00742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0" name="Đồ họa 6">
                    <a:extLst>
                      <a:ext uri="{FF2B5EF4-FFF2-40B4-BE49-F238E27FC236}">
                        <a16:creationId xmlns:a16="http://schemas.microsoft.com/office/drawing/2014/main" id="{23CA3EC3-7AC4-EA98-CCA0-77EBA1F2CC46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31" name="Hình tự do: Hình 30">
                      <a:extLst>
                        <a:ext uri="{FF2B5EF4-FFF2-40B4-BE49-F238E27FC236}">
                          <a16:creationId xmlns:a16="http://schemas.microsoft.com/office/drawing/2014/main" id="{7C26939E-C6EC-1372-377D-8AD526E32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4" name="Hình tự do: Hình 63">
                      <a:extLst>
                        <a:ext uri="{FF2B5EF4-FFF2-40B4-BE49-F238E27FC236}">
                          <a16:creationId xmlns:a16="http://schemas.microsoft.com/office/drawing/2014/main" id="{7270964D-EF3F-07FC-D8EF-CB32189883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65" name="Hình tự do: Hình 64">
                      <a:extLst>
                        <a:ext uri="{FF2B5EF4-FFF2-40B4-BE49-F238E27FC236}">
                          <a16:creationId xmlns:a16="http://schemas.microsoft.com/office/drawing/2014/main" id="{8679973A-36E3-7E29-5DF0-6141024829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66" name="Hình tự do: Hình 65">
                    <a:extLst>
                      <a:ext uri="{FF2B5EF4-FFF2-40B4-BE49-F238E27FC236}">
                        <a16:creationId xmlns:a16="http://schemas.microsoft.com/office/drawing/2014/main" id="{9D5296C3-7E7F-BEE4-D674-41A4CAAD97A2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EE53C5B6-D057-A1F5-BA2D-B813C644B135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E23227E4-F6A0-0780-B1FC-04405612C707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9" name="Đồ họa 6">
                <a:extLst>
                  <a:ext uri="{FF2B5EF4-FFF2-40B4-BE49-F238E27FC236}">
                    <a16:creationId xmlns:a16="http://schemas.microsoft.com/office/drawing/2014/main" id="{FBC96588-FC7F-5B24-B278-44154F02EB5F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F88C29EC-D14A-A3FE-9D1F-37CC1C0C8479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DEF3749A-566E-0829-A922-A1154A21DB97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2" name="Đồ họa 6">
                  <a:extLst>
                    <a:ext uri="{FF2B5EF4-FFF2-40B4-BE49-F238E27FC236}">
                      <a16:creationId xmlns:a16="http://schemas.microsoft.com/office/drawing/2014/main" id="{37B8057A-E149-18C8-D132-51FACB4A8B5A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73" name="Hình tự do: Hình 72">
                    <a:extLst>
                      <a:ext uri="{FF2B5EF4-FFF2-40B4-BE49-F238E27FC236}">
                        <a16:creationId xmlns:a16="http://schemas.microsoft.com/office/drawing/2014/main" id="{FB290E6B-4ABA-E0AC-BFAA-F2BE55246407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" name="Hình tự do: Hình 77">
                    <a:extLst>
                      <a:ext uri="{FF2B5EF4-FFF2-40B4-BE49-F238E27FC236}">
                        <a16:creationId xmlns:a16="http://schemas.microsoft.com/office/drawing/2014/main" id="{FCC5E4D3-00C5-F183-D9B7-34512293025F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" name="Hình tự do: Hình 79">
                    <a:extLst>
                      <a:ext uri="{FF2B5EF4-FFF2-40B4-BE49-F238E27FC236}">
                        <a16:creationId xmlns:a16="http://schemas.microsoft.com/office/drawing/2014/main" id="{BD0C1906-A485-36DF-5D3E-FA8D0FA5D046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81" name="Đồ họa 6">
                <a:extLst>
                  <a:ext uri="{FF2B5EF4-FFF2-40B4-BE49-F238E27FC236}">
                    <a16:creationId xmlns:a16="http://schemas.microsoft.com/office/drawing/2014/main" id="{E6C02B23-4C74-23D0-BA3D-FC28A4A85C5F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1B26A0D0-6680-7686-F02C-030F8A4DBBE2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63D2AB46-4639-76A4-8A31-7C7D0B772CB0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4" name="Đồ họa 6">
                  <a:extLst>
                    <a:ext uri="{FF2B5EF4-FFF2-40B4-BE49-F238E27FC236}">
                      <a16:creationId xmlns:a16="http://schemas.microsoft.com/office/drawing/2014/main" id="{1AF31822-0FD2-9385-1576-15E0286DF8CE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85" name="Hình tự do: Hình 84">
                    <a:extLst>
                      <a:ext uri="{FF2B5EF4-FFF2-40B4-BE49-F238E27FC236}">
                        <a16:creationId xmlns:a16="http://schemas.microsoft.com/office/drawing/2014/main" id="{1E2B47C1-D00E-0612-8B61-FB7A78CE09AB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6" name="Hình tự do: Hình 85">
                    <a:extLst>
                      <a:ext uri="{FF2B5EF4-FFF2-40B4-BE49-F238E27FC236}">
                        <a16:creationId xmlns:a16="http://schemas.microsoft.com/office/drawing/2014/main" id="{38EA5718-5647-834D-4688-5E3ED389013D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" name="Hình tự do: Hình 86">
                    <a:extLst>
                      <a:ext uri="{FF2B5EF4-FFF2-40B4-BE49-F238E27FC236}">
                        <a16:creationId xmlns:a16="http://schemas.microsoft.com/office/drawing/2014/main" id="{BE056DE4-894C-71CB-CA0E-FFF13B282D58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4059A8BB-0E76-E8FD-48A4-FFE0A6201549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C1EB137D-8539-5D12-C533-972C9E5405FC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271AB2BF-6DF9-EB87-C4F3-AF95F27FECAA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16BD2A94-12B0-E7C1-8B3F-8A20D14275CB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755B438E-17D2-8505-3125-11B1E0B491B7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8013445D-16F4-3F15-B367-6A3862B12F68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164B91FF-6A2D-0684-6739-FC154DD2E9D1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E812BC2F-1C0E-C95B-1CF8-60D5F117AB87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617B70D1-9D9B-C733-976B-28C439C63F2A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7" name="Đồ họa 6">
                <a:extLst>
                  <a:ext uri="{FF2B5EF4-FFF2-40B4-BE49-F238E27FC236}">
                    <a16:creationId xmlns:a16="http://schemas.microsoft.com/office/drawing/2014/main" id="{1C08108B-5813-BF77-7088-AD7857D4A2E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98" name="Đồ họa 6">
                  <a:extLst>
                    <a:ext uri="{FF2B5EF4-FFF2-40B4-BE49-F238E27FC236}">
                      <a16:creationId xmlns:a16="http://schemas.microsoft.com/office/drawing/2014/main" id="{9DA63105-1835-49DA-9E1E-03244AF483C0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99" name="Hình tự do: Hình 98">
                    <a:extLst>
                      <a:ext uri="{FF2B5EF4-FFF2-40B4-BE49-F238E27FC236}">
                        <a16:creationId xmlns:a16="http://schemas.microsoft.com/office/drawing/2014/main" id="{9D20CD50-67B5-A781-CC36-C5C7E45B5B2A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" name="Hình tự do: Hình 99">
                    <a:extLst>
                      <a:ext uri="{FF2B5EF4-FFF2-40B4-BE49-F238E27FC236}">
                        <a16:creationId xmlns:a16="http://schemas.microsoft.com/office/drawing/2014/main" id="{5AB1DFA0-6EDE-23E4-D5DD-26DB674B8FE2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33AB338D-D852-3DA2-10CB-C27080A7A89C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38E1E831-3713-65A3-55A9-C8668F83294F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3E59460C-0827-983D-C53E-97F40F71F7C9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" name="Hình tự do: Hình 103">
                  <a:extLst>
                    <a:ext uri="{FF2B5EF4-FFF2-40B4-BE49-F238E27FC236}">
                      <a16:creationId xmlns:a16="http://schemas.microsoft.com/office/drawing/2014/main" id="{B02A733C-A839-90E5-57B7-FF93CD692544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5" name="Hình tự do: Hình 104">
                  <a:extLst>
                    <a:ext uri="{FF2B5EF4-FFF2-40B4-BE49-F238E27FC236}">
                      <a16:creationId xmlns:a16="http://schemas.microsoft.com/office/drawing/2014/main" id="{17E2951E-381D-8FFE-B668-A13FE3844B6F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82C7D6D7-7559-B3AA-8D2F-A37F9D3B57AF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EE6C6740-8842-EB47-4A38-757072B05BFC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8" name="Đồ họa 6">
                  <a:extLst>
                    <a:ext uri="{FF2B5EF4-FFF2-40B4-BE49-F238E27FC236}">
                      <a16:creationId xmlns:a16="http://schemas.microsoft.com/office/drawing/2014/main" id="{E582BB37-2B98-8AA3-2553-45093E147C93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677BC06D-E847-B2D8-32CF-E56CBBDE99B2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B6CFF2F1-7684-35CB-8C43-9F0D1EBEEDE1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" name="Hình tự do: Hình 110">
                    <a:extLst>
                      <a:ext uri="{FF2B5EF4-FFF2-40B4-BE49-F238E27FC236}">
                        <a16:creationId xmlns:a16="http://schemas.microsoft.com/office/drawing/2014/main" id="{9F4A1071-D0E5-7563-0B45-74246E02D7A0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C0E7F195-012D-18EF-90D6-54AD189E4AE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E171721B-34D2-1F3C-E61D-F72BD6042FB8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22D117DB-85E6-B1ED-3986-250ADE88D7DD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15" name="Đồ họa 6">
                  <a:extLst>
                    <a:ext uri="{FF2B5EF4-FFF2-40B4-BE49-F238E27FC236}">
                      <a16:creationId xmlns:a16="http://schemas.microsoft.com/office/drawing/2014/main" id="{51BAB7F4-7402-7D17-91F1-349D5ACA0037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116" name="Hình tự do: Hình 115">
                    <a:extLst>
                      <a:ext uri="{FF2B5EF4-FFF2-40B4-BE49-F238E27FC236}">
                        <a16:creationId xmlns:a16="http://schemas.microsoft.com/office/drawing/2014/main" id="{775BC2DD-5449-4328-556D-FD3E5D71DF61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7" name="Hình tự do: Hình 116">
                    <a:extLst>
                      <a:ext uri="{FF2B5EF4-FFF2-40B4-BE49-F238E27FC236}">
                        <a16:creationId xmlns:a16="http://schemas.microsoft.com/office/drawing/2014/main" id="{6BDD3991-6340-899D-5E7A-FE3988FD9B2B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8" name="Hình tự do: Hình 117">
                    <a:extLst>
                      <a:ext uri="{FF2B5EF4-FFF2-40B4-BE49-F238E27FC236}">
                        <a16:creationId xmlns:a16="http://schemas.microsoft.com/office/drawing/2014/main" id="{4E123DB9-850C-82C2-DAC6-E1E656BC46E2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9" name="Hình tự do: Hình 118">
                    <a:extLst>
                      <a:ext uri="{FF2B5EF4-FFF2-40B4-BE49-F238E27FC236}">
                        <a16:creationId xmlns:a16="http://schemas.microsoft.com/office/drawing/2014/main" id="{B405D943-3E3C-626A-36D6-8E089FFD9DB7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0" name="Đồ họa 6">
                  <a:extLst>
                    <a:ext uri="{FF2B5EF4-FFF2-40B4-BE49-F238E27FC236}">
                      <a16:creationId xmlns:a16="http://schemas.microsoft.com/office/drawing/2014/main" id="{5C20ED2F-B6AD-2658-DDBB-BB8293CB78D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121" name="Hình tự do: Hình 120">
                    <a:extLst>
                      <a:ext uri="{FF2B5EF4-FFF2-40B4-BE49-F238E27FC236}">
                        <a16:creationId xmlns:a16="http://schemas.microsoft.com/office/drawing/2014/main" id="{551BB554-BDCC-59B0-DF55-6D305FCDE885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2" name="Hình tự do: Hình 121">
                    <a:extLst>
                      <a:ext uri="{FF2B5EF4-FFF2-40B4-BE49-F238E27FC236}">
                        <a16:creationId xmlns:a16="http://schemas.microsoft.com/office/drawing/2014/main" id="{E37CF1B3-7EEA-7802-011B-6B86F1E13A0B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3" name="Hình tự do: Hình 122">
                    <a:extLst>
                      <a:ext uri="{FF2B5EF4-FFF2-40B4-BE49-F238E27FC236}">
                        <a16:creationId xmlns:a16="http://schemas.microsoft.com/office/drawing/2014/main" id="{86341D74-081D-3253-F500-062A319A9819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4" name="Hình tự do: Hình 123">
                    <a:extLst>
                      <a:ext uri="{FF2B5EF4-FFF2-40B4-BE49-F238E27FC236}">
                        <a16:creationId xmlns:a16="http://schemas.microsoft.com/office/drawing/2014/main" id="{52B3552E-AE20-A27E-2C2D-E74B80BAF5E9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5" name="Đồ họa 6">
              <a:extLst>
                <a:ext uri="{FF2B5EF4-FFF2-40B4-BE49-F238E27FC236}">
                  <a16:creationId xmlns:a16="http://schemas.microsoft.com/office/drawing/2014/main" id="{0B0E7762-7590-04F4-3124-3F0AB2EFDFCC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100CAF1-6466-E834-5D1C-9E21FBFE2D21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9EC45755-9305-485E-2CD9-525F58B875B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0A6BD1D-FB52-1092-863D-27D2E0BCB0B3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71CDA599-9AB3-64B7-EC66-1FE8882C168C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D4C984CC-8AA2-42BD-0A52-FAE2D3DF5615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B7A96F2-CBA6-4471-8A8D-1351B2E51ECA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F3DA287E-5544-BAAC-7EBE-5BF60F96BACF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4" name="Hình tự do: Hình 133">
                <a:extLst>
                  <a:ext uri="{FF2B5EF4-FFF2-40B4-BE49-F238E27FC236}">
                    <a16:creationId xmlns:a16="http://schemas.microsoft.com/office/drawing/2014/main" id="{CC71C46F-E471-4798-F078-5E2E5723B62F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270B8829-FEBB-38E8-9444-3BC09F0FF584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6" name="Hình tự do: Hình 135">
                <a:extLst>
                  <a:ext uri="{FF2B5EF4-FFF2-40B4-BE49-F238E27FC236}">
                    <a16:creationId xmlns:a16="http://schemas.microsoft.com/office/drawing/2014/main" id="{3B90099E-80D6-4220-8DD8-60F0F835A28F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CE3767DB-DAB6-CD88-0B8B-A3C3F4536AD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id="{54C35EAF-5BA9-CE74-795F-D049418B1EAF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39" name="Đồ họa 6">
              <a:extLst>
                <a:ext uri="{FF2B5EF4-FFF2-40B4-BE49-F238E27FC236}">
                  <a16:creationId xmlns:a16="http://schemas.microsoft.com/office/drawing/2014/main" id="{0FF5313B-BE88-FB6F-5A75-7593DBDC7748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92C60CAE-936B-BF57-0642-322E63774C9A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112021A8-A40B-AAAD-6B01-EBD12D4BF4EF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2" name="Hình tự do: Hình 141">
                <a:extLst>
                  <a:ext uri="{FF2B5EF4-FFF2-40B4-BE49-F238E27FC236}">
                    <a16:creationId xmlns:a16="http://schemas.microsoft.com/office/drawing/2014/main" id="{5ADDC449-C0BF-9E08-83A9-235C275E7B3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F8982DB3-8C0A-B6E6-56FF-74CF6253AD0C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4" name="Đồ họa 6">
                <a:extLst>
                  <a:ext uri="{FF2B5EF4-FFF2-40B4-BE49-F238E27FC236}">
                    <a16:creationId xmlns:a16="http://schemas.microsoft.com/office/drawing/2014/main" id="{CE6115C7-ADA3-5878-653A-B5CD91161D19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647F957E-864F-9963-B78E-C68B9AD8594B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EF07B56C-24C8-AD9C-099C-354481DE745C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F7388325-72C1-32B8-F1A7-87E6E620951D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48" name="Hình tự do: Hình 147">
                <a:extLst>
                  <a:ext uri="{FF2B5EF4-FFF2-40B4-BE49-F238E27FC236}">
                    <a16:creationId xmlns:a16="http://schemas.microsoft.com/office/drawing/2014/main" id="{C5177390-B441-2A3F-8403-03B447A8AC02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9" name="Hình tự do: Hình 148">
                <a:extLst>
                  <a:ext uri="{FF2B5EF4-FFF2-40B4-BE49-F238E27FC236}">
                    <a16:creationId xmlns:a16="http://schemas.microsoft.com/office/drawing/2014/main" id="{12B833AF-7D76-D4BB-4BF4-7EA00C766ECD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0" name="Hình tự do: Hình 149">
                <a:extLst>
                  <a:ext uri="{FF2B5EF4-FFF2-40B4-BE49-F238E27FC236}">
                    <a16:creationId xmlns:a16="http://schemas.microsoft.com/office/drawing/2014/main" id="{63753674-135A-D17C-B30A-46C46371F38E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1" name="Hình tự do: Hình 150">
                <a:extLst>
                  <a:ext uri="{FF2B5EF4-FFF2-40B4-BE49-F238E27FC236}">
                    <a16:creationId xmlns:a16="http://schemas.microsoft.com/office/drawing/2014/main" id="{88BDEA63-2297-8EF9-310E-F08E87307523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2" name="Hình tự do: Hình 151">
                <a:extLst>
                  <a:ext uri="{FF2B5EF4-FFF2-40B4-BE49-F238E27FC236}">
                    <a16:creationId xmlns:a16="http://schemas.microsoft.com/office/drawing/2014/main" id="{CF1737B4-1900-6269-D96E-B3A65E32D0C2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3" name="Hình tự do: Hình 152">
                <a:extLst>
                  <a:ext uri="{FF2B5EF4-FFF2-40B4-BE49-F238E27FC236}">
                    <a16:creationId xmlns:a16="http://schemas.microsoft.com/office/drawing/2014/main" id="{89B7C194-6EFE-0DDF-8330-2C409B02C8FA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4" name="Hình tự do: Hình 153">
                <a:extLst>
                  <a:ext uri="{FF2B5EF4-FFF2-40B4-BE49-F238E27FC236}">
                    <a16:creationId xmlns:a16="http://schemas.microsoft.com/office/drawing/2014/main" id="{C12A35A7-6719-47D6-7238-014CE4C8D5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5" name="Hình tự do: Hình 154">
                <a:extLst>
                  <a:ext uri="{FF2B5EF4-FFF2-40B4-BE49-F238E27FC236}">
                    <a16:creationId xmlns:a16="http://schemas.microsoft.com/office/drawing/2014/main" id="{DD7746FE-EC91-2C4E-BB5D-E25A3DA27651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A2A88748-01F8-8D14-6B7F-D2712B81FE9B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7" name="Hình tự do: Hình 156">
                <a:extLst>
                  <a:ext uri="{FF2B5EF4-FFF2-40B4-BE49-F238E27FC236}">
                    <a16:creationId xmlns:a16="http://schemas.microsoft.com/office/drawing/2014/main" id="{02FC359F-11B8-666C-2094-87FB023510FC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8C4BDE0D-9C47-6D56-8C2F-5A13BEF7E0F9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9" name="Đồ họa 6">
                <a:extLst>
                  <a:ext uri="{FF2B5EF4-FFF2-40B4-BE49-F238E27FC236}">
                    <a16:creationId xmlns:a16="http://schemas.microsoft.com/office/drawing/2014/main" id="{91A1E698-6236-86B3-4C82-A008095F057F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B325EF8B-1F7E-90C4-F218-D4101A21C3E8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0D2BBC48-3C3E-30FF-8D85-EE31DA71744F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33CD170A-7F4D-EAB6-79EB-9D928B5FE5C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63" name="Hình tự do: Hình 162">
                <a:extLst>
                  <a:ext uri="{FF2B5EF4-FFF2-40B4-BE49-F238E27FC236}">
                    <a16:creationId xmlns:a16="http://schemas.microsoft.com/office/drawing/2014/main" id="{DB27382E-DA1C-7F2F-129B-C3F352D96AE8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4" name="Hình tự do: Hình 163">
                <a:extLst>
                  <a:ext uri="{FF2B5EF4-FFF2-40B4-BE49-F238E27FC236}">
                    <a16:creationId xmlns:a16="http://schemas.microsoft.com/office/drawing/2014/main" id="{57072CCA-F0F3-EC82-063B-F9A0B5B96ED8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5" name="Hình tự do: Hình 164">
                <a:extLst>
                  <a:ext uri="{FF2B5EF4-FFF2-40B4-BE49-F238E27FC236}">
                    <a16:creationId xmlns:a16="http://schemas.microsoft.com/office/drawing/2014/main" id="{9BD89B2E-824A-D702-87D5-8236C8BC620E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66" name="Đồ họa 6">
                <a:extLst>
                  <a:ext uri="{FF2B5EF4-FFF2-40B4-BE49-F238E27FC236}">
                    <a16:creationId xmlns:a16="http://schemas.microsoft.com/office/drawing/2014/main" id="{91772AA1-801C-7511-2B70-28DB68897F9E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AFECB41D-90E1-5BB4-CE02-E09A994FE9BF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29D62795-5571-9863-BBCE-70A9FD8CA3E0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50E1E24F-2D43-AE2C-9615-0D656D4D2BF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DCA27143-67ED-5E73-B7D3-885AA33DB464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3ECE6FBE-4DCE-0681-57A4-8D06F1DDF5E6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2" name="Hình tự do: Hình 171">
                  <a:extLst>
                    <a:ext uri="{FF2B5EF4-FFF2-40B4-BE49-F238E27FC236}">
                      <a16:creationId xmlns:a16="http://schemas.microsoft.com/office/drawing/2014/main" id="{1B2C62A2-288B-BBA5-1BC4-A46C17E01BF7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3" name="Đồ họa 6">
                <a:extLst>
                  <a:ext uri="{FF2B5EF4-FFF2-40B4-BE49-F238E27FC236}">
                    <a16:creationId xmlns:a16="http://schemas.microsoft.com/office/drawing/2014/main" id="{175E4485-D0E2-187E-8D34-7B15A380BA6A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085997C4-2518-F500-BFA6-F7E87637C051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5" name="Đồ họa 6">
                  <a:extLst>
                    <a:ext uri="{FF2B5EF4-FFF2-40B4-BE49-F238E27FC236}">
                      <a16:creationId xmlns:a16="http://schemas.microsoft.com/office/drawing/2014/main" id="{066E004C-AA5F-446F-AD4C-091781594F3C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F1DDCEE4-CF42-0D4A-07DA-5EAE1CADBFBF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DFBAFB9A-7DA5-07D0-D12C-957711B7F977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78" name="Đồ họa 6">
                <a:extLst>
                  <a:ext uri="{FF2B5EF4-FFF2-40B4-BE49-F238E27FC236}">
                    <a16:creationId xmlns:a16="http://schemas.microsoft.com/office/drawing/2014/main" id="{2EE42761-2C8D-F293-8581-566788A48917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817554D9-7517-1184-3F80-71E4C7CBE39B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7BA93CE5-062E-9DFE-F42E-9E1BC93FCC2F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E74D634-C528-09BE-1371-95D520FCBCC3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2" name="Đồ họa 6">
                  <a:extLst>
                    <a:ext uri="{FF2B5EF4-FFF2-40B4-BE49-F238E27FC236}">
                      <a16:creationId xmlns:a16="http://schemas.microsoft.com/office/drawing/2014/main" id="{3E000197-B65F-2F8D-32EC-E32DC2F5418A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37DE7631-6E8B-413A-58BF-2715F5424D7C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9C8B9A4-D801-ED78-3C10-6BF1BC7385FB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3B2EBAE8-5EA5-FCB4-4A68-0483431E65A3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F315EDF3-95FB-83E6-1FE5-B9DC2AF27025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87" name="Đồ họa 6">
                  <a:extLst>
                    <a:ext uri="{FF2B5EF4-FFF2-40B4-BE49-F238E27FC236}">
                      <a16:creationId xmlns:a16="http://schemas.microsoft.com/office/drawing/2014/main" id="{8AD4BE75-8352-957F-962F-4A1A07A58156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DF4BDA8-2D31-B206-E1D3-D58CA6ACFA8D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09F9E568-4042-7B8F-52FF-2CBE024FA61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FED7BA6-1D87-F447-A747-16E02AC4486C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F9911150-230A-2471-9B53-0BC83BC5C6F1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92" name="Hình tự do: Hình 191">
                  <a:extLst>
                    <a:ext uri="{FF2B5EF4-FFF2-40B4-BE49-F238E27FC236}">
                      <a16:creationId xmlns:a16="http://schemas.microsoft.com/office/drawing/2014/main" id="{201973A3-BC5E-8009-1E51-5656EBA5AA46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3" name="Hình tự do: Hình 192">
                  <a:extLst>
                    <a:ext uri="{FF2B5EF4-FFF2-40B4-BE49-F238E27FC236}">
                      <a16:creationId xmlns:a16="http://schemas.microsoft.com/office/drawing/2014/main" id="{087C13EC-3F86-765F-6318-CFE177E8E8A6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94" name="Đồ họa 6">
                  <a:extLst>
                    <a:ext uri="{FF2B5EF4-FFF2-40B4-BE49-F238E27FC236}">
                      <a16:creationId xmlns:a16="http://schemas.microsoft.com/office/drawing/2014/main" id="{C61DF4C4-1607-F85C-7C8C-53E055A68392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195" name="Hình tự do: Hình 194">
                    <a:extLst>
                      <a:ext uri="{FF2B5EF4-FFF2-40B4-BE49-F238E27FC236}">
                        <a16:creationId xmlns:a16="http://schemas.microsoft.com/office/drawing/2014/main" id="{B0F21875-24AC-0E8E-F39F-B5331FA6FDFB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8B2F7662-78C6-4F38-0823-848E0E4BB71E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31BFE039-A242-9190-33EE-CFBC93272DBE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F220B514-0E09-8323-5FC4-DAB09BB37F61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0AA3DF4F-9A96-11B7-AA16-230F965C5151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BDC51588-93A6-B69F-2684-5891DCBB75C9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89114F66-EDCD-F9CE-D27D-8322EC2A03C7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14EC666-B294-D71E-3113-7A0CE683640B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395E4273-D458-B427-41C1-2A28EBADD1E6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D92A1B7A-6FDB-9EDD-0CE8-BD6AD8918E03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64AC1CED-E849-5216-1E35-F65D51D91C85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6" name="Đồ họa 6">
                  <a:extLst>
                    <a:ext uri="{FF2B5EF4-FFF2-40B4-BE49-F238E27FC236}">
                      <a16:creationId xmlns:a16="http://schemas.microsoft.com/office/drawing/2014/main" id="{BC27AA93-E918-70DE-53C1-7BF3C5971393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731897E1-DBE1-C8DD-70AC-F2030829D664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8" name="Hình tự do: Hình 207">
                    <a:extLst>
                      <a:ext uri="{FF2B5EF4-FFF2-40B4-BE49-F238E27FC236}">
                        <a16:creationId xmlns:a16="http://schemas.microsoft.com/office/drawing/2014/main" id="{B2C70E72-0726-8E7B-BFBF-28B8DBE1F3D9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9" name="Hình tự do: Hình 208">
                    <a:extLst>
                      <a:ext uri="{FF2B5EF4-FFF2-40B4-BE49-F238E27FC236}">
                        <a16:creationId xmlns:a16="http://schemas.microsoft.com/office/drawing/2014/main" id="{1D48DF0C-17B3-563E-5146-072FA651763A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0" name="Hình tự do: Hình 209">
                    <a:extLst>
                      <a:ext uri="{FF2B5EF4-FFF2-40B4-BE49-F238E27FC236}">
                        <a16:creationId xmlns:a16="http://schemas.microsoft.com/office/drawing/2014/main" id="{2569A0AC-DACF-8C14-BB4B-B5781E2A2095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1" name="Hình tự do: Hình 210">
                    <a:extLst>
                      <a:ext uri="{FF2B5EF4-FFF2-40B4-BE49-F238E27FC236}">
                        <a16:creationId xmlns:a16="http://schemas.microsoft.com/office/drawing/2014/main" id="{B28B27D5-5B68-54EB-7124-3FF40E9CC56E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12" name="Đồ họa 6">
              <a:extLst>
                <a:ext uri="{FF2B5EF4-FFF2-40B4-BE49-F238E27FC236}">
                  <a16:creationId xmlns:a16="http://schemas.microsoft.com/office/drawing/2014/main" id="{074117C4-5270-C112-0E02-3CC464F21249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77676B7E-E4A8-C665-F9B3-91AC94A69DCD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892A05A6-3E39-3E45-A699-3B43A1DB8074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15" name="Đồ họa 6">
              <a:extLst>
                <a:ext uri="{FF2B5EF4-FFF2-40B4-BE49-F238E27FC236}">
                  <a16:creationId xmlns:a16="http://schemas.microsoft.com/office/drawing/2014/main" id="{8AF099F1-8ABB-6FBE-11DF-822998306903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686B9FE6-78F6-B861-013D-379E9F777B8C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987DE470-CD7A-4923-F681-035D7A4BA249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7A9DC276-98FC-0080-BDA9-4CE4221110BC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9C6685B4-9C60-3827-91CE-3211E349001D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1" name="Đồ họa 6">
                  <a:extLst>
                    <a:ext uri="{FF2B5EF4-FFF2-40B4-BE49-F238E27FC236}">
                      <a16:creationId xmlns:a16="http://schemas.microsoft.com/office/drawing/2014/main" id="{1F281720-3ED9-C8FC-DC96-7CB1B6214FC5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22" name="Hình tự do: Hình 221">
                    <a:extLst>
                      <a:ext uri="{FF2B5EF4-FFF2-40B4-BE49-F238E27FC236}">
                        <a16:creationId xmlns:a16="http://schemas.microsoft.com/office/drawing/2014/main" id="{9340FD1C-6BF5-D157-59C7-BB5CC5C9BA6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3" name="Hình tự do: Hình 222">
                    <a:extLst>
                      <a:ext uri="{FF2B5EF4-FFF2-40B4-BE49-F238E27FC236}">
                        <a16:creationId xmlns:a16="http://schemas.microsoft.com/office/drawing/2014/main" id="{8D86A6B3-66D3-DBC6-386F-063AFE904DF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4" name="Hình tự do: Hình 223">
                    <a:extLst>
                      <a:ext uri="{FF2B5EF4-FFF2-40B4-BE49-F238E27FC236}">
                        <a16:creationId xmlns:a16="http://schemas.microsoft.com/office/drawing/2014/main" id="{2FF35251-3A1E-9FEE-C012-4B1478B6F79C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9828E460-2292-B55D-BCE4-D210D7AEA10A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3E86BC9F-F053-A6A4-F158-3FEBC608074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DE58709-25AE-3988-C46F-327531308A9F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F310FC96-CCAD-F0DC-8915-254E890123A3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29" name="Đồ họa 6">
                <a:extLst>
                  <a:ext uri="{FF2B5EF4-FFF2-40B4-BE49-F238E27FC236}">
                    <a16:creationId xmlns:a16="http://schemas.microsoft.com/office/drawing/2014/main" id="{12F3F7B1-3935-8EFB-B401-176B7D425DA9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A648AF4A-5119-8D69-8F4D-50B1608C1E7B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CB2AB890-24BE-6946-AC55-EFF4F365794F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7231E300-63B7-817C-A0CC-06F0B99B3A51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17019592-89D7-44BB-F7E5-4B0E0CB2AA8F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4" name="Đồ họa 6">
                  <a:extLst>
                    <a:ext uri="{FF2B5EF4-FFF2-40B4-BE49-F238E27FC236}">
                      <a16:creationId xmlns:a16="http://schemas.microsoft.com/office/drawing/2014/main" id="{0C1DB500-5D49-109F-94F1-CDAF4197B4FA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35" name="Hình tự do: Hình 234">
                    <a:extLst>
                      <a:ext uri="{FF2B5EF4-FFF2-40B4-BE49-F238E27FC236}">
                        <a16:creationId xmlns:a16="http://schemas.microsoft.com/office/drawing/2014/main" id="{57E5D653-9C99-196B-A2E5-375643A5E6C3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6" name="Hình tự do: Hình 235">
                    <a:extLst>
                      <a:ext uri="{FF2B5EF4-FFF2-40B4-BE49-F238E27FC236}">
                        <a16:creationId xmlns:a16="http://schemas.microsoft.com/office/drawing/2014/main" id="{3A0C5108-AB79-9A1E-20E8-E20711CF9577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7" name="Hình tự do: Hình 236">
                    <a:extLst>
                      <a:ext uri="{FF2B5EF4-FFF2-40B4-BE49-F238E27FC236}">
                        <a16:creationId xmlns:a16="http://schemas.microsoft.com/office/drawing/2014/main" id="{6417312D-E976-CB2B-2982-A3DE81E3BDE2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27D7324E-61C3-0FD4-D1E6-670C27FD94F1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BA7B0C0E-293C-C564-EB51-409C12C26D92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B06EDDBF-8075-9FB3-B681-D38E105C6BBB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7C9230DF-056C-980B-F548-140CA76EA3E5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F09BA3D3-DBB0-AA47-1094-6D724CC8B98D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64AAB50B-1381-FC99-E7B7-1DC09E3CF1EB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D4327A14-CA1B-DB7C-7943-60929A6A713F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93B572D3-B46B-2D15-245F-E71342B2679A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C1DF7483-CBC8-357F-84B5-760B171C6DF1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A02542E8-19F0-22BE-7E4C-E5D21DCB071E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8" name="Đồ họa 6">
                  <a:extLst>
                    <a:ext uri="{FF2B5EF4-FFF2-40B4-BE49-F238E27FC236}">
                      <a16:creationId xmlns:a16="http://schemas.microsoft.com/office/drawing/2014/main" id="{4AE2C7C3-587F-A087-7517-4968EC94865C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CFC94A65-642E-F760-54A7-AD7E2C78AA07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1FB986B7-70AF-DF1E-4EC9-74F6B04D4685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E893BA0B-5822-4772-A567-6EB890C537EB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A028191A-7E69-7874-46DA-70C4A7CDBC1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FB6A292E-AE32-901A-B73C-7EA66CE9D248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4" name="Đồ họa 6">
                  <a:extLst>
                    <a:ext uri="{FF2B5EF4-FFF2-40B4-BE49-F238E27FC236}">
                      <a16:creationId xmlns:a16="http://schemas.microsoft.com/office/drawing/2014/main" id="{B895315F-71F3-069E-E0A9-65498FC7AF1C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A2FB5AA7-43BC-2BD9-370E-C5072EB91EBE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6" name="Hình tự do: Hình 255">
                    <a:extLst>
                      <a:ext uri="{FF2B5EF4-FFF2-40B4-BE49-F238E27FC236}">
                        <a16:creationId xmlns:a16="http://schemas.microsoft.com/office/drawing/2014/main" id="{686C6115-9933-9B4C-2B9C-61C53CA56239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C3B37049-3593-FD91-785D-FCC67C3EA078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B31D3A3C-1175-E939-FBDB-BEDF9C7FFBBC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F65125A5-1B42-E91F-7B47-34E19900EE8A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DA1953F-81DD-A965-1C6A-1C39BE866A80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61" name="Đồ họa 6">
                    <a:extLst>
                      <a:ext uri="{FF2B5EF4-FFF2-40B4-BE49-F238E27FC236}">
                        <a16:creationId xmlns:a16="http://schemas.microsoft.com/office/drawing/2014/main" id="{FD4BEE2F-64EC-F19A-3633-A5CE549E5BC3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50C357D7-0A53-010E-803B-B5512732D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BCD35E6B-D372-189A-8C81-F1A412FB9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D234DB33-7E35-AEAE-DE09-CC8176C22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26D94639-5927-9584-15BB-80B28D5E8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66" name="Đồ họa 6">
                    <a:extLst>
                      <a:ext uri="{FF2B5EF4-FFF2-40B4-BE49-F238E27FC236}">
                        <a16:creationId xmlns:a16="http://schemas.microsoft.com/office/drawing/2014/main" id="{5D6261EB-ABD5-789C-7004-D275F5682FC7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CE78E972-61AF-96CA-7E9B-9FAD66368A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3BBB1D04-CF95-18E3-9176-828B40370B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4D4B58F6-38AD-80FD-516B-F71C77BB7A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E742E23E-2C3C-D8FE-15F6-B87B403BA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1" name="Hình tự do: Hình 270">
                    <a:extLst>
                      <a:ext uri="{FF2B5EF4-FFF2-40B4-BE49-F238E27FC236}">
                        <a16:creationId xmlns:a16="http://schemas.microsoft.com/office/drawing/2014/main" id="{F7D33B42-A8D3-6B40-57E4-D07653C088CA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A4162679-CC8F-0D58-6D2E-39E3F35871ED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73" name="Đồ họa 6">
                    <a:extLst>
                      <a:ext uri="{FF2B5EF4-FFF2-40B4-BE49-F238E27FC236}">
                        <a16:creationId xmlns:a16="http://schemas.microsoft.com/office/drawing/2014/main" id="{644CBD09-A626-4FA4-6048-5875CFB8A56F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74" name="Hình tự do: Hình 273">
                      <a:extLst>
                        <a:ext uri="{FF2B5EF4-FFF2-40B4-BE49-F238E27FC236}">
                          <a16:creationId xmlns:a16="http://schemas.microsoft.com/office/drawing/2014/main" id="{8AC1AFFB-5A4E-4C58-07FE-E13B0B4873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>
                      <a:extLst>
                        <a:ext uri="{FF2B5EF4-FFF2-40B4-BE49-F238E27FC236}">
                          <a16:creationId xmlns:a16="http://schemas.microsoft.com/office/drawing/2014/main" id="{6D5E0C7D-7C22-76FC-B467-1668CA485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6D179BBA-ED08-7326-B51B-C3AEBA49F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9333A9E4-C541-738A-33B2-14AE4A0503DA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1198A64-1507-AE9C-FF95-F167F5EEB384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9" name="Hình tự do: Hình 278">
                    <a:extLst>
                      <a:ext uri="{FF2B5EF4-FFF2-40B4-BE49-F238E27FC236}">
                        <a16:creationId xmlns:a16="http://schemas.microsoft.com/office/drawing/2014/main" id="{8A706F81-897B-3D12-825A-33837C28419D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0" name="Hình tự do: Hình 279">
                    <a:extLst>
                      <a:ext uri="{FF2B5EF4-FFF2-40B4-BE49-F238E27FC236}">
                        <a16:creationId xmlns:a16="http://schemas.microsoft.com/office/drawing/2014/main" id="{094CDDAB-AF02-0F88-1B5A-E1C0B8A7E0A2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7A4D8C06-4FCD-0EFB-C02B-68AA5457CD72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82" name="Hình tự do: Hình 281">
                    <a:extLst>
                      <a:ext uri="{FF2B5EF4-FFF2-40B4-BE49-F238E27FC236}">
                        <a16:creationId xmlns:a16="http://schemas.microsoft.com/office/drawing/2014/main" id="{4388682F-E4E0-ACD6-D0E8-CC8B63B4D4B5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6D89C359-97C4-25D2-A345-7FCAA90FB53C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6">
                  <a:extLst>
                    <a:ext uri="{FF2B5EF4-FFF2-40B4-BE49-F238E27FC236}">
                      <a16:creationId xmlns:a16="http://schemas.microsoft.com/office/drawing/2014/main" id="{9F3D3E8B-F353-F74F-0D6D-5F3058F739DB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85" name="Hình tự do: Hình 284">
                    <a:extLst>
                      <a:ext uri="{FF2B5EF4-FFF2-40B4-BE49-F238E27FC236}">
                        <a16:creationId xmlns:a16="http://schemas.microsoft.com/office/drawing/2014/main" id="{FBEE80A2-8C89-9842-707E-584E3BADECAD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8DA5ACE7-09FF-5D3F-B989-BF4FABC291EE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8273B5F1-6E79-4C61-1218-48450C145DCA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CC2997A6-4ECA-BA1A-2538-03F1799C3D74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9" name="Hình tự do: Hình 288">
                    <a:extLst>
                      <a:ext uri="{FF2B5EF4-FFF2-40B4-BE49-F238E27FC236}">
                        <a16:creationId xmlns:a16="http://schemas.microsoft.com/office/drawing/2014/main" id="{BD4921E6-5BC0-D2C0-4709-E9222E715D40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90" name="Đồ họa 6">
              <a:extLst>
                <a:ext uri="{FF2B5EF4-FFF2-40B4-BE49-F238E27FC236}">
                  <a16:creationId xmlns:a16="http://schemas.microsoft.com/office/drawing/2014/main" id="{7004EC1B-76B9-4D1D-649E-A73585FE602C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EF175497-84D1-0A8E-39E2-D89F1F422E7D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37A64500-7151-B094-D08E-030F163F8EBA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93" name="Đồ họa 6">
              <a:extLst>
                <a:ext uri="{FF2B5EF4-FFF2-40B4-BE49-F238E27FC236}">
                  <a16:creationId xmlns:a16="http://schemas.microsoft.com/office/drawing/2014/main" id="{E2D0A08F-3BE0-12BC-6422-9F54E56BE971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C41CFE81-3FD0-D7E1-7E9F-5ECDDAAA8E19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5" name="Hình tự do: Hình 294">
                <a:extLst>
                  <a:ext uri="{FF2B5EF4-FFF2-40B4-BE49-F238E27FC236}">
                    <a16:creationId xmlns:a16="http://schemas.microsoft.com/office/drawing/2014/main" id="{385D9FFD-5FF0-D466-8BF8-AE6B9793C15E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96" name="Đồ họa 6">
              <a:extLst>
                <a:ext uri="{FF2B5EF4-FFF2-40B4-BE49-F238E27FC236}">
                  <a16:creationId xmlns:a16="http://schemas.microsoft.com/office/drawing/2014/main" id="{E56C0E16-32BD-CD9C-814B-F255C5C9BECC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7ED86675-B41E-EB13-12D5-5D8AA91EE9D7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49E0984D-49B4-BF42-2ABF-98D8F42F607F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721CC7F6-A0C6-E2B1-E034-02EB8AA7C774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00" name="Đồ họa 6">
              <a:extLst>
                <a:ext uri="{FF2B5EF4-FFF2-40B4-BE49-F238E27FC236}">
                  <a16:creationId xmlns:a16="http://schemas.microsoft.com/office/drawing/2014/main" id="{B3D76573-2C7C-DA23-E442-74F8481420E9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301" name="Đồ họa 6">
                <a:extLst>
                  <a:ext uri="{FF2B5EF4-FFF2-40B4-BE49-F238E27FC236}">
                    <a16:creationId xmlns:a16="http://schemas.microsoft.com/office/drawing/2014/main" id="{82751A76-85C6-6843-C732-F5227FB1F208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302" name="Hình tự do: Hình 301">
                  <a:extLst>
                    <a:ext uri="{FF2B5EF4-FFF2-40B4-BE49-F238E27FC236}">
                      <a16:creationId xmlns:a16="http://schemas.microsoft.com/office/drawing/2014/main" id="{5B26E33A-5EA3-B718-1165-CB1964B738D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3" name="Hình tự do: Hình 302">
                  <a:extLst>
                    <a:ext uri="{FF2B5EF4-FFF2-40B4-BE49-F238E27FC236}">
                      <a16:creationId xmlns:a16="http://schemas.microsoft.com/office/drawing/2014/main" id="{76970EC4-A667-A808-5402-CA7564C0EC5A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4" name="Hình tự do: Hình 303">
                  <a:extLst>
                    <a:ext uri="{FF2B5EF4-FFF2-40B4-BE49-F238E27FC236}">
                      <a16:creationId xmlns:a16="http://schemas.microsoft.com/office/drawing/2014/main" id="{348FEA2B-65A0-A56B-504D-2BBFC6096FA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5" name="Hình tự do: Hình 304">
                  <a:extLst>
                    <a:ext uri="{FF2B5EF4-FFF2-40B4-BE49-F238E27FC236}">
                      <a16:creationId xmlns:a16="http://schemas.microsoft.com/office/drawing/2014/main" id="{3AA43D04-311D-A67E-5F4C-94991097BD21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06" name="Đồ họa 6">
                <a:extLst>
                  <a:ext uri="{FF2B5EF4-FFF2-40B4-BE49-F238E27FC236}">
                    <a16:creationId xmlns:a16="http://schemas.microsoft.com/office/drawing/2014/main" id="{FB4B30D4-0C9F-9298-6CF9-2056D770F8CB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307" name="Hình tự do: Hình 306">
                  <a:extLst>
                    <a:ext uri="{FF2B5EF4-FFF2-40B4-BE49-F238E27FC236}">
                      <a16:creationId xmlns:a16="http://schemas.microsoft.com/office/drawing/2014/main" id="{6D1CE797-36AC-C6B1-1BDD-0C7ABF4D0EC8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8" name="Hình tự do: Hình 307">
                  <a:extLst>
                    <a:ext uri="{FF2B5EF4-FFF2-40B4-BE49-F238E27FC236}">
                      <a16:creationId xmlns:a16="http://schemas.microsoft.com/office/drawing/2014/main" id="{6E0A18CD-BFAD-52B1-D614-7CE01E1A4C9A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9" name="Hình tự do: Hình 308">
                  <a:extLst>
                    <a:ext uri="{FF2B5EF4-FFF2-40B4-BE49-F238E27FC236}">
                      <a16:creationId xmlns:a16="http://schemas.microsoft.com/office/drawing/2014/main" id="{802E68D2-ED24-45FF-FDB4-EAF2E76368D4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0" name="Hình tự do: Hình 309">
                  <a:extLst>
                    <a:ext uri="{FF2B5EF4-FFF2-40B4-BE49-F238E27FC236}">
                      <a16:creationId xmlns:a16="http://schemas.microsoft.com/office/drawing/2014/main" id="{1F2C6937-9609-7052-8A93-50E6F4E120DF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1" name="Hình tự do: Hình 310">
                  <a:extLst>
                    <a:ext uri="{FF2B5EF4-FFF2-40B4-BE49-F238E27FC236}">
                      <a16:creationId xmlns:a16="http://schemas.microsoft.com/office/drawing/2014/main" id="{35223D68-AC7B-3B17-EE82-1528D915E6D7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232474B-8741-B377-EAC3-5593AFCFA93C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313" name="Hình tự do: Hình 312">
                  <a:extLst>
                    <a:ext uri="{FF2B5EF4-FFF2-40B4-BE49-F238E27FC236}">
                      <a16:creationId xmlns:a16="http://schemas.microsoft.com/office/drawing/2014/main" id="{590DE210-8039-A3AA-B468-EA89580C3070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CB33E83A-82E7-BF34-EF81-46C02C3727F4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B1D841E0-1B12-61C4-A516-54D99DB8A5EB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7A747182-1EA6-16F3-CA3A-0E0C71F3BA8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17" name="Hình tự do: Hình 316">
                <a:extLst>
                  <a:ext uri="{FF2B5EF4-FFF2-40B4-BE49-F238E27FC236}">
                    <a16:creationId xmlns:a16="http://schemas.microsoft.com/office/drawing/2014/main" id="{C4851FAE-AA88-4A08-D3FF-0BA0D23A33CD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18" name="Đồ họa 6">
              <a:extLst>
                <a:ext uri="{FF2B5EF4-FFF2-40B4-BE49-F238E27FC236}">
                  <a16:creationId xmlns:a16="http://schemas.microsoft.com/office/drawing/2014/main" id="{BD41F3B7-D6B7-42D7-A830-A222F21931F9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319" name="Hình tự do: Hình 318">
                <a:extLst>
                  <a:ext uri="{FF2B5EF4-FFF2-40B4-BE49-F238E27FC236}">
                    <a16:creationId xmlns:a16="http://schemas.microsoft.com/office/drawing/2014/main" id="{D3993B0A-01B4-4E28-A84F-30D0CB022B6E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20" name="Đồ họa 6">
                <a:extLst>
                  <a:ext uri="{FF2B5EF4-FFF2-40B4-BE49-F238E27FC236}">
                    <a16:creationId xmlns:a16="http://schemas.microsoft.com/office/drawing/2014/main" id="{00B7DF3C-0564-D580-1353-041A66E48C4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321" name="Hình tự do: Hình 320">
                  <a:extLst>
                    <a:ext uri="{FF2B5EF4-FFF2-40B4-BE49-F238E27FC236}">
                      <a16:creationId xmlns:a16="http://schemas.microsoft.com/office/drawing/2014/main" id="{DC3CAA35-0FC0-AE5F-C112-2711ED8D702C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DFBCD71A-1FFF-BC50-FD44-202F70263F33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53405FCF-28AC-B58A-FB14-17B1F9B0192B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8C21338D-3052-1B18-140B-96EB828C3617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E1AD9B52-0ED3-CFDD-BF68-F7EF68108090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578CA0B1-2A40-98FF-FEF4-4CB3D0AA183E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5E9AABA8-C5B0-CE39-37D2-7BF879A9CEB1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6D857C02-D808-E544-F356-FFA52034E79D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6553E6F-99AE-19EC-D18D-A07B1AD20AB1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0" name="Hình tự do: Hình 329">
                  <a:extLst>
                    <a:ext uri="{FF2B5EF4-FFF2-40B4-BE49-F238E27FC236}">
                      <a16:creationId xmlns:a16="http://schemas.microsoft.com/office/drawing/2014/main" id="{1DF9129C-00DF-713B-05DE-F8B7D3A42143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1" name="Hình tự do: Hình 330">
                  <a:extLst>
                    <a:ext uri="{FF2B5EF4-FFF2-40B4-BE49-F238E27FC236}">
                      <a16:creationId xmlns:a16="http://schemas.microsoft.com/office/drawing/2014/main" id="{B17A15C0-8247-8EE9-FDF3-393A36105AC6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2" name="Hình tự do: Hình 331">
                  <a:extLst>
                    <a:ext uri="{FF2B5EF4-FFF2-40B4-BE49-F238E27FC236}">
                      <a16:creationId xmlns:a16="http://schemas.microsoft.com/office/drawing/2014/main" id="{F74D09B3-C4F1-4D07-CB0C-550907DD2E8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3" name="Đồ họa 6">
                  <a:extLst>
                    <a:ext uri="{FF2B5EF4-FFF2-40B4-BE49-F238E27FC236}">
                      <a16:creationId xmlns:a16="http://schemas.microsoft.com/office/drawing/2014/main" id="{FA387C14-97F4-376B-68AC-728C668FF17F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33AF86E-C5EF-FCCC-46B4-FC22FEDE9250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55363B7-5010-636F-72EB-D6DF01C83FBE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B3EB0DD-F598-B349-C580-72CBA5538597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357AAAE8-0037-6CDB-6F80-9C1620FA8B66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63FC24FA-A56E-D768-4F17-99EF7E58FCB8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B6629C48-4EA7-4F29-68FC-2072E2E157F3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E89E625-0806-1307-E03C-C952102D8DD6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8247CBC-D47A-5C25-7C59-678EDF34F1F3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CB6C099C-1546-C0B2-9E09-CCB59BD5D8B6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3" name="Đồ họa 6">
                  <a:extLst>
                    <a:ext uri="{FF2B5EF4-FFF2-40B4-BE49-F238E27FC236}">
                      <a16:creationId xmlns:a16="http://schemas.microsoft.com/office/drawing/2014/main" id="{738D26FF-9CE8-39CE-FC86-C016C3827789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FC359367-8E0F-D4C5-544C-A9F79AF9EAF5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4ACE4689-10F8-DED2-35A5-3FFCDEBEA59A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B7847324-F812-CD0E-FFEA-B726314869EF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7" name="Hình tự do: Hình 346">
                    <a:extLst>
                      <a:ext uri="{FF2B5EF4-FFF2-40B4-BE49-F238E27FC236}">
                        <a16:creationId xmlns:a16="http://schemas.microsoft.com/office/drawing/2014/main" id="{738F34D2-7EFD-E886-F353-A7BA80B11158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8" name="Hình tự do: Hình 347">
                    <a:extLst>
                      <a:ext uri="{FF2B5EF4-FFF2-40B4-BE49-F238E27FC236}">
                        <a16:creationId xmlns:a16="http://schemas.microsoft.com/office/drawing/2014/main" id="{45FFCF92-86BC-F1C9-E5B7-1D39645FCFEF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6A850E02-7627-166D-4D57-0F3BBEAE4F9B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273D230-08E4-1FCA-C094-79BF23159DF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71F19816-79A6-25C5-9162-96D2B7BF742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2" name="Hình tự do: Hình 351">
                    <a:extLst>
                      <a:ext uri="{FF2B5EF4-FFF2-40B4-BE49-F238E27FC236}">
                        <a16:creationId xmlns:a16="http://schemas.microsoft.com/office/drawing/2014/main" id="{BA0A8761-821A-64EA-5EF3-A7FEC14EB28E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3" name="Hình tự do: Hình 352">
                <a:extLst>
                  <a:ext uri="{FF2B5EF4-FFF2-40B4-BE49-F238E27FC236}">
                    <a16:creationId xmlns:a16="http://schemas.microsoft.com/office/drawing/2014/main" id="{B2691C3D-3D59-ABF8-38D8-217C69165EF8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4" name="Hình tự do: Hình 353">
                <a:extLst>
                  <a:ext uri="{FF2B5EF4-FFF2-40B4-BE49-F238E27FC236}">
                    <a16:creationId xmlns:a16="http://schemas.microsoft.com/office/drawing/2014/main" id="{20F72C7F-61C8-75AC-C6D5-7C3497B4C0B0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55" name="Đồ họa 6">
              <a:extLst>
                <a:ext uri="{FF2B5EF4-FFF2-40B4-BE49-F238E27FC236}">
                  <a16:creationId xmlns:a16="http://schemas.microsoft.com/office/drawing/2014/main" id="{7C2D6F92-F1E2-F50A-45AD-577089139B02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356" name="Hình tự do: Hình 355">
                <a:extLst>
                  <a:ext uri="{FF2B5EF4-FFF2-40B4-BE49-F238E27FC236}">
                    <a16:creationId xmlns:a16="http://schemas.microsoft.com/office/drawing/2014/main" id="{0F6CB700-32AA-76F7-59D6-E3E06741F563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7" name="Hình tự do: Hình 356">
                <a:extLst>
                  <a:ext uri="{FF2B5EF4-FFF2-40B4-BE49-F238E27FC236}">
                    <a16:creationId xmlns:a16="http://schemas.microsoft.com/office/drawing/2014/main" id="{0E8B46AA-F502-A38D-E81F-9D06AB4AFCC5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8" name="Hình tự do: Hình 357">
                <a:extLst>
                  <a:ext uri="{FF2B5EF4-FFF2-40B4-BE49-F238E27FC236}">
                    <a16:creationId xmlns:a16="http://schemas.microsoft.com/office/drawing/2014/main" id="{04B4367F-2311-E9FF-AAA7-EDC0F8D8683B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9" name="Hình tự do: Hình 358">
                <a:extLst>
                  <a:ext uri="{FF2B5EF4-FFF2-40B4-BE49-F238E27FC236}">
                    <a16:creationId xmlns:a16="http://schemas.microsoft.com/office/drawing/2014/main" id="{0EB0906A-DD06-7EA8-1248-EC1496AEF11D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0" name="Hình tự do: Hình 359">
                <a:extLst>
                  <a:ext uri="{FF2B5EF4-FFF2-40B4-BE49-F238E27FC236}">
                    <a16:creationId xmlns:a16="http://schemas.microsoft.com/office/drawing/2014/main" id="{110EBB75-C9FC-5E6B-0CDE-D2377F7674D9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1" name="Hình tự do: Hình 360">
                <a:extLst>
                  <a:ext uri="{FF2B5EF4-FFF2-40B4-BE49-F238E27FC236}">
                    <a16:creationId xmlns:a16="http://schemas.microsoft.com/office/drawing/2014/main" id="{136D7D9E-0A18-176F-2490-C42E5732F5D1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2" name="Hình tự do: Hình 361">
                <a:extLst>
                  <a:ext uri="{FF2B5EF4-FFF2-40B4-BE49-F238E27FC236}">
                    <a16:creationId xmlns:a16="http://schemas.microsoft.com/office/drawing/2014/main" id="{BF94D67D-7543-D627-4798-E0467C505EA7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E56C52BD-6A0B-ADFB-53CE-030B630428EF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9223DE1F-235F-E2BA-8260-7610ED97E20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C08F8301-A563-E333-1B7B-6DE71B0F18EE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6" name="Hình tự do: Hình 365">
                <a:extLst>
                  <a:ext uri="{FF2B5EF4-FFF2-40B4-BE49-F238E27FC236}">
                    <a16:creationId xmlns:a16="http://schemas.microsoft.com/office/drawing/2014/main" id="{65C268E5-C9C8-9958-EB57-B8E761A9631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13065C8C-AA93-6831-6B1F-6F2589FD3162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8" name="Đồ họa 6">
                <a:extLst>
                  <a:ext uri="{FF2B5EF4-FFF2-40B4-BE49-F238E27FC236}">
                    <a16:creationId xmlns:a16="http://schemas.microsoft.com/office/drawing/2014/main" id="{0F844B3D-3494-D3C4-1BB2-55DE4A6BA6A3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39C8A2B1-21E5-33F5-882D-A6EB741CA257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0" name="Hình tự do: Hình 369">
                  <a:extLst>
                    <a:ext uri="{FF2B5EF4-FFF2-40B4-BE49-F238E27FC236}">
                      <a16:creationId xmlns:a16="http://schemas.microsoft.com/office/drawing/2014/main" id="{CE189C02-B9CB-29F5-EFA8-5AE60D96CAA4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91B58EF-4286-079B-CC35-17E312F0F56E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ADF9F9CC-EB14-4B08-CEAB-57F631A52B0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E4E4DAA3-E1A4-57DA-80FB-D505C1A9E6B4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8C84DA17-EBEF-0F36-00CE-C6DB7E351ACB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60E7631A-CC69-B7C3-FC7F-1770438C3B80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430F9B87-2625-1415-A52E-5B4A4829C082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7" name="Hình tự do: Hình 376">
                  <a:extLst>
                    <a:ext uri="{FF2B5EF4-FFF2-40B4-BE49-F238E27FC236}">
                      <a16:creationId xmlns:a16="http://schemas.microsoft.com/office/drawing/2014/main" id="{F2FA90AA-F645-7BE6-6FB8-8A7E928C3F80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8" name="Hình tự do: Hình 377">
                  <a:extLst>
                    <a:ext uri="{FF2B5EF4-FFF2-40B4-BE49-F238E27FC236}">
                      <a16:creationId xmlns:a16="http://schemas.microsoft.com/office/drawing/2014/main" id="{7F4C3578-BA00-CAD7-10F0-8483F688A40E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9" name="Hình tự do: Hình 378">
                  <a:extLst>
                    <a:ext uri="{FF2B5EF4-FFF2-40B4-BE49-F238E27FC236}">
                      <a16:creationId xmlns:a16="http://schemas.microsoft.com/office/drawing/2014/main" id="{C6AE349C-49A2-4BB3-FCA1-86AFC5A8548D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0" name="Hình tự do: Hình 379">
                  <a:extLst>
                    <a:ext uri="{FF2B5EF4-FFF2-40B4-BE49-F238E27FC236}">
                      <a16:creationId xmlns:a16="http://schemas.microsoft.com/office/drawing/2014/main" id="{25A4878E-BA98-E57C-5503-C1817893FC8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81" name="Đồ họa 6">
                <a:extLst>
                  <a:ext uri="{FF2B5EF4-FFF2-40B4-BE49-F238E27FC236}">
                    <a16:creationId xmlns:a16="http://schemas.microsoft.com/office/drawing/2014/main" id="{8F2A7D0F-755E-F23A-EB3B-A938A13FDDE6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382" name="Hình tự do: Hình 381">
                  <a:extLst>
                    <a:ext uri="{FF2B5EF4-FFF2-40B4-BE49-F238E27FC236}">
                      <a16:creationId xmlns:a16="http://schemas.microsoft.com/office/drawing/2014/main" id="{F340DCF6-F317-747D-748D-6D6B053472B9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3" name="Hình tự do: Hình 382">
                  <a:extLst>
                    <a:ext uri="{FF2B5EF4-FFF2-40B4-BE49-F238E27FC236}">
                      <a16:creationId xmlns:a16="http://schemas.microsoft.com/office/drawing/2014/main" id="{C3AD7787-77DE-5DE9-3035-CC7D684CEA2C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4" name="Hình tự do: Hình 383">
                  <a:extLst>
                    <a:ext uri="{FF2B5EF4-FFF2-40B4-BE49-F238E27FC236}">
                      <a16:creationId xmlns:a16="http://schemas.microsoft.com/office/drawing/2014/main" id="{41C3765B-C45D-3944-973C-6F6A17927459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5" name="Hình tự do: Hình 384">
                  <a:extLst>
                    <a:ext uri="{FF2B5EF4-FFF2-40B4-BE49-F238E27FC236}">
                      <a16:creationId xmlns:a16="http://schemas.microsoft.com/office/drawing/2014/main" id="{FD6850EF-2AEB-CF10-E489-5491398A12C3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6" name="Hình tự do: Hình 385">
                  <a:extLst>
                    <a:ext uri="{FF2B5EF4-FFF2-40B4-BE49-F238E27FC236}">
                      <a16:creationId xmlns:a16="http://schemas.microsoft.com/office/drawing/2014/main" id="{492108CA-D63F-4B5D-639A-59CD8512648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7" name="Hình tự do: Hình 386">
                  <a:extLst>
                    <a:ext uri="{FF2B5EF4-FFF2-40B4-BE49-F238E27FC236}">
                      <a16:creationId xmlns:a16="http://schemas.microsoft.com/office/drawing/2014/main" id="{964EC006-4120-0CB3-1B36-616CAF7B70D5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8" name="Hình tự do: Hình 387">
                  <a:extLst>
                    <a:ext uri="{FF2B5EF4-FFF2-40B4-BE49-F238E27FC236}">
                      <a16:creationId xmlns:a16="http://schemas.microsoft.com/office/drawing/2014/main" id="{FF6D8CF2-2BFB-71D8-83C3-F9ED8548744B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3920B74F-C393-8CC4-C434-DEFCE5387F9D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CE87BB25-498A-9013-9BB6-BC14F74DE607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B0A88897-2A84-8874-1DE4-BB5953EA1AD7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2794A2DB-D18C-D1BF-F86E-215B67F1EADF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E0577D05-97C4-F3CB-4CF2-25F0199BDF49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94" name="Đồ họa 6">
              <a:extLst>
                <a:ext uri="{FF2B5EF4-FFF2-40B4-BE49-F238E27FC236}">
                  <a16:creationId xmlns:a16="http://schemas.microsoft.com/office/drawing/2014/main" id="{5391F915-0E9D-9ABF-6D35-CF64C4365B90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395" name="Hình tự do: Hình 394">
                <a:extLst>
                  <a:ext uri="{FF2B5EF4-FFF2-40B4-BE49-F238E27FC236}">
                    <a16:creationId xmlns:a16="http://schemas.microsoft.com/office/drawing/2014/main" id="{140B61E3-8C6D-CE14-8055-C7A6E1338E75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96" name="Đồ họa 6">
                <a:extLst>
                  <a:ext uri="{FF2B5EF4-FFF2-40B4-BE49-F238E27FC236}">
                    <a16:creationId xmlns:a16="http://schemas.microsoft.com/office/drawing/2014/main" id="{96A6A0A8-E6D9-1B95-A01A-D6AEE428EBA2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3619CA19-7FBD-151F-62C7-C0499764D554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4D033E88-28D4-78EA-0834-5F3E21CDD7DB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99" name="Đồ họa 6">
              <a:extLst>
                <a:ext uri="{FF2B5EF4-FFF2-40B4-BE49-F238E27FC236}">
                  <a16:creationId xmlns:a16="http://schemas.microsoft.com/office/drawing/2014/main" id="{79F42B80-3B51-94E7-5862-3C90F20ED123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400" name="Hình tự do: Hình 399">
                <a:extLst>
                  <a:ext uri="{FF2B5EF4-FFF2-40B4-BE49-F238E27FC236}">
                    <a16:creationId xmlns:a16="http://schemas.microsoft.com/office/drawing/2014/main" id="{5AB35F43-9B34-0454-4A54-5482466ABA6D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1" name="Hình tự do: Hình 400">
                <a:extLst>
                  <a:ext uri="{FF2B5EF4-FFF2-40B4-BE49-F238E27FC236}">
                    <a16:creationId xmlns:a16="http://schemas.microsoft.com/office/drawing/2014/main" id="{0190E5F2-E3DB-DB47-BFA1-84B4B13CF982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2" name="Hình tự do: Hình 401">
                <a:extLst>
                  <a:ext uri="{FF2B5EF4-FFF2-40B4-BE49-F238E27FC236}">
                    <a16:creationId xmlns:a16="http://schemas.microsoft.com/office/drawing/2014/main" id="{7B640504-8422-6E0C-61E7-FB65DE5170A2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3" name="Hình tự do: Hình 402">
                <a:extLst>
                  <a:ext uri="{FF2B5EF4-FFF2-40B4-BE49-F238E27FC236}">
                    <a16:creationId xmlns:a16="http://schemas.microsoft.com/office/drawing/2014/main" id="{758CD135-E491-97D5-37BC-A00F8A970E9C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4" name="Hình tự do: Hình 403">
                <a:extLst>
                  <a:ext uri="{FF2B5EF4-FFF2-40B4-BE49-F238E27FC236}">
                    <a16:creationId xmlns:a16="http://schemas.microsoft.com/office/drawing/2014/main" id="{21D9CDA0-64D5-E58A-A571-04B6D21E1CFC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5" name="Hình tự do: Hình 404">
                <a:extLst>
                  <a:ext uri="{FF2B5EF4-FFF2-40B4-BE49-F238E27FC236}">
                    <a16:creationId xmlns:a16="http://schemas.microsoft.com/office/drawing/2014/main" id="{00CD44EE-8994-3D85-B6DA-DDD4993CD817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406" name="Đồ họa 6">
              <a:extLst>
                <a:ext uri="{FF2B5EF4-FFF2-40B4-BE49-F238E27FC236}">
                  <a16:creationId xmlns:a16="http://schemas.microsoft.com/office/drawing/2014/main" id="{749BCA4C-DD0F-20F5-CBC8-1CCBB6BDA6E4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407" name="Hình tự do: Hình 406">
                <a:extLst>
                  <a:ext uri="{FF2B5EF4-FFF2-40B4-BE49-F238E27FC236}">
                    <a16:creationId xmlns:a16="http://schemas.microsoft.com/office/drawing/2014/main" id="{6DAA356E-5ACE-F512-7EF1-0835F7C62B6A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08" name="Đồ họa 6">
                <a:extLst>
                  <a:ext uri="{FF2B5EF4-FFF2-40B4-BE49-F238E27FC236}">
                    <a16:creationId xmlns:a16="http://schemas.microsoft.com/office/drawing/2014/main" id="{F4F9F8A3-A22B-9FA6-BB26-EB1062C329EC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409" name="Hình tự do: Hình 408">
                  <a:extLst>
                    <a:ext uri="{FF2B5EF4-FFF2-40B4-BE49-F238E27FC236}">
                      <a16:creationId xmlns:a16="http://schemas.microsoft.com/office/drawing/2014/main" id="{A14A33F8-3DD5-82DC-CB00-6F43834B4F92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0" name="Hình tự do: Hình 409">
                  <a:extLst>
                    <a:ext uri="{FF2B5EF4-FFF2-40B4-BE49-F238E27FC236}">
                      <a16:creationId xmlns:a16="http://schemas.microsoft.com/office/drawing/2014/main" id="{92E0DD8A-4089-9450-5676-F838C77BAD8D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11" name="Đồ họa 6">
              <a:extLst>
                <a:ext uri="{FF2B5EF4-FFF2-40B4-BE49-F238E27FC236}">
                  <a16:creationId xmlns:a16="http://schemas.microsoft.com/office/drawing/2014/main" id="{C139A0E3-7CA0-F4F1-72F0-CB1A8E2484A7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412" name="Hình tự do: Hình 411">
                <a:extLst>
                  <a:ext uri="{FF2B5EF4-FFF2-40B4-BE49-F238E27FC236}">
                    <a16:creationId xmlns:a16="http://schemas.microsoft.com/office/drawing/2014/main" id="{071974B5-785D-2283-9143-39DB2E4F8740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13" name="Đồ họa 6">
                <a:extLst>
                  <a:ext uri="{FF2B5EF4-FFF2-40B4-BE49-F238E27FC236}">
                    <a16:creationId xmlns:a16="http://schemas.microsoft.com/office/drawing/2014/main" id="{ACF1F330-278F-8C5F-18DE-577E076312F8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414" name="Hình tự do: Hình 413">
                  <a:extLst>
                    <a:ext uri="{FF2B5EF4-FFF2-40B4-BE49-F238E27FC236}">
                      <a16:creationId xmlns:a16="http://schemas.microsoft.com/office/drawing/2014/main" id="{0FA390D3-6D1A-F2C8-F6C1-1D9E715F359C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E86BC958-42E3-EC34-A821-A2D766FB45B9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F772D2F6-0E75-E117-5D75-26B9DA800984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7" name="Hình tự do: Hình 416">
                  <a:extLst>
                    <a:ext uri="{FF2B5EF4-FFF2-40B4-BE49-F238E27FC236}">
                      <a16:creationId xmlns:a16="http://schemas.microsoft.com/office/drawing/2014/main" id="{BDE1188B-C006-76ED-89B4-31AE476ECB94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8" name="Hình tự do: Hình 417">
                  <a:extLst>
                    <a:ext uri="{FF2B5EF4-FFF2-40B4-BE49-F238E27FC236}">
                      <a16:creationId xmlns:a16="http://schemas.microsoft.com/office/drawing/2014/main" id="{B78730FA-4D1F-A121-F3B3-822BF86E07B9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9" name="Hình tự do: Hình 418">
                  <a:extLst>
                    <a:ext uri="{FF2B5EF4-FFF2-40B4-BE49-F238E27FC236}">
                      <a16:creationId xmlns:a16="http://schemas.microsoft.com/office/drawing/2014/main" id="{6B69F895-C58E-8322-FE9A-768E297CC636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0" name="Hình tự do: Hình 419">
                  <a:extLst>
                    <a:ext uri="{FF2B5EF4-FFF2-40B4-BE49-F238E27FC236}">
                      <a16:creationId xmlns:a16="http://schemas.microsoft.com/office/drawing/2014/main" id="{E06FB74B-6610-0F3F-8515-110E4BF8807C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21" name="Đồ họa 6">
              <a:extLst>
                <a:ext uri="{FF2B5EF4-FFF2-40B4-BE49-F238E27FC236}">
                  <a16:creationId xmlns:a16="http://schemas.microsoft.com/office/drawing/2014/main" id="{6BB46FAC-11F9-5F20-7EC7-AE9E0F3690E8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422" name="Hình tự do: Hình 421">
                <a:extLst>
                  <a:ext uri="{FF2B5EF4-FFF2-40B4-BE49-F238E27FC236}">
                    <a16:creationId xmlns:a16="http://schemas.microsoft.com/office/drawing/2014/main" id="{BE5ADFBF-9D6C-0CCD-E998-4C00A08C4BD3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23" name="Đồ họa 6">
                <a:extLst>
                  <a:ext uri="{FF2B5EF4-FFF2-40B4-BE49-F238E27FC236}">
                    <a16:creationId xmlns:a16="http://schemas.microsoft.com/office/drawing/2014/main" id="{BE89A463-BCC2-38FE-F1B2-686B7143E065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424" name="Hình tự do: Hình 423">
                  <a:extLst>
                    <a:ext uri="{FF2B5EF4-FFF2-40B4-BE49-F238E27FC236}">
                      <a16:creationId xmlns:a16="http://schemas.microsoft.com/office/drawing/2014/main" id="{4332A1F4-1C7F-E1D6-46D4-07455C8F3EDD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5" name="Hình tự do: Hình 424">
                  <a:extLst>
                    <a:ext uri="{FF2B5EF4-FFF2-40B4-BE49-F238E27FC236}">
                      <a16:creationId xmlns:a16="http://schemas.microsoft.com/office/drawing/2014/main" id="{0D5991AC-B49A-D3D7-9BD6-D413BF35575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6" name="Hình tự do: Hình 425">
                  <a:extLst>
                    <a:ext uri="{FF2B5EF4-FFF2-40B4-BE49-F238E27FC236}">
                      <a16:creationId xmlns:a16="http://schemas.microsoft.com/office/drawing/2014/main" id="{773EDC58-F302-43C0-A1BF-160225FDB141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7" name="Hình tự do: Hình 426">
                  <a:extLst>
                    <a:ext uri="{FF2B5EF4-FFF2-40B4-BE49-F238E27FC236}">
                      <a16:creationId xmlns:a16="http://schemas.microsoft.com/office/drawing/2014/main" id="{33509D12-C690-B7F8-E88E-0C7D9018553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4252A428-9627-B722-0E0B-3A6B9E16D7D3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9" name="Hình tự do: Hình 428">
                  <a:extLst>
                    <a:ext uri="{FF2B5EF4-FFF2-40B4-BE49-F238E27FC236}">
                      <a16:creationId xmlns:a16="http://schemas.microsoft.com/office/drawing/2014/main" id="{946489D2-302D-DCB9-E1CF-AEAE18E3F0F0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0" name="Hình tự do: Hình 429">
                  <a:extLst>
                    <a:ext uri="{FF2B5EF4-FFF2-40B4-BE49-F238E27FC236}">
                      <a16:creationId xmlns:a16="http://schemas.microsoft.com/office/drawing/2014/main" id="{E68BF7F0-48F0-783A-C80F-9446EEB80E58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31" name="Đồ họa 6">
              <a:extLst>
                <a:ext uri="{FF2B5EF4-FFF2-40B4-BE49-F238E27FC236}">
                  <a16:creationId xmlns:a16="http://schemas.microsoft.com/office/drawing/2014/main" id="{E98AB2E7-7A2B-4FD6-7E3B-31831ECF5D2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432" name="Hình tự do: Hình 431">
                <a:extLst>
                  <a:ext uri="{FF2B5EF4-FFF2-40B4-BE49-F238E27FC236}">
                    <a16:creationId xmlns:a16="http://schemas.microsoft.com/office/drawing/2014/main" id="{68DE88C4-4F3D-2A01-4876-D8F9264B246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3" name="Đồ họa 6">
                <a:extLst>
                  <a:ext uri="{FF2B5EF4-FFF2-40B4-BE49-F238E27FC236}">
                    <a16:creationId xmlns:a16="http://schemas.microsoft.com/office/drawing/2014/main" id="{62F3E685-DD9C-BA17-DDB0-92B8C0AF951F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A9B3270F-B284-DBBF-FAA8-B8FB8D851092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D6BB5519-C75D-790E-7323-7EB0925F3000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C97871ED-BEF4-C8EF-469C-948E8CC59D8A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ABDAAD60-0515-C96C-0B36-32405E5F8C6E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80B5B628-6E0E-75F4-B687-90E173EEEC94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430DDA13-1994-9EE3-4EA3-0104123FB66F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C2C6403F-6D98-E616-245F-13CB0F43E09B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441" name="Đồ họa 6">
              <a:extLst>
                <a:ext uri="{FF2B5EF4-FFF2-40B4-BE49-F238E27FC236}">
                  <a16:creationId xmlns:a16="http://schemas.microsoft.com/office/drawing/2014/main" id="{47E119E4-431E-510B-7255-F734C1BDB708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D82B7A24-130A-7EB9-427D-6C5A7C664C1A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3" name="Hình tự do: Hình 442">
                <a:extLst>
                  <a:ext uri="{FF2B5EF4-FFF2-40B4-BE49-F238E27FC236}">
                    <a16:creationId xmlns:a16="http://schemas.microsoft.com/office/drawing/2014/main" id="{56C26376-8A41-CEAD-7863-92AB892EDEE6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4" name="Hình tự do: Hình 443">
                <a:extLst>
                  <a:ext uri="{FF2B5EF4-FFF2-40B4-BE49-F238E27FC236}">
                    <a16:creationId xmlns:a16="http://schemas.microsoft.com/office/drawing/2014/main" id="{35B44A7D-5325-9E3C-74DE-3625F774D970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5" name="Hình tự do: Hình 444">
                <a:extLst>
                  <a:ext uri="{FF2B5EF4-FFF2-40B4-BE49-F238E27FC236}">
                    <a16:creationId xmlns:a16="http://schemas.microsoft.com/office/drawing/2014/main" id="{608DFCB6-0C4E-3E2B-947C-FAA73624B80A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6" name="Hình tự do: Hình 445">
                <a:extLst>
                  <a:ext uri="{FF2B5EF4-FFF2-40B4-BE49-F238E27FC236}">
                    <a16:creationId xmlns:a16="http://schemas.microsoft.com/office/drawing/2014/main" id="{5E408267-05C9-C27F-A151-3D25B311D80E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7" name="Hình tự do: Hình 446">
                <a:extLst>
                  <a:ext uri="{FF2B5EF4-FFF2-40B4-BE49-F238E27FC236}">
                    <a16:creationId xmlns:a16="http://schemas.microsoft.com/office/drawing/2014/main" id="{AFFB5C18-A396-A844-FE2F-043C641E891D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8" name="Hình tự do: Hình 447">
                <a:extLst>
                  <a:ext uri="{FF2B5EF4-FFF2-40B4-BE49-F238E27FC236}">
                    <a16:creationId xmlns:a16="http://schemas.microsoft.com/office/drawing/2014/main" id="{FF465B83-9BDA-5DCF-7756-461BD14ED84A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9" name="Hình tự do: Hình 448">
                <a:extLst>
                  <a:ext uri="{FF2B5EF4-FFF2-40B4-BE49-F238E27FC236}">
                    <a16:creationId xmlns:a16="http://schemas.microsoft.com/office/drawing/2014/main" id="{01E04F47-4DC4-D886-42DE-B03B795BF8EA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0" name="Hình tự do: Hình 449">
                <a:extLst>
                  <a:ext uri="{FF2B5EF4-FFF2-40B4-BE49-F238E27FC236}">
                    <a16:creationId xmlns:a16="http://schemas.microsoft.com/office/drawing/2014/main" id="{F7B2ECFF-B18A-B995-F792-40E1F1C1CBE2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7F61C700-7E9E-7E85-01A6-E46D6E4779D1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E2A5D2EF-9F38-F11D-0AF7-DF8E61023EB8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9F5F0B27-21AF-5472-CB31-DB75660A6F97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4" name="Hình tự do: Hình 453">
                <a:extLst>
                  <a:ext uri="{FF2B5EF4-FFF2-40B4-BE49-F238E27FC236}">
                    <a16:creationId xmlns:a16="http://schemas.microsoft.com/office/drawing/2014/main" id="{894E375F-8947-E91F-EB82-E7762DE2076E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5" name="Hình tự do: Hình 454">
                <a:extLst>
                  <a:ext uri="{FF2B5EF4-FFF2-40B4-BE49-F238E27FC236}">
                    <a16:creationId xmlns:a16="http://schemas.microsoft.com/office/drawing/2014/main" id="{95A66CFB-1DCB-55AD-2AAD-E9E106BBCBB1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6" name="Hình tự do: Hình 455">
                <a:extLst>
                  <a:ext uri="{FF2B5EF4-FFF2-40B4-BE49-F238E27FC236}">
                    <a16:creationId xmlns:a16="http://schemas.microsoft.com/office/drawing/2014/main" id="{BE73BF97-19B5-7680-03FC-DBF96833BBF9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7" name="Hình tự do: Hình 456">
                <a:extLst>
                  <a:ext uri="{FF2B5EF4-FFF2-40B4-BE49-F238E27FC236}">
                    <a16:creationId xmlns:a16="http://schemas.microsoft.com/office/drawing/2014/main" id="{E8F833CF-34FD-2915-8463-1A878E52CD58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8" name="Hình tự do: Hình 457">
                <a:extLst>
                  <a:ext uri="{FF2B5EF4-FFF2-40B4-BE49-F238E27FC236}">
                    <a16:creationId xmlns:a16="http://schemas.microsoft.com/office/drawing/2014/main" id="{9A3A3B23-3965-8530-6F7E-53237F341A7E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9" name="Hình tự do: Hình 458">
                <a:extLst>
                  <a:ext uri="{FF2B5EF4-FFF2-40B4-BE49-F238E27FC236}">
                    <a16:creationId xmlns:a16="http://schemas.microsoft.com/office/drawing/2014/main" id="{040B540A-EF20-A8F6-1F25-621FDA1A233F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0" name="Hình tự do: Hình 459">
                <a:extLst>
                  <a:ext uri="{FF2B5EF4-FFF2-40B4-BE49-F238E27FC236}">
                    <a16:creationId xmlns:a16="http://schemas.microsoft.com/office/drawing/2014/main" id="{0BFAC1F7-EC2D-0C52-B475-325AAE982BF1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1" name="Hình tự do: Hình 460">
                <a:extLst>
                  <a:ext uri="{FF2B5EF4-FFF2-40B4-BE49-F238E27FC236}">
                    <a16:creationId xmlns:a16="http://schemas.microsoft.com/office/drawing/2014/main" id="{9E437C0F-0D2C-C573-DF7A-BFF63750D5E3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2" name="Hình tự do: Hình 461">
                <a:extLst>
                  <a:ext uri="{FF2B5EF4-FFF2-40B4-BE49-F238E27FC236}">
                    <a16:creationId xmlns:a16="http://schemas.microsoft.com/office/drawing/2014/main" id="{28182FAF-EC0E-8184-9100-09744E3A6095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3" name="Hình tự do: Hình 462">
                <a:extLst>
                  <a:ext uri="{FF2B5EF4-FFF2-40B4-BE49-F238E27FC236}">
                    <a16:creationId xmlns:a16="http://schemas.microsoft.com/office/drawing/2014/main" id="{3D068A5D-524E-8470-85AA-920305C37298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4" name="Hình tự do: Hình 463">
                <a:extLst>
                  <a:ext uri="{FF2B5EF4-FFF2-40B4-BE49-F238E27FC236}">
                    <a16:creationId xmlns:a16="http://schemas.microsoft.com/office/drawing/2014/main" id="{DEB067C1-8932-18B4-F957-7125A5B0BF1D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5" name="Hình tự do: Hình 464">
                <a:extLst>
                  <a:ext uri="{FF2B5EF4-FFF2-40B4-BE49-F238E27FC236}">
                    <a16:creationId xmlns:a16="http://schemas.microsoft.com/office/drawing/2014/main" id="{623A30E2-28D2-8DBE-E3FE-CA783568AE79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466" name="Đồ họa 6">
              <a:extLst>
                <a:ext uri="{FF2B5EF4-FFF2-40B4-BE49-F238E27FC236}">
                  <a16:creationId xmlns:a16="http://schemas.microsoft.com/office/drawing/2014/main" id="{F1D9D760-1194-935C-DBBE-BCBEFE6AA118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467" name="Hình tự do: Hình 466">
                <a:extLst>
                  <a:ext uri="{FF2B5EF4-FFF2-40B4-BE49-F238E27FC236}">
                    <a16:creationId xmlns:a16="http://schemas.microsoft.com/office/drawing/2014/main" id="{115E8BC8-1F25-DD2B-AAA9-341DC0EE1DB8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68" name="Đồ họa 6">
                <a:extLst>
                  <a:ext uri="{FF2B5EF4-FFF2-40B4-BE49-F238E27FC236}">
                    <a16:creationId xmlns:a16="http://schemas.microsoft.com/office/drawing/2014/main" id="{C7267286-9AA5-C0D3-E240-06FA55B7C20A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469" name="Hình tự do: Hình 468">
                  <a:extLst>
                    <a:ext uri="{FF2B5EF4-FFF2-40B4-BE49-F238E27FC236}">
                      <a16:creationId xmlns:a16="http://schemas.microsoft.com/office/drawing/2014/main" id="{F997E8A0-F197-FFFC-57FD-B1B3CC39CD0C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0" name="Hình tự do: Hình 469">
                  <a:extLst>
                    <a:ext uri="{FF2B5EF4-FFF2-40B4-BE49-F238E27FC236}">
                      <a16:creationId xmlns:a16="http://schemas.microsoft.com/office/drawing/2014/main" id="{B6ED1A1E-AD48-B13E-D621-D05E43105DA5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1" name="Hình tự do: Hình 470">
                  <a:extLst>
                    <a:ext uri="{FF2B5EF4-FFF2-40B4-BE49-F238E27FC236}">
                      <a16:creationId xmlns:a16="http://schemas.microsoft.com/office/drawing/2014/main" id="{F4F92AE5-E92C-0001-8D85-669BA819F70F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2" name="Hình tự do: Hình 471">
                  <a:extLst>
                    <a:ext uri="{FF2B5EF4-FFF2-40B4-BE49-F238E27FC236}">
                      <a16:creationId xmlns:a16="http://schemas.microsoft.com/office/drawing/2014/main" id="{379D6FC8-C946-44E8-B264-07A5F98E42B7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3" name="Hình tự do: Hình 472">
                  <a:extLst>
                    <a:ext uri="{FF2B5EF4-FFF2-40B4-BE49-F238E27FC236}">
                      <a16:creationId xmlns:a16="http://schemas.microsoft.com/office/drawing/2014/main" id="{18DBC42C-882D-D0D0-E67D-6D3BB369099C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4" name="Hình tự do: Hình 473">
                  <a:extLst>
                    <a:ext uri="{FF2B5EF4-FFF2-40B4-BE49-F238E27FC236}">
                      <a16:creationId xmlns:a16="http://schemas.microsoft.com/office/drawing/2014/main" id="{81B96FD7-DCEA-F8F7-3C7F-B7B657DDC012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5" name="Hình tự do: Hình 474">
                  <a:extLst>
                    <a:ext uri="{FF2B5EF4-FFF2-40B4-BE49-F238E27FC236}">
                      <a16:creationId xmlns:a16="http://schemas.microsoft.com/office/drawing/2014/main" id="{57F4D106-3EFA-6F0E-DC53-C0481C06B77A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6" name="Hình tự do: Hình 475">
                  <a:extLst>
                    <a:ext uri="{FF2B5EF4-FFF2-40B4-BE49-F238E27FC236}">
                      <a16:creationId xmlns:a16="http://schemas.microsoft.com/office/drawing/2014/main" id="{DED3B966-9E19-DD10-6C6E-6878A05BA01F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7" name="Hình tự do: Hình 476">
                  <a:extLst>
                    <a:ext uri="{FF2B5EF4-FFF2-40B4-BE49-F238E27FC236}">
                      <a16:creationId xmlns:a16="http://schemas.microsoft.com/office/drawing/2014/main" id="{9081F474-C666-183E-CDAE-81E4D6FA8D3D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8" name="Hình tự do: Hình 477">
                  <a:extLst>
                    <a:ext uri="{FF2B5EF4-FFF2-40B4-BE49-F238E27FC236}">
                      <a16:creationId xmlns:a16="http://schemas.microsoft.com/office/drawing/2014/main" id="{6F3BB09C-0733-E381-B130-7456D42B2803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9" name="Hình tự do: Hình 478">
                  <a:extLst>
                    <a:ext uri="{FF2B5EF4-FFF2-40B4-BE49-F238E27FC236}">
                      <a16:creationId xmlns:a16="http://schemas.microsoft.com/office/drawing/2014/main" id="{D8FB1917-850E-7DE2-475B-5D73AB8F011A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0" name="Hình tự do: Hình 479">
                  <a:extLst>
                    <a:ext uri="{FF2B5EF4-FFF2-40B4-BE49-F238E27FC236}">
                      <a16:creationId xmlns:a16="http://schemas.microsoft.com/office/drawing/2014/main" id="{00607EF5-F7BA-D258-161C-963634B21402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1" name="Hình tự do: Hình 480">
                  <a:extLst>
                    <a:ext uri="{FF2B5EF4-FFF2-40B4-BE49-F238E27FC236}">
                      <a16:creationId xmlns:a16="http://schemas.microsoft.com/office/drawing/2014/main" id="{66E7B3C1-86B2-2AC1-7DFA-776041828E2F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82" name="Đồ họa 6">
                  <a:extLst>
                    <a:ext uri="{FF2B5EF4-FFF2-40B4-BE49-F238E27FC236}">
                      <a16:creationId xmlns:a16="http://schemas.microsoft.com/office/drawing/2014/main" id="{555297FD-6ADA-1618-4970-02EE068ADA88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483" name="Hình tự do: Hình 482">
                    <a:extLst>
                      <a:ext uri="{FF2B5EF4-FFF2-40B4-BE49-F238E27FC236}">
                        <a16:creationId xmlns:a16="http://schemas.microsoft.com/office/drawing/2014/main" id="{B027B8D1-3218-E228-FAB7-5B6E079DA663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4" name="Hình tự do: Hình 483">
                    <a:extLst>
                      <a:ext uri="{FF2B5EF4-FFF2-40B4-BE49-F238E27FC236}">
                        <a16:creationId xmlns:a16="http://schemas.microsoft.com/office/drawing/2014/main" id="{25695974-ED04-BA55-5F80-2C9C6607A538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5" name="Hình tự do: Hình 484">
                    <a:extLst>
                      <a:ext uri="{FF2B5EF4-FFF2-40B4-BE49-F238E27FC236}">
                        <a16:creationId xmlns:a16="http://schemas.microsoft.com/office/drawing/2014/main" id="{0AA1A5EE-631B-3DDA-3D53-A6926F64656E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86" name="Hình tự do: Hình 485">
                  <a:extLst>
                    <a:ext uri="{FF2B5EF4-FFF2-40B4-BE49-F238E27FC236}">
                      <a16:creationId xmlns:a16="http://schemas.microsoft.com/office/drawing/2014/main" id="{CC424B12-70A1-2B3D-2EDD-56279A29CCC7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7" name="Hình tự do: Hình 486">
                  <a:extLst>
                    <a:ext uri="{FF2B5EF4-FFF2-40B4-BE49-F238E27FC236}">
                      <a16:creationId xmlns:a16="http://schemas.microsoft.com/office/drawing/2014/main" id="{1FE5BABE-1573-FB6B-2BF7-047AD23D84A4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88" name="Đồ họa 6">
                  <a:extLst>
                    <a:ext uri="{FF2B5EF4-FFF2-40B4-BE49-F238E27FC236}">
                      <a16:creationId xmlns:a16="http://schemas.microsoft.com/office/drawing/2014/main" id="{67E0490B-51F6-134B-9886-320AC9C6560D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89" name="Hình tự do: Hình 488">
                    <a:extLst>
                      <a:ext uri="{FF2B5EF4-FFF2-40B4-BE49-F238E27FC236}">
                        <a16:creationId xmlns:a16="http://schemas.microsoft.com/office/drawing/2014/main" id="{05EC05E1-1184-662C-8DB2-8CD31094F0C6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0" name="Hình tự do: Hình 489">
                    <a:extLst>
                      <a:ext uri="{FF2B5EF4-FFF2-40B4-BE49-F238E27FC236}">
                        <a16:creationId xmlns:a16="http://schemas.microsoft.com/office/drawing/2014/main" id="{21A26848-8F81-FE7E-AB4B-8EC920E3D74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1" name="Hình tự do: Hình 490">
                    <a:extLst>
                      <a:ext uri="{FF2B5EF4-FFF2-40B4-BE49-F238E27FC236}">
                        <a16:creationId xmlns:a16="http://schemas.microsoft.com/office/drawing/2014/main" id="{494AA168-0748-3486-7787-D8BFE405C511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pic>
        <p:nvPicPr>
          <p:cNvPr id="503" name="Đồ họa 502">
            <a:extLst>
              <a:ext uri="{FF2B5EF4-FFF2-40B4-BE49-F238E27FC236}">
                <a16:creationId xmlns:a16="http://schemas.microsoft.com/office/drawing/2014/main" id="{579D4266-DA1A-BF20-E539-572B5DE3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8464" y="5205589"/>
            <a:ext cx="747794" cy="12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7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21C8E7F-854C-98BE-FB27-AE4E771F75E0}"/>
              </a:ext>
            </a:extLst>
          </p:cNvPr>
          <p:cNvGrpSpPr/>
          <p:nvPr/>
        </p:nvGrpSpPr>
        <p:grpSpPr>
          <a:xfrm>
            <a:off x="1565264" y="1688605"/>
            <a:ext cx="6025675" cy="1152343"/>
            <a:chOff x="955228" y="607632"/>
            <a:chExt cx="10381366" cy="1481981"/>
          </a:xfrm>
        </p:grpSpPr>
        <p:sp>
          <p:nvSpPr>
            <p:cNvPr id="75" name="Hình chữ nhật: Góc Gập 74">
              <a:extLst>
                <a:ext uri="{FF2B5EF4-FFF2-40B4-BE49-F238E27FC236}">
                  <a16:creationId xmlns:a16="http://schemas.microsoft.com/office/drawing/2014/main" id="{FFD9F933-24E5-0FF2-DFDB-5B93F38F5740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FDBC665E-E90D-57D2-B584-FB2BCEA4A249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5757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 khăn sạch và mềm lau hai lỗ mũi, 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thấy gì trên khăn? 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Đồ họa 3">
            <a:extLst>
              <a:ext uri="{FF2B5EF4-FFF2-40B4-BE49-F238E27FC236}">
                <a16:creationId xmlns:a16="http://schemas.microsoft.com/office/drawing/2014/main" id="{2BE6E5F9-EAD1-8C1F-6570-25DF8C3DC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6359" y="1199535"/>
            <a:ext cx="2753884" cy="471512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52C9416-F4EA-7C63-5B01-616A75ED35CC}"/>
              </a:ext>
            </a:extLst>
          </p:cNvPr>
          <p:cNvGrpSpPr/>
          <p:nvPr/>
        </p:nvGrpSpPr>
        <p:grpSpPr>
          <a:xfrm>
            <a:off x="1392828" y="6858000"/>
            <a:ext cx="6124355" cy="1090097"/>
            <a:chOff x="955228" y="607632"/>
            <a:chExt cx="10381366" cy="1532706"/>
          </a:xfrm>
        </p:grpSpPr>
        <p:sp>
          <p:nvSpPr>
            <p:cNvPr id="9" name="Hình chữ nhật: Góc Gập 74">
              <a:extLst>
                <a:ext uri="{FF2B5EF4-FFF2-40B4-BE49-F238E27FC236}">
                  <a16:creationId xmlns:a16="http://schemas.microsoft.com/office/drawing/2014/main" id="{183D5923-7B3E-F1A4-BCA1-1248DE008C01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39531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52507A0-F0A5-3609-51E5-4B3B86FC9AA7}"/>
                </a:ext>
              </a:extLst>
            </p:cNvPr>
            <p:cNvSpPr txBox="1"/>
            <p:nvPr/>
          </p:nvSpPr>
          <p:spPr>
            <a:xfrm>
              <a:off x="1082297" y="656124"/>
              <a:ext cx="10127225" cy="1484214"/>
            </a:xfrm>
            <a:prstGeom prst="wedgeRoundRectCallout">
              <a:avLst>
                <a:gd name="adj1" fmla="val 43021"/>
                <a:gd name="adj2" fmla="val 74609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biết tại sao nên thở bằng mũi mà không nên thở bằng miệng.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450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656A63C-FCB5-FB35-98A3-81FED9F3B2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82" end="187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636" y="891297"/>
            <a:ext cx="9262727" cy="50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B2C6692E-2778-34BF-295E-F1CA328D2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54" y="1455175"/>
            <a:ext cx="1897857" cy="427211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866D51-6768-859D-D954-48381D892350}"/>
              </a:ext>
            </a:extLst>
          </p:cNvPr>
          <p:cNvGrpSpPr/>
          <p:nvPr/>
        </p:nvGrpSpPr>
        <p:grpSpPr>
          <a:xfrm>
            <a:off x="3017811" y="550406"/>
            <a:ext cx="6971070" cy="2664541"/>
            <a:chOff x="3067665" y="363794"/>
            <a:chExt cx="6971070" cy="266454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19C6B20A-953C-D8F4-F92F-B70D5D1B9AC0}"/>
                </a:ext>
              </a:extLst>
            </p:cNvPr>
            <p:cNvSpPr/>
            <p:nvPr/>
          </p:nvSpPr>
          <p:spPr>
            <a:xfrm>
              <a:off x="3067665" y="363794"/>
              <a:ext cx="6971070" cy="2664541"/>
            </a:xfrm>
            <a:prstGeom prst="cloudCallout">
              <a:avLst>
                <a:gd name="adj1" fmla="val -53414"/>
                <a:gd name="adj2" fmla="val 43681"/>
              </a:avLst>
            </a:prstGeom>
            <a:noFill/>
            <a:ln w="19050">
              <a:solidFill>
                <a:srgbClr val="63A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B73743B-6197-BAA1-3381-2A8F4AE44185}"/>
                </a:ext>
              </a:extLst>
            </p:cNvPr>
            <p:cNvSpPr txBox="1"/>
            <p:nvPr/>
          </p:nvSpPr>
          <p:spPr>
            <a:xfrm>
              <a:off x="3843099" y="999725"/>
              <a:ext cx="54202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563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B2C6692E-2778-34BF-295E-F1CA328D2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54" y="1455175"/>
            <a:ext cx="1897857" cy="427211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866D51-6768-859D-D954-48381D892350}"/>
              </a:ext>
            </a:extLst>
          </p:cNvPr>
          <p:cNvGrpSpPr/>
          <p:nvPr/>
        </p:nvGrpSpPr>
        <p:grpSpPr>
          <a:xfrm>
            <a:off x="3017811" y="550406"/>
            <a:ext cx="6971070" cy="2664541"/>
            <a:chOff x="3067665" y="363794"/>
            <a:chExt cx="6971070" cy="2664541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19C6B20A-953C-D8F4-F92F-B70D5D1B9AC0}"/>
                </a:ext>
              </a:extLst>
            </p:cNvPr>
            <p:cNvSpPr/>
            <p:nvPr/>
          </p:nvSpPr>
          <p:spPr>
            <a:xfrm>
              <a:off x="3067665" y="363794"/>
              <a:ext cx="6971070" cy="2664541"/>
            </a:xfrm>
            <a:prstGeom prst="cloudCallout">
              <a:avLst>
                <a:gd name="adj1" fmla="val -53414"/>
                <a:gd name="adj2" fmla="val 43681"/>
              </a:avLst>
            </a:prstGeom>
            <a:noFill/>
            <a:ln w="19050">
              <a:solidFill>
                <a:srgbClr val="63A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B73743B-6197-BAA1-3381-2A8F4AE44185}"/>
                </a:ext>
              </a:extLst>
            </p:cNvPr>
            <p:cNvSpPr txBox="1"/>
            <p:nvPr/>
          </p:nvSpPr>
          <p:spPr>
            <a:xfrm>
              <a:off x="3803841" y="1054589"/>
              <a:ext cx="54202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miệng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158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469</Words>
  <Application>Microsoft Office PowerPoint</Application>
  <PresentationFormat>Widescreen</PresentationFormat>
  <Paragraphs>56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SVN-Dancing Script</vt:lpstr>
      <vt:lpstr>Wingdings</vt:lpstr>
      <vt:lpstr>等线</vt:lpstr>
      <vt:lpstr>Cambria</vt:lpstr>
      <vt:lpstr>#9Slide07 HoneyCream</vt:lpstr>
      <vt:lpstr>Calibri Light</vt:lpstr>
      <vt:lpstr>宋体</vt:lpstr>
      <vt:lpstr>Times New Roman</vt:lpstr>
      <vt:lpstr>Arial</vt:lpstr>
      <vt:lpstr>HP001</vt:lpstr>
      <vt:lpstr>M PLUS Rounded 1c</vt:lpstr>
      <vt:lpstr>等线 Light</vt:lpstr>
      <vt:lpstr>#9Slide05 Bodega Script</vt:lpstr>
      <vt:lpstr>SVN-Ready</vt:lpstr>
      <vt:lpstr>Calibri</vt:lpstr>
      <vt:lpstr>Fredoka One</vt:lpstr>
      <vt:lpstr>Vogue-ExtraBold</vt:lpstr>
      <vt:lpstr>SVN-Newton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28</cp:revision>
  <dcterms:created xsi:type="dcterms:W3CDTF">2023-03-02T13:55:44Z</dcterms:created>
  <dcterms:modified xsi:type="dcterms:W3CDTF">2026-01-26T07:52:46Z</dcterms:modified>
</cp:coreProperties>
</file>