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8" r:id="rId2"/>
    <p:sldId id="338" r:id="rId3"/>
    <p:sldId id="333" r:id="rId4"/>
    <p:sldId id="344" r:id="rId5"/>
    <p:sldId id="345" r:id="rId6"/>
    <p:sldId id="346" r:id="rId7"/>
    <p:sldId id="347" r:id="rId8"/>
    <p:sldId id="317" r:id="rId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24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4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7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567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8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62"/>
          <a:stretch/>
        </p:blipFill>
        <p:spPr>
          <a:xfrm>
            <a:off x="-2" y="0"/>
            <a:ext cx="9141291" cy="101006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638628"/>
            <a:ext cx="9144001" cy="450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66056" y="119259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8154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1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32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4"/>
          <a:stretch/>
        </p:blipFill>
        <p:spPr>
          <a:xfrm>
            <a:off x="-2" y="2946912"/>
            <a:ext cx="9141291" cy="2223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9" r="5977" b="2599"/>
          <a:stretch/>
        </p:blipFill>
        <p:spPr>
          <a:xfrm>
            <a:off x="5384801" y="537029"/>
            <a:ext cx="3744686" cy="4630058"/>
          </a:xfrm>
          <a:prstGeom prst="rect">
            <a:avLst/>
          </a:prstGeom>
        </p:spPr>
      </p:pic>
      <p:sp>
        <p:nvSpPr>
          <p:cNvPr id="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3060" y="-156340"/>
            <a:ext cx="316110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7DC03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 VIỆT</a:t>
            </a:r>
            <a:endParaRPr lang="zh-CN" altLang="en-US" sz="2800" dirty="0">
              <a:solidFill>
                <a:srgbClr val="7DC03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任意多边形 22"/>
          <p:cNvSpPr/>
          <p:nvPr>
            <p:custDataLst>
              <p:tags r:id="rId2"/>
            </p:custDataLst>
          </p:nvPr>
        </p:nvSpPr>
        <p:spPr>
          <a:xfrm flipH="1">
            <a:off x="252668" y="1338039"/>
            <a:ext cx="2061304" cy="2221616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" fmla="*/ 238125 w 2219325"/>
              <a:gd name="connsiteY0" fmla="*/ 300037 h 1514475"/>
              <a:gd name="connsiteX1" fmla="*/ 0 w 2219325"/>
              <a:gd name="connsiteY1" fmla="*/ 300037 h 1514475"/>
              <a:gd name="connsiteX2" fmla="*/ 0 w 2219325"/>
              <a:gd name="connsiteY2" fmla="*/ 0 h 1514475"/>
              <a:gd name="connsiteX3" fmla="*/ 2219325 w 2219325"/>
              <a:gd name="connsiteY3" fmla="*/ 0 h 1514475"/>
              <a:gd name="connsiteX4" fmla="*/ 2219325 w 2219325"/>
              <a:gd name="connsiteY4" fmla="*/ 1514475 h 1514475"/>
              <a:gd name="connsiteX5" fmla="*/ 0 w 2219325"/>
              <a:gd name="connsiteY5" fmla="*/ 1514475 h 1514475"/>
              <a:gd name="connsiteX6" fmla="*/ 0 w 2219325"/>
              <a:gd name="connsiteY6" fmla="*/ 1214437 h 1514475"/>
              <a:gd name="connsiteX7" fmla="*/ 238125 w 2219325"/>
              <a:gd name="connsiteY7" fmla="*/ 1214437 h 1514475"/>
              <a:gd name="connsiteX8" fmla="*/ 329565 w 2219325"/>
              <a:gd name="connsiteY8" fmla="*/ 391477 h 1514475"/>
              <a:gd name="connsiteX0" fmla="*/ 0 w 2219325"/>
              <a:gd name="connsiteY0" fmla="*/ 300037 h 1514475"/>
              <a:gd name="connsiteX1" fmla="*/ 0 w 2219325"/>
              <a:gd name="connsiteY1" fmla="*/ 0 h 1514475"/>
              <a:gd name="connsiteX2" fmla="*/ 2219325 w 2219325"/>
              <a:gd name="connsiteY2" fmla="*/ 0 h 1514475"/>
              <a:gd name="connsiteX3" fmla="*/ 2219325 w 2219325"/>
              <a:gd name="connsiteY3" fmla="*/ 1514475 h 1514475"/>
              <a:gd name="connsiteX4" fmla="*/ 0 w 2219325"/>
              <a:gd name="connsiteY4" fmla="*/ 1514475 h 1514475"/>
              <a:gd name="connsiteX5" fmla="*/ 0 w 2219325"/>
              <a:gd name="connsiteY5" fmla="*/ 1214437 h 1514475"/>
              <a:gd name="connsiteX6" fmla="*/ 238125 w 2219325"/>
              <a:gd name="connsiteY6" fmla="*/ 1214437 h 1514475"/>
              <a:gd name="connsiteX7" fmla="*/ 329565 w 2219325"/>
              <a:gd name="connsiteY7" fmla="*/ 391477 h 1514475"/>
              <a:gd name="connsiteX0" fmla="*/ 0 w 2219325"/>
              <a:gd name="connsiteY0" fmla="*/ 300037 h 1514475"/>
              <a:gd name="connsiteX1" fmla="*/ 0 w 2219325"/>
              <a:gd name="connsiteY1" fmla="*/ 0 h 1514475"/>
              <a:gd name="connsiteX2" fmla="*/ 2219325 w 2219325"/>
              <a:gd name="connsiteY2" fmla="*/ 0 h 1514475"/>
              <a:gd name="connsiteX3" fmla="*/ 2219325 w 2219325"/>
              <a:gd name="connsiteY3" fmla="*/ 1514475 h 1514475"/>
              <a:gd name="connsiteX4" fmla="*/ 0 w 2219325"/>
              <a:gd name="connsiteY4" fmla="*/ 1514475 h 1514475"/>
              <a:gd name="connsiteX5" fmla="*/ 0 w 2219325"/>
              <a:gd name="connsiteY5" fmla="*/ 1214437 h 1514475"/>
              <a:gd name="connsiteX6" fmla="*/ 238125 w 2219325"/>
              <a:gd name="connsiteY6" fmla="*/ 1214437 h 1514475"/>
              <a:gd name="connsiteX0" fmla="*/ 0 w 2219325"/>
              <a:gd name="connsiteY0" fmla="*/ 300037 h 1514475"/>
              <a:gd name="connsiteX1" fmla="*/ 0 w 2219325"/>
              <a:gd name="connsiteY1" fmla="*/ 0 h 1514475"/>
              <a:gd name="connsiteX2" fmla="*/ 2219325 w 2219325"/>
              <a:gd name="connsiteY2" fmla="*/ 0 h 1514475"/>
              <a:gd name="connsiteX3" fmla="*/ 2219325 w 2219325"/>
              <a:gd name="connsiteY3" fmla="*/ 1514475 h 1514475"/>
              <a:gd name="connsiteX4" fmla="*/ 0 w 2219325"/>
              <a:gd name="connsiteY4" fmla="*/ 1514475 h 1514475"/>
              <a:gd name="connsiteX5" fmla="*/ 0 w 2219325"/>
              <a:gd name="connsiteY5" fmla="*/ 1214437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38100">
            <a:solidFill>
              <a:srgbClr val="FFD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srgbClr val="FFFFFE"/>
              </a:solidFill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7047" y="2002737"/>
            <a:ext cx="456161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7DC032"/>
                </a:solidFill>
                <a:ea typeface="微软雅黑" panose="020B0503020204020204" pitchFamily="34" charset="-122"/>
              </a:rPr>
              <a:t>Viết đoạn văn kể về việc làm để bảo vệ môi trường</a:t>
            </a:r>
            <a:endParaRPr lang="zh-CN" altLang="en-US" sz="4000" dirty="0">
              <a:solidFill>
                <a:srgbClr val="7DC032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1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1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5"/>
          <p:cNvGrpSpPr/>
          <p:nvPr/>
        </p:nvGrpSpPr>
        <p:grpSpPr>
          <a:xfrm>
            <a:off x="-24700" y="0"/>
            <a:ext cx="9141292" cy="5143500"/>
            <a:chOff x="-27409" y="26732"/>
            <a:chExt cx="9141292" cy="5143500"/>
          </a:xfrm>
        </p:grpSpPr>
        <p:pic>
          <p:nvPicPr>
            <p:cNvPr id="20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09" y="26732"/>
              <a:ext cx="9141291" cy="5143500"/>
            </a:xfrm>
            <a:prstGeom prst="rect">
              <a:avLst/>
            </a:prstGeom>
          </p:spPr>
        </p:pic>
        <p:pic>
          <p:nvPicPr>
            <p:cNvPr id="21" name="图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74"/>
            <a:stretch/>
          </p:blipFill>
          <p:spPr>
            <a:xfrm>
              <a:off x="-27408" y="2946912"/>
              <a:ext cx="9141291" cy="2223320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9606163" y="6204189"/>
            <a:ext cx="1593688" cy="53090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1425" dirty="0">
                <a:solidFill>
                  <a:prstClr val="white"/>
                </a:solidFill>
                <a:latin typeface="微软雅黑"/>
                <a:cs typeface="+mn-ea"/>
              </a:rPr>
              <a:t>0.5 </a:t>
            </a:r>
            <a:r>
              <a:rPr lang="zh-CN" altLang="en-US" sz="1425" dirty="0">
                <a:solidFill>
                  <a:prstClr val="white"/>
                </a:solidFill>
                <a:latin typeface="微软雅黑"/>
                <a:cs typeface="+mn-ea"/>
              </a:rPr>
              <a:t>秒延迟符，无</a:t>
            </a:r>
            <a:endParaRPr lang="en-US" altLang="zh-CN" sz="1425" dirty="0">
              <a:solidFill>
                <a:prstClr val="white"/>
              </a:solidFill>
              <a:latin typeface="微软雅黑"/>
              <a:cs typeface="+mn-ea"/>
            </a:endParaRPr>
          </a:p>
          <a:p>
            <a:r>
              <a:rPr lang="zh-CN" altLang="en-US" sz="1425" dirty="0">
                <a:solidFill>
                  <a:prstClr val="white"/>
                </a:solidFill>
                <a:latin typeface="微软雅黑"/>
                <a:cs typeface="+mn-ea"/>
              </a:rPr>
              <a:t>意义，可删除</a:t>
            </a:r>
            <a:r>
              <a:rPr lang="en-US" altLang="zh-CN" sz="1425" dirty="0">
                <a:solidFill>
                  <a:prstClr val="white"/>
                </a:solidFill>
                <a:latin typeface="微软雅黑"/>
                <a:cs typeface="+mn-ea"/>
              </a:rPr>
              <a:t>.</a:t>
            </a:r>
            <a:endParaRPr lang="zh-CN" altLang="en-US" sz="1425" dirty="0">
              <a:solidFill>
                <a:prstClr val="white"/>
              </a:solidFill>
              <a:latin typeface="微软雅黑"/>
              <a:cs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223ED4-76E9-42D1-809E-F0199C3615D4}"/>
              </a:ext>
            </a:extLst>
          </p:cNvPr>
          <p:cNvSpPr txBox="1"/>
          <p:nvPr/>
        </p:nvSpPr>
        <p:spPr>
          <a:xfrm>
            <a:off x="3408219" y="63248"/>
            <a:ext cx="6006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tranh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tranh.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F7C504D5-CA5A-491E-B640-240A41DC8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8" y="1331330"/>
            <a:ext cx="7800259" cy="24808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480EEC-37F0-4DEF-9A9F-22338D3E6F9B}"/>
              </a:ext>
            </a:extLst>
          </p:cNvPr>
          <p:cNvCxnSpPr>
            <a:cxnSpLocks/>
          </p:cNvCxnSpPr>
          <p:nvPr/>
        </p:nvCxnSpPr>
        <p:spPr>
          <a:xfrm>
            <a:off x="3687810" y="521783"/>
            <a:ext cx="1660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480EEC-37F0-4DEF-9A9F-22338D3E6F9B}"/>
              </a:ext>
            </a:extLst>
          </p:cNvPr>
          <p:cNvCxnSpPr>
            <a:cxnSpLocks/>
          </p:cNvCxnSpPr>
          <p:nvPr/>
        </p:nvCxnSpPr>
        <p:spPr>
          <a:xfrm>
            <a:off x="5627446" y="521783"/>
            <a:ext cx="3080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096147" y="1057759"/>
            <a:ext cx="1334909" cy="1365305"/>
            <a:chOff x="4964806" y="658391"/>
            <a:chExt cx="2253802" cy="2305319"/>
          </a:xfrm>
          <a:effectLst>
            <a:outerShdw blurRad="279400" dist="127000" dir="7740000" sx="102000" sy="102000" algn="r" rotWithShape="0">
              <a:prstClr val="black">
                <a:alpha val="40000"/>
              </a:prstClr>
            </a:outerShdw>
          </a:effectLst>
        </p:grpSpPr>
        <p:sp>
          <p:nvSpPr>
            <p:cNvPr id="44" name="泪滴形 43"/>
            <p:cNvSpPr/>
            <p:nvPr/>
          </p:nvSpPr>
          <p:spPr>
            <a:xfrm rot="8119616">
              <a:off x="4964806" y="658391"/>
              <a:ext cx="2253802" cy="2305319"/>
            </a:xfrm>
            <a:prstGeom prst="teardrop">
              <a:avLst>
                <a:gd name="adj" fmla="val 101143"/>
              </a:avLst>
            </a:prstGeom>
            <a:gradFill>
              <a:gsLst>
                <a:gs pos="100000">
                  <a:schemeClr val="bg1"/>
                </a:gs>
                <a:gs pos="67000">
                  <a:schemeClr val="bg1">
                    <a:lumMod val="95000"/>
                  </a:schemeClr>
                </a:gs>
                <a:gs pos="310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57150">
              <a:gradFill>
                <a:gsLst>
                  <a:gs pos="16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6000"/>
                    </a:schemeClr>
                  </a:gs>
                </a:gsLst>
                <a:lin ang="17400000" scaled="0"/>
              </a:gradFill>
            </a:ln>
            <a:scene3d>
              <a:camera prst="orthographicFront"/>
              <a:lightRig rig="threePt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45" name="泪滴形 44"/>
            <p:cNvSpPr/>
            <p:nvPr/>
          </p:nvSpPr>
          <p:spPr>
            <a:xfrm rot="8119616">
              <a:off x="5065848" y="780372"/>
              <a:ext cx="2051718" cy="2053636"/>
            </a:xfrm>
            <a:prstGeom prst="teardrop">
              <a:avLst>
                <a:gd name="adj" fmla="val 101143"/>
              </a:avLst>
            </a:prstGeom>
            <a:solidFill>
              <a:schemeClr val="accent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cs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V="1">
            <a:off x="4085678" y="3051397"/>
            <a:ext cx="1334909" cy="1365305"/>
            <a:chOff x="4964806" y="658391"/>
            <a:chExt cx="2253802" cy="2305319"/>
          </a:xfrm>
          <a:effectLst>
            <a:outerShdw blurRad="279400" dist="127000" dir="7740000" sx="102000" sy="102000" algn="r" rotWithShape="0">
              <a:prstClr val="black">
                <a:alpha val="40000"/>
              </a:prstClr>
            </a:outerShdw>
          </a:effectLst>
        </p:grpSpPr>
        <p:sp>
          <p:nvSpPr>
            <p:cNvPr id="42" name="泪滴形 41"/>
            <p:cNvSpPr/>
            <p:nvPr/>
          </p:nvSpPr>
          <p:spPr>
            <a:xfrm rot="8119616">
              <a:off x="4964806" y="658391"/>
              <a:ext cx="2253802" cy="2305319"/>
            </a:xfrm>
            <a:prstGeom prst="teardrop">
              <a:avLst>
                <a:gd name="adj" fmla="val 101143"/>
              </a:avLst>
            </a:prstGeom>
            <a:gradFill>
              <a:gsLst>
                <a:gs pos="100000">
                  <a:schemeClr val="bg1"/>
                </a:gs>
                <a:gs pos="67000">
                  <a:schemeClr val="bg1">
                    <a:lumMod val="95000"/>
                  </a:schemeClr>
                </a:gs>
                <a:gs pos="310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57150">
              <a:gradFill>
                <a:gsLst>
                  <a:gs pos="16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6000"/>
                    </a:schemeClr>
                  </a:gs>
                </a:gsLst>
                <a:lin ang="17400000" scaled="0"/>
              </a:gradFill>
            </a:ln>
            <a:scene3d>
              <a:camera prst="orthographicFront"/>
              <a:lightRig rig="threePt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43" name="泪滴形 42"/>
            <p:cNvSpPr/>
            <p:nvPr/>
          </p:nvSpPr>
          <p:spPr>
            <a:xfrm rot="8119616">
              <a:off x="5065848" y="780372"/>
              <a:ext cx="2051718" cy="2053636"/>
            </a:xfrm>
            <a:prstGeom prst="teardrop">
              <a:avLst>
                <a:gd name="adj" fmla="val 101143"/>
              </a:avLst>
            </a:prstGeom>
            <a:solidFill>
              <a:schemeClr val="accent3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cs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6200000">
            <a:off x="3083622" y="2053203"/>
            <a:ext cx="1334795" cy="1365422"/>
            <a:chOff x="4964806" y="658391"/>
            <a:chExt cx="2253802" cy="2305319"/>
          </a:xfrm>
          <a:effectLst>
            <a:outerShdw blurRad="279400" dist="127000" dir="7740000" sx="102000" sy="102000" algn="r" rotWithShape="0">
              <a:prstClr val="black">
                <a:alpha val="40000"/>
              </a:prstClr>
            </a:outerShdw>
          </a:effectLst>
        </p:grpSpPr>
        <p:sp>
          <p:nvSpPr>
            <p:cNvPr id="38" name="泪滴形 37"/>
            <p:cNvSpPr/>
            <p:nvPr/>
          </p:nvSpPr>
          <p:spPr>
            <a:xfrm rot="8119616">
              <a:off x="4964806" y="658391"/>
              <a:ext cx="2253802" cy="2305319"/>
            </a:xfrm>
            <a:prstGeom prst="teardrop">
              <a:avLst>
                <a:gd name="adj" fmla="val 101143"/>
              </a:avLst>
            </a:prstGeom>
            <a:gradFill>
              <a:gsLst>
                <a:gs pos="100000">
                  <a:schemeClr val="bg1"/>
                </a:gs>
                <a:gs pos="67000">
                  <a:schemeClr val="bg1">
                    <a:lumMod val="95000"/>
                  </a:schemeClr>
                </a:gs>
                <a:gs pos="310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57150">
              <a:gradFill>
                <a:gsLst>
                  <a:gs pos="16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6000"/>
                    </a:schemeClr>
                  </a:gs>
                </a:gsLst>
                <a:lin ang="17400000" scaled="0"/>
              </a:gradFill>
            </a:ln>
            <a:scene3d>
              <a:camera prst="orthographicFront"/>
              <a:lightRig rig="threePt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39" name="泪滴形 38"/>
            <p:cNvSpPr/>
            <p:nvPr/>
          </p:nvSpPr>
          <p:spPr>
            <a:xfrm rot="8119616">
              <a:off x="5065848" y="780372"/>
              <a:ext cx="2051718" cy="2053636"/>
            </a:xfrm>
            <a:prstGeom prst="teardrop">
              <a:avLst>
                <a:gd name="adj" fmla="val 101143"/>
              </a:avLst>
            </a:prstGeom>
            <a:solidFill>
              <a:schemeClr val="accent2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cs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5400000">
            <a:off x="5108789" y="2053205"/>
            <a:ext cx="1334795" cy="1365422"/>
            <a:chOff x="4964806" y="658391"/>
            <a:chExt cx="2253802" cy="2305319"/>
          </a:xfrm>
          <a:effectLst>
            <a:outerShdw blurRad="279400" dist="127000" dir="7740000" sx="102000" sy="102000" algn="r" rotWithShape="0">
              <a:prstClr val="black">
                <a:alpha val="40000"/>
              </a:prstClr>
            </a:outerShdw>
          </a:effectLst>
        </p:grpSpPr>
        <p:sp>
          <p:nvSpPr>
            <p:cNvPr id="40" name="泪滴形 39"/>
            <p:cNvSpPr/>
            <p:nvPr/>
          </p:nvSpPr>
          <p:spPr>
            <a:xfrm rot="8119616">
              <a:off x="4964806" y="658391"/>
              <a:ext cx="2253802" cy="2305319"/>
            </a:xfrm>
            <a:prstGeom prst="teardrop">
              <a:avLst>
                <a:gd name="adj" fmla="val 101143"/>
              </a:avLst>
            </a:prstGeom>
            <a:gradFill>
              <a:gsLst>
                <a:gs pos="100000">
                  <a:schemeClr val="bg1"/>
                </a:gs>
                <a:gs pos="67000">
                  <a:schemeClr val="bg1">
                    <a:lumMod val="95000"/>
                  </a:schemeClr>
                </a:gs>
                <a:gs pos="310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57150">
              <a:gradFill>
                <a:gsLst>
                  <a:gs pos="16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6000"/>
                    </a:schemeClr>
                  </a:gs>
                </a:gsLst>
                <a:lin ang="17400000" scaled="0"/>
              </a:gradFill>
            </a:ln>
            <a:scene3d>
              <a:camera prst="orthographicFront"/>
              <a:lightRig rig="threePt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41" name="泪滴形 40"/>
            <p:cNvSpPr/>
            <p:nvPr/>
          </p:nvSpPr>
          <p:spPr>
            <a:xfrm rot="8119616">
              <a:off x="5065849" y="780373"/>
              <a:ext cx="2051717" cy="2053636"/>
            </a:xfrm>
            <a:prstGeom prst="teardrop">
              <a:avLst>
                <a:gd name="adj" fmla="val 101143"/>
              </a:avLst>
            </a:prstGeom>
            <a:solidFill>
              <a:schemeClr val="accent2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cs typeface="+mn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525025" y="1062990"/>
            <a:ext cx="4638151" cy="1698125"/>
            <a:chOff x="5655602" y="1078737"/>
            <a:chExt cx="4748281" cy="1723284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5602" y="1330988"/>
              <a:ext cx="3126154" cy="66822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6528373" y="1078737"/>
              <a:ext cx="3875510" cy="30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EB508"/>
                  </a:solidFill>
                  <a:latin typeface="微软雅黑"/>
                  <a:cs typeface="+mn-ea"/>
                </a:rPr>
                <a:t>Đó là việc gì? Lúc nào? Ở đâu</a:t>
              </a:r>
              <a:endParaRPr lang="zh-CN" altLang="en-US" b="1" dirty="0">
                <a:solidFill>
                  <a:srgbClr val="FEB508"/>
                </a:solidFill>
                <a:latin typeface="微软雅黑"/>
                <a:cs typeface="+mn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23904" y="1396506"/>
              <a:ext cx="1887766" cy="140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>
                  <a:latin typeface="微软雅黑"/>
                  <a:cs typeface="+mn-ea"/>
                </a:rPr>
                <a:t>- Vứt rác đúng nơi quy đinh, giúp đỡ các loài động vật, sử dụng rác tái chế, ….</a:t>
              </a:r>
            </a:p>
            <a:p>
              <a:r>
                <a:rPr lang="en-US" altLang="zh-CN" sz="1050">
                  <a:latin typeface="微软雅黑"/>
                  <a:cs typeface="+mn-ea"/>
                </a:rPr>
                <a:t>- Làm thường xuyên ở nhà, làm ở công viên, tại trường,….</a:t>
              </a:r>
              <a:endParaRPr lang="zh-CN" altLang="en-US" sz="1050" dirty="0">
                <a:latin typeface="微软雅黑"/>
                <a:cs typeface="+mn-ea"/>
              </a:endParaRPr>
            </a:p>
            <a:p>
              <a:endParaRPr lang="zh-CN" altLang="en-US" sz="1050" dirty="0">
                <a:latin typeface="微软雅黑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525025" y="3532518"/>
            <a:ext cx="3659840" cy="1232947"/>
            <a:chOff x="5655602" y="3584850"/>
            <a:chExt cx="3746741" cy="1251213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655602" y="3584850"/>
              <a:ext cx="3126154" cy="66822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6528373" y="3932663"/>
              <a:ext cx="2873970" cy="30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00B0F0"/>
                  </a:solidFill>
                  <a:latin typeface="微软雅黑"/>
                  <a:cs typeface="+mn-ea"/>
                </a:rPr>
                <a:t>Các bước tiến hành công việc</a:t>
              </a:r>
              <a:endParaRPr lang="zh-CN" altLang="en-US" b="1" dirty="0">
                <a:solidFill>
                  <a:srgbClr val="00B0F0"/>
                </a:solidFill>
                <a:latin typeface="微软雅黑"/>
                <a:cs typeface="+mn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523904" y="4250433"/>
              <a:ext cx="1583019" cy="585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zh-CN" sz="1050">
                  <a:latin typeface="微软雅黑"/>
                  <a:cs typeface="+mn-ea"/>
                </a:rPr>
                <a:t>Đầu tiên, …..</a:t>
              </a:r>
            </a:p>
            <a:p>
              <a:pPr marL="171450" indent="-171450">
                <a:buFontTx/>
                <a:buChar char="-"/>
              </a:pPr>
              <a:r>
                <a:rPr lang="en-US" altLang="zh-CN" sz="1050">
                  <a:latin typeface="微软雅黑"/>
                  <a:cs typeface="+mn-ea"/>
                </a:rPr>
                <a:t>Tiếp theo,….</a:t>
              </a:r>
            </a:p>
            <a:p>
              <a:pPr marL="171450" indent="-171450">
                <a:buFontTx/>
                <a:buChar char="-"/>
              </a:pPr>
              <a:r>
                <a:rPr lang="en-US" altLang="zh-CN" sz="1050">
                  <a:latin typeface="微软雅黑"/>
                  <a:cs typeface="+mn-ea"/>
                </a:rPr>
                <a:t>Cuối cùng, …..</a:t>
              </a:r>
              <a:endParaRPr lang="zh-CN" altLang="en-US" sz="1050" dirty="0">
                <a:latin typeface="微软雅黑"/>
                <a:cs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85112" y="1053930"/>
            <a:ext cx="3053647" cy="914090"/>
            <a:chOff x="1007892" y="1069543"/>
            <a:chExt cx="3126154" cy="927631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7892" y="1328949"/>
              <a:ext cx="3126154" cy="66822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1539772" y="1069543"/>
              <a:ext cx="1780794" cy="30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>
                  <a:solidFill>
                    <a:schemeClr val="accent4">
                      <a:lumMod val="75000"/>
                    </a:schemeClr>
                  </a:solidFill>
                  <a:latin typeface="微软雅黑"/>
                  <a:cs typeface="+mn-ea"/>
                </a:rPr>
                <a:t>Cảm xúc của em</a:t>
              </a:r>
              <a:endPara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/>
                <a:cs typeface="+mn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34954" y="1388620"/>
              <a:ext cx="1952251" cy="585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zh-CN" sz="1050">
                  <a:latin typeface="微软雅黑"/>
                  <a:cs typeface="+mn-ea"/>
                </a:rPr>
                <a:t>Vui vẻ, thoải mái, …</a:t>
              </a:r>
            </a:p>
            <a:p>
              <a:pPr marL="171450" indent="-171450">
                <a:buFontTx/>
                <a:buChar char="-"/>
              </a:pPr>
              <a:r>
                <a:rPr lang="en-US" altLang="zh-CN" sz="1050">
                  <a:latin typeface="微软雅黑"/>
                  <a:cs typeface="+mn-ea"/>
                </a:rPr>
                <a:t>Tuyên truyền cho mọi người</a:t>
              </a:r>
              <a:endParaRPr lang="zh-CN" altLang="en-US" sz="1050" dirty="0">
                <a:latin typeface="微软雅黑"/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70681" y="3532515"/>
            <a:ext cx="3266315" cy="1514759"/>
            <a:chOff x="788369" y="3584850"/>
            <a:chExt cx="3343872" cy="1537201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06087" y="3584850"/>
              <a:ext cx="3126154" cy="668225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788369" y="3678754"/>
              <a:ext cx="2498835" cy="51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>
                  <a:solidFill>
                    <a:srgbClr val="FF0000"/>
                  </a:solidFill>
                  <a:latin typeface="微软雅黑"/>
                  <a:cs typeface="+mn-ea"/>
                </a:rPr>
                <a:t>Kết quả sau khi làm xong? Lợi ích nó đem lại</a:t>
              </a:r>
              <a:endParaRPr lang="zh-CN" altLang="en-US" b="1" dirty="0">
                <a:solidFill>
                  <a:srgbClr val="FF0000"/>
                </a:solidFill>
                <a:latin typeface="微软雅黑"/>
                <a:cs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159778" y="4208467"/>
              <a:ext cx="2106858" cy="913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zh-CN" sz="1050">
                  <a:latin typeface="微软雅黑"/>
                  <a:cs typeface="+mn-ea"/>
                </a:rPr>
                <a:t>Sân trường sạch sẽ, cây cối xanh tốt, con vật tìm được nhà mới,….</a:t>
              </a:r>
            </a:p>
            <a:p>
              <a:pPr marL="171450" indent="-171450">
                <a:buFontTx/>
                <a:buChar char="-"/>
              </a:pPr>
              <a:r>
                <a:rPr lang="en-US" altLang="zh-CN" sz="1050">
                  <a:latin typeface="微软雅黑"/>
                  <a:cs typeface="+mn-ea"/>
                </a:rPr>
                <a:t>Không khí trong lành, đồ dùng mới sử dụng, ….</a:t>
              </a:r>
              <a:endParaRPr lang="zh-CN" altLang="en-US" sz="1050" dirty="0">
                <a:latin typeface="微软雅黑"/>
                <a:cs typeface="+mn-ea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0" cy="7730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0254" y="287816"/>
            <a:ext cx="30303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 VỆ MÔI TRƯỜNG.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960" y="1278046"/>
            <a:ext cx="106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Em đã làm việc gì để bảo vệ môi trường?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90664" y="2464947"/>
            <a:ext cx="10659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Em làm như thế nào?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00088" y="3437701"/>
            <a:ext cx="948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Kết quả? Lợi ích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85548" y="2361071"/>
            <a:ext cx="11928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Em cảm thấy thế nào khi làm việc đó</a:t>
            </a:r>
          </a:p>
        </p:txBody>
      </p:sp>
    </p:spTree>
    <p:extLst>
      <p:ext uri="{BB962C8B-B14F-4D97-AF65-F5344CB8AC3E}">
        <p14:creationId xmlns:p14="http://schemas.microsoft.com/office/powerpoint/2010/main" val="3203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11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11" y="-95859"/>
            <a:ext cx="4055309" cy="20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1"/>
          <p:cNvPicPr preferRelativeResize="0"/>
          <p:nvPr/>
        </p:nvPicPr>
        <p:blipFill rotWithShape="1">
          <a:blip r:embed="rId4">
            <a:alphaModFix/>
          </a:blip>
          <a:srcRect t="30243"/>
          <a:stretch/>
        </p:blipFill>
        <p:spPr>
          <a:xfrm>
            <a:off x="29012" y="3647807"/>
            <a:ext cx="2891249" cy="1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11"/>
          <p:cNvSpPr txBox="1"/>
          <p:nvPr/>
        </p:nvSpPr>
        <p:spPr>
          <a:xfrm>
            <a:off x="336559" y="578201"/>
            <a:ext cx="3747761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783">
              <a:buClr>
                <a:srgbClr val="000000"/>
              </a:buClr>
            </a:pPr>
            <a:r>
              <a:rPr lang="en-US" sz="21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Nhiệm</a:t>
            </a:r>
            <a:r>
              <a:rPr lang="en-US" sz="21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vụ</a:t>
            </a:r>
            <a:r>
              <a:rPr lang="en-US" sz="21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hoạt</a:t>
            </a:r>
            <a:r>
              <a:rPr lang="en-US" sz="21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21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1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1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sz="105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 về việc em đã làm để bảo vệ môi trường.</a:t>
            </a:r>
          </a:p>
          <a:p>
            <a:pPr defTabSz="685783">
              <a:buClr>
                <a:srgbClr val="000000"/>
              </a:buClr>
            </a:pPr>
            <a:endParaRPr sz="21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650" name="Google Shape;650;p11"/>
          <p:cNvGrpSpPr/>
          <p:nvPr/>
        </p:nvGrpSpPr>
        <p:grpSpPr>
          <a:xfrm>
            <a:off x="1069350" y="2320035"/>
            <a:ext cx="2619100" cy="887413"/>
            <a:chOff x="2650134" y="927837"/>
            <a:chExt cx="5621970" cy="1403180"/>
          </a:xfrm>
        </p:grpSpPr>
        <p:sp>
          <p:nvSpPr>
            <p:cNvPr id="651" name="Google Shape;651;p11"/>
            <p:cNvSpPr/>
            <p:nvPr/>
          </p:nvSpPr>
          <p:spPr>
            <a:xfrm>
              <a:off x="2650134" y="927837"/>
              <a:ext cx="5621970" cy="1403180"/>
            </a:xfrm>
            <a:prstGeom prst="cloudCallout">
              <a:avLst>
                <a:gd name="adj1" fmla="val -44796"/>
                <a:gd name="adj2" fmla="val 105796"/>
              </a:avLst>
            </a:prstGeom>
            <a:noFill/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783">
                <a:buClr>
                  <a:srgbClr val="000000"/>
                </a:buClr>
              </a:pPr>
              <a:endParaRPr sz="1013" kern="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652" name="Google Shape;652;p11"/>
            <p:cNvSpPr txBox="1"/>
            <p:nvPr/>
          </p:nvSpPr>
          <p:spPr>
            <a:xfrm>
              <a:off x="3210146" y="1307947"/>
              <a:ext cx="4501942" cy="620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 defTabSz="685783">
                <a:buClr>
                  <a:srgbClr val="000000"/>
                </a:buClr>
              </a:pPr>
              <a:r>
                <a:rPr lang="en-US" sz="2100" b="1" ker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Hoạt động nhóm</a:t>
              </a: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图片 2">
            <a:extLst>
              <a:ext uri="{FF2B5EF4-FFF2-40B4-BE49-F238E27FC236}">
                <a16:creationId xmlns:a16="http://schemas.microsoft.com/office/drawing/2014/main" id="{B8474EAE-EB5F-4F97-8712-003BAC0E57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249" y="0"/>
            <a:ext cx="1658752" cy="1172670"/>
          </a:xfrm>
          <a:prstGeom prst="rect">
            <a:avLst/>
          </a:prstGeom>
        </p:spPr>
      </p:pic>
      <p:pic>
        <p:nvPicPr>
          <p:cNvPr id="81" name="图片 2">
            <a:extLst>
              <a:ext uri="{FF2B5EF4-FFF2-40B4-BE49-F238E27FC236}">
                <a16:creationId xmlns:a16="http://schemas.microsoft.com/office/drawing/2014/main" id="{B8474EAE-EB5F-4F97-8712-003BAC0E57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30241" y="0"/>
            <a:ext cx="1003895" cy="715639"/>
          </a:xfrm>
          <a:prstGeom prst="rect">
            <a:avLst/>
          </a:prstGeom>
        </p:spPr>
      </p:pic>
      <p:pic>
        <p:nvPicPr>
          <p:cNvPr id="82" name="图片 2">
            <a:extLst>
              <a:ext uri="{FF2B5EF4-FFF2-40B4-BE49-F238E27FC236}">
                <a16:creationId xmlns:a16="http://schemas.microsoft.com/office/drawing/2014/main" id="{B8474EAE-EB5F-4F97-8712-003BAC0E57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03147" y="0"/>
            <a:ext cx="1465420" cy="1044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/>
          <a:stretch/>
        </p:blipFill>
        <p:spPr>
          <a:xfrm>
            <a:off x="3227809" y="1991359"/>
            <a:ext cx="6336204" cy="29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1B35DA16-D7BF-4C2B-84EB-1D4BACDE1376}"/>
              </a:ext>
            </a:extLst>
          </p:cNvPr>
          <p:cNvGrpSpPr/>
          <p:nvPr/>
        </p:nvGrpSpPr>
        <p:grpSpPr>
          <a:xfrm>
            <a:off x="5863200" y="270030"/>
            <a:ext cx="3058109" cy="1974132"/>
            <a:chOff x="4732644" y="2473584"/>
            <a:chExt cx="4409367" cy="2669916"/>
          </a:xfrm>
        </p:grpSpPr>
        <p:grpSp>
          <p:nvGrpSpPr>
            <p:cNvPr id="97" name="Google Shape;658;p12">
              <a:extLst>
                <a:ext uri="{FF2B5EF4-FFF2-40B4-BE49-F238E27FC236}">
                  <a16:creationId xmlns:a16="http://schemas.microsoft.com/office/drawing/2014/main" id="{CBCE61A8-92ED-4CB1-B7F7-510560AF86D0}"/>
                </a:ext>
              </a:extLst>
            </p:cNvPr>
            <p:cNvGrpSpPr/>
            <p:nvPr/>
          </p:nvGrpSpPr>
          <p:grpSpPr>
            <a:xfrm>
              <a:off x="4732644" y="2571751"/>
              <a:ext cx="4312914" cy="2571749"/>
              <a:chOff x="1077516" y="823226"/>
              <a:chExt cx="2923762" cy="3668758"/>
            </a:xfrm>
          </p:grpSpPr>
          <p:sp>
            <p:nvSpPr>
              <p:cNvPr id="101" name="Google Shape;659;p12">
                <a:extLst>
                  <a:ext uri="{FF2B5EF4-FFF2-40B4-BE49-F238E27FC236}">
                    <a16:creationId xmlns:a16="http://schemas.microsoft.com/office/drawing/2014/main" id="{53FA989A-02B4-4705-9AF2-EF8A87F1A115}"/>
                  </a:ext>
                </a:extLst>
              </p:cNvPr>
              <p:cNvSpPr/>
              <p:nvPr/>
            </p:nvSpPr>
            <p:spPr>
              <a:xfrm>
                <a:off x="1077516" y="881384"/>
                <a:ext cx="2923762" cy="3610600"/>
              </a:xfrm>
              <a:prstGeom prst="roundRect">
                <a:avLst>
                  <a:gd name="adj" fmla="val 467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783">
                  <a:buClr>
                    <a:srgbClr val="FFFFFF"/>
                  </a:buClr>
                  <a:buSzPts val="2800"/>
                </a:pPr>
                <a:endParaRPr sz="2100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660;p12">
                <a:extLst>
                  <a:ext uri="{FF2B5EF4-FFF2-40B4-BE49-F238E27FC236}">
                    <a16:creationId xmlns:a16="http://schemas.microsoft.com/office/drawing/2014/main" id="{DCEB63A4-955D-4D35-945F-65B7B00092AE}"/>
                  </a:ext>
                </a:extLst>
              </p:cNvPr>
              <p:cNvSpPr/>
              <p:nvPr/>
            </p:nvSpPr>
            <p:spPr>
              <a:xfrm>
                <a:off x="1247545" y="1013405"/>
                <a:ext cx="2583702" cy="3223751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2581" tIns="36281" rIns="72581" bIns="36281" anchor="ctr" anchorCtr="0">
                <a:noAutofit/>
              </a:bodyPr>
              <a:lstStyle/>
              <a:p>
                <a:pPr defTabSz="685783">
                  <a:buClr>
                    <a:srgbClr val="FFFFFF"/>
                  </a:buClr>
                  <a:buSzPts val="1905"/>
                </a:pPr>
                <a:endParaRPr sz="1428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" name="Google Shape;661;p12">
                <a:extLst>
                  <a:ext uri="{FF2B5EF4-FFF2-40B4-BE49-F238E27FC236}">
                    <a16:creationId xmlns:a16="http://schemas.microsoft.com/office/drawing/2014/main" id="{085F6978-F110-48B9-88A3-CEE114A7CB9A}"/>
                  </a:ext>
                </a:extLst>
              </p:cNvPr>
              <p:cNvGrpSpPr/>
              <p:nvPr/>
            </p:nvGrpSpPr>
            <p:grpSpPr>
              <a:xfrm>
                <a:off x="1310453" y="1077159"/>
                <a:ext cx="2457885" cy="165441"/>
                <a:chOff x="2149634" y="1165384"/>
                <a:chExt cx="3485832" cy="234632"/>
              </a:xfrm>
            </p:grpSpPr>
            <p:grpSp>
              <p:nvGrpSpPr>
                <p:cNvPr id="134" name="Google Shape;662;p12">
                  <a:extLst>
                    <a:ext uri="{FF2B5EF4-FFF2-40B4-BE49-F238E27FC236}">
                      <a16:creationId xmlns:a16="http://schemas.microsoft.com/office/drawing/2014/main" id="{A7A7D378-2150-4323-9FD4-278A1526F2CD}"/>
                    </a:ext>
                  </a:extLst>
                </p:cNvPr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62" name="Google Shape;663;p12">
                    <a:extLst>
                      <a:ext uri="{FF2B5EF4-FFF2-40B4-BE49-F238E27FC236}">
                        <a16:creationId xmlns:a16="http://schemas.microsoft.com/office/drawing/2014/main" id="{8321CFB1-8C90-497A-B161-BB4E3F62D79B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664;p12">
                    <a:extLst>
                      <a:ext uri="{FF2B5EF4-FFF2-40B4-BE49-F238E27FC236}">
                        <a16:creationId xmlns:a16="http://schemas.microsoft.com/office/drawing/2014/main" id="{73A7880E-517B-445E-B7D4-77EDF4A56B37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5" name="Google Shape;665;p12">
                  <a:extLst>
                    <a:ext uri="{FF2B5EF4-FFF2-40B4-BE49-F238E27FC236}">
                      <a16:creationId xmlns:a16="http://schemas.microsoft.com/office/drawing/2014/main" id="{74B16FBB-DD19-4EE4-9168-ECA1D44F5672}"/>
                    </a:ext>
                  </a:extLst>
                </p:cNvPr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60" name="Google Shape;666;p12">
                    <a:extLst>
                      <a:ext uri="{FF2B5EF4-FFF2-40B4-BE49-F238E27FC236}">
                        <a16:creationId xmlns:a16="http://schemas.microsoft.com/office/drawing/2014/main" id="{0278D707-1933-4C6C-8664-348EDE38D6D0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667;p12">
                    <a:extLst>
                      <a:ext uri="{FF2B5EF4-FFF2-40B4-BE49-F238E27FC236}">
                        <a16:creationId xmlns:a16="http://schemas.microsoft.com/office/drawing/2014/main" id="{B1D7D0B3-0D89-4D8A-9E4D-450356C1A730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6" name="Google Shape;668;p12">
                  <a:extLst>
                    <a:ext uri="{FF2B5EF4-FFF2-40B4-BE49-F238E27FC236}">
                      <a16:creationId xmlns:a16="http://schemas.microsoft.com/office/drawing/2014/main" id="{CC598544-5F66-4C14-A98D-C80DEE3B8991}"/>
                    </a:ext>
                  </a:extLst>
                </p:cNvPr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58" name="Google Shape;669;p12">
                    <a:extLst>
                      <a:ext uri="{FF2B5EF4-FFF2-40B4-BE49-F238E27FC236}">
                        <a16:creationId xmlns:a16="http://schemas.microsoft.com/office/drawing/2014/main" id="{53FDFCBE-EC2D-428F-9FFF-D004D5E8F918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670;p12">
                    <a:extLst>
                      <a:ext uri="{FF2B5EF4-FFF2-40B4-BE49-F238E27FC236}">
                        <a16:creationId xmlns:a16="http://schemas.microsoft.com/office/drawing/2014/main" id="{B44CDCD8-5CCA-44CD-ABBC-21BBD9BB2547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7" name="Google Shape;671;p12">
                  <a:extLst>
                    <a:ext uri="{FF2B5EF4-FFF2-40B4-BE49-F238E27FC236}">
                      <a16:creationId xmlns:a16="http://schemas.microsoft.com/office/drawing/2014/main" id="{14AF5524-5C97-4C20-AB8F-39587D1FD3E1}"/>
                    </a:ext>
                  </a:extLst>
                </p:cNvPr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56" name="Google Shape;672;p12">
                    <a:extLst>
                      <a:ext uri="{FF2B5EF4-FFF2-40B4-BE49-F238E27FC236}">
                        <a16:creationId xmlns:a16="http://schemas.microsoft.com/office/drawing/2014/main" id="{0E032F5C-1895-4DA3-842B-261A601E3E37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673;p12">
                    <a:extLst>
                      <a:ext uri="{FF2B5EF4-FFF2-40B4-BE49-F238E27FC236}">
                        <a16:creationId xmlns:a16="http://schemas.microsoft.com/office/drawing/2014/main" id="{B7948C36-1FC6-46C9-B5B4-DBA490C3121F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8" name="Google Shape;674;p12">
                  <a:extLst>
                    <a:ext uri="{FF2B5EF4-FFF2-40B4-BE49-F238E27FC236}">
                      <a16:creationId xmlns:a16="http://schemas.microsoft.com/office/drawing/2014/main" id="{ACA7893A-9EFB-497D-B326-89D47776EA53}"/>
                    </a:ext>
                  </a:extLst>
                </p:cNvPr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54" name="Google Shape;675;p12">
                    <a:extLst>
                      <a:ext uri="{FF2B5EF4-FFF2-40B4-BE49-F238E27FC236}">
                        <a16:creationId xmlns:a16="http://schemas.microsoft.com/office/drawing/2014/main" id="{86861F8F-2004-4A82-98EB-990ECE2A4C2A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676;p12">
                    <a:extLst>
                      <a:ext uri="{FF2B5EF4-FFF2-40B4-BE49-F238E27FC236}">
                        <a16:creationId xmlns:a16="http://schemas.microsoft.com/office/drawing/2014/main" id="{EC0A3998-2315-48D8-B62D-41E6144D95C5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9" name="Google Shape;677;p12">
                  <a:extLst>
                    <a:ext uri="{FF2B5EF4-FFF2-40B4-BE49-F238E27FC236}">
                      <a16:creationId xmlns:a16="http://schemas.microsoft.com/office/drawing/2014/main" id="{7C5F70EE-F051-4F35-B3D0-C20C1BF02B3E}"/>
                    </a:ext>
                  </a:extLst>
                </p:cNvPr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52" name="Google Shape;678;p12">
                    <a:extLst>
                      <a:ext uri="{FF2B5EF4-FFF2-40B4-BE49-F238E27FC236}">
                        <a16:creationId xmlns:a16="http://schemas.microsoft.com/office/drawing/2014/main" id="{E8569935-C64F-4835-B719-0276BBA6CCA2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679;p12">
                    <a:extLst>
                      <a:ext uri="{FF2B5EF4-FFF2-40B4-BE49-F238E27FC236}">
                        <a16:creationId xmlns:a16="http://schemas.microsoft.com/office/drawing/2014/main" id="{BB475802-FB21-4C99-82B0-FD118E8732FE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0" name="Google Shape;680;p12">
                  <a:extLst>
                    <a:ext uri="{FF2B5EF4-FFF2-40B4-BE49-F238E27FC236}">
                      <a16:creationId xmlns:a16="http://schemas.microsoft.com/office/drawing/2014/main" id="{230E9167-2D04-495A-A10F-20AB80D49F75}"/>
                    </a:ext>
                  </a:extLst>
                </p:cNvPr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50" name="Google Shape;681;p12">
                    <a:extLst>
                      <a:ext uri="{FF2B5EF4-FFF2-40B4-BE49-F238E27FC236}">
                        <a16:creationId xmlns:a16="http://schemas.microsoft.com/office/drawing/2014/main" id="{6E26475F-C70E-4908-BD16-BE6FAF64DA56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682;p12">
                    <a:extLst>
                      <a:ext uri="{FF2B5EF4-FFF2-40B4-BE49-F238E27FC236}">
                        <a16:creationId xmlns:a16="http://schemas.microsoft.com/office/drawing/2014/main" id="{BE428F85-B0C1-4D34-B707-2E406CFB8E09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1" name="Google Shape;683;p12">
                  <a:extLst>
                    <a:ext uri="{FF2B5EF4-FFF2-40B4-BE49-F238E27FC236}">
                      <a16:creationId xmlns:a16="http://schemas.microsoft.com/office/drawing/2014/main" id="{F60D0B71-6817-483E-A90B-908F59478874}"/>
                    </a:ext>
                  </a:extLst>
                </p:cNvPr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48" name="Google Shape;684;p12">
                    <a:extLst>
                      <a:ext uri="{FF2B5EF4-FFF2-40B4-BE49-F238E27FC236}">
                        <a16:creationId xmlns:a16="http://schemas.microsoft.com/office/drawing/2014/main" id="{240FC2E6-FACB-490F-B5BF-1FC590BC8372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685;p12">
                    <a:extLst>
                      <a:ext uri="{FF2B5EF4-FFF2-40B4-BE49-F238E27FC236}">
                        <a16:creationId xmlns:a16="http://schemas.microsoft.com/office/drawing/2014/main" id="{DD8989D1-6052-4724-9E92-7CA0540BC024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2" name="Google Shape;686;p12">
                  <a:extLst>
                    <a:ext uri="{FF2B5EF4-FFF2-40B4-BE49-F238E27FC236}">
                      <a16:creationId xmlns:a16="http://schemas.microsoft.com/office/drawing/2014/main" id="{1630224E-3C5B-40AB-9597-553B5C66A980}"/>
                    </a:ext>
                  </a:extLst>
                </p:cNvPr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46" name="Google Shape;687;p12">
                    <a:extLst>
                      <a:ext uri="{FF2B5EF4-FFF2-40B4-BE49-F238E27FC236}">
                        <a16:creationId xmlns:a16="http://schemas.microsoft.com/office/drawing/2014/main" id="{E65F9FE1-4F8C-48E7-AFBF-C711DE4127B2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688;p12">
                    <a:extLst>
                      <a:ext uri="{FF2B5EF4-FFF2-40B4-BE49-F238E27FC236}">
                        <a16:creationId xmlns:a16="http://schemas.microsoft.com/office/drawing/2014/main" id="{4E7E7A24-93D5-4125-AF2D-DFB1C720A551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3" name="Google Shape;689;p12">
                  <a:extLst>
                    <a:ext uri="{FF2B5EF4-FFF2-40B4-BE49-F238E27FC236}">
                      <a16:creationId xmlns:a16="http://schemas.microsoft.com/office/drawing/2014/main" id="{4FF53C7F-D7AF-4AA7-A079-DE161FB9BB04}"/>
                    </a:ext>
                  </a:extLst>
                </p:cNvPr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44" name="Google Shape;690;p12">
                    <a:extLst>
                      <a:ext uri="{FF2B5EF4-FFF2-40B4-BE49-F238E27FC236}">
                        <a16:creationId xmlns:a16="http://schemas.microsoft.com/office/drawing/2014/main" id="{5286292D-32F1-4892-8BD2-80F94708815D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691;p12">
                    <a:extLst>
                      <a:ext uri="{FF2B5EF4-FFF2-40B4-BE49-F238E27FC236}">
                        <a16:creationId xmlns:a16="http://schemas.microsoft.com/office/drawing/2014/main" id="{3C36A9F2-52CD-4410-BA65-640C74E36688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ctr" defTabSz="685783">
                      <a:buClr>
                        <a:srgbClr val="FFFFFF"/>
                      </a:buClr>
                      <a:buSzPts val="2400"/>
                    </a:pPr>
                    <a:endParaRPr sz="180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04" name="Google Shape;692;p12">
                <a:extLst>
                  <a:ext uri="{FF2B5EF4-FFF2-40B4-BE49-F238E27FC236}">
                    <a16:creationId xmlns:a16="http://schemas.microsoft.com/office/drawing/2014/main" id="{AAF1E3D2-EA73-4CEB-952A-0C21312A07DD}"/>
                  </a:ext>
                </a:extLst>
              </p:cNvPr>
              <p:cNvGrpSpPr/>
              <p:nvPr/>
            </p:nvGrpSpPr>
            <p:grpSpPr>
              <a:xfrm>
                <a:off x="1353081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132" name="Google Shape;693;p12">
                  <a:extLst>
                    <a:ext uri="{FF2B5EF4-FFF2-40B4-BE49-F238E27FC236}">
                      <a16:creationId xmlns:a16="http://schemas.microsoft.com/office/drawing/2014/main" id="{14CD8653-9028-4898-9FC4-520DA84D3C5E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694;p12">
                  <a:extLst>
                    <a:ext uri="{FF2B5EF4-FFF2-40B4-BE49-F238E27FC236}">
                      <a16:creationId xmlns:a16="http://schemas.microsoft.com/office/drawing/2014/main" id="{81AC86A2-ED21-4DFB-A097-D15D6988C95E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5" name="Google Shape;695;p12">
                <a:extLst>
                  <a:ext uri="{FF2B5EF4-FFF2-40B4-BE49-F238E27FC236}">
                    <a16:creationId xmlns:a16="http://schemas.microsoft.com/office/drawing/2014/main" id="{F07C457F-28C2-4435-AEA4-2055123A5189}"/>
                  </a:ext>
                </a:extLst>
              </p:cNvPr>
              <p:cNvGrpSpPr/>
              <p:nvPr/>
            </p:nvGrpSpPr>
            <p:grpSpPr>
              <a:xfrm>
                <a:off x="1608793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130" name="Google Shape;696;p12">
                  <a:extLst>
                    <a:ext uri="{FF2B5EF4-FFF2-40B4-BE49-F238E27FC236}">
                      <a16:creationId xmlns:a16="http://schemas.microsoft.com/office/drawing/2014/main" id="{C6AC80BC-5AA7-4301-ACF0-86B6F72BDAF2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697;p12">
                  <a:extLst>
                    <a:ext uri="{FF2B5EF4-FFF2-40B4-BE49-F238E27FC236}">
                      <a16:creationId xmlns:a16="http://schemas.microsoft.com/office/drawing/2014/main" id="{05862FD4-2589-4F63-A6F5-7EB78D463574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6" name="Google Shape;698;p12">
                <a:extLst>
                  <a:ext uri="{FF2B5EF4-FFF2-40B4-BE49-F238E27FC236}">
                    <a16:creationId xmlns:a16="http://schemas.microsoft.com/office/drawing/2014/main" id="{7FA9C314-63A3-4C70-9817-B442AECCBD13}"/>
                  </a:ext>
                </a:extLst>
              </p:cNvPr>
              <p:cNvGrpSpPr/>
              <p:nvPr/>
            </p:nvGrpSpPr>
            <p:grpSpPr>
              <a:xfrm>
                <a:off x="1864504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128" name="Google Shape;699;p12">
                  <a:extLst>
                    <a:ext uri="{FF2B5EF4-FFF2-40B4-BE49-F238E27FC236}">
                      <a16:creationId xmlns:a16="http://schemas.microsoft.com/office/drawing/2014/main" id="{C40FBACC-6A7D-4D0F-99D1-627D3A1D909B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700;p12">
                  <a:extLst>
                    <a:ext uri="{FF2B5EF4-FFF2-40B4-BE49-F238E27FC236}">
                      <a16:creationId xmlns:a16="http://schemas.microsoft.com/office/drawing/2014/main" id="{B50F8019-9C12-4591-AA89-8292E6D78FB8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" name="Google Shape;701;p12">
                <a:extLst>
                  <a:ext uri="{FF2B5EF4-FFF2-40B4-BE49-F238E27FC236}">
                    <a16:creationId xmlns:a16="http://schemas.microsoft.com/office/drawing/2014/main" id="{47E6CBD8-1664-439B-90A2-708D95078857}"/>
                  </a:ext>
                </a:extLst>
              </p:cNvPr>
              <p:cNvGrpSpPr/>
              <p:nvPr/>
            </p:nvGrpSpPr>
            <p:grpSpPr>
              <a:xfrm>
                <a:off x="2120214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126" name="Google Shape;702;p12">
                  <a:extLst>
                    <a:ext uri="{FF2B5EF4-FFF2-40B4-BE49-F238E27FC236}">
                      <a16:creationId xmlns:a16="http://schemas.microsoft.com/office/drawing/2014/main" id="{19595AD5-6AE4-400C-9DE8-F33116DAA082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703;p12">
                  <a:extLst>
                    <a:ext uri="{FF2B5EF4-FFF2-40B4-BE49-F238E27FC236}">
                      <a16:creationId xmlns:a16="http://schemas.microsoft.com/office/drawing/2014/main" id="{211B4D6B-A59C-4A39-ACBE-30CA71F78549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" name="Google Shape;704;p12">
                <a:extLst>
                  <a:ext uri="{FF2B5EF4-FFF2-40B4-BE49-F238E27FC236}">
                    <a16:creationId xmlns:a16="http://schemas.microsoft.com/office/drawing/2014/main" id="{6A609A55-5048-4066-98F0-26097AD9D9B5}"/>
                  </a:ext>
                </a:extLst>
              </p:cNvPr>
              <p:cNvGrpSpPr/>
              <p:nvPr/>
            </p:nvGrpSpPr>
            <p:grpSpPr>
              <a:xfrm>
                <a:off x="2375926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124" name="Google Shape;705;p12">
                  <a:extLst>
                    <a:ext uri="{FF2B5EF4-FFF2-40B4-BE49-F238E27FC236}">
                      <a16:creationId xmlns:a16="http://schemas.microsoft.com/office/drawing/2014/main" id="{538B9523-EEBC-4BE0-ABF0-2FCCF27F9897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706;p12">
                  <a:extLst>
                    <a:ext uri="{FF2B5EF4-FFF2-40B4-BE49-F238E27FC236}">
                      <a16:creationId xmlns:a16="http://schemas.microsoft.com/office/drawing/2014/main" id="{2814C1A2-25EC-4C86-B66D-B3B9DBB61280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" name="Google Shape;707;p12">
                <a:extLst>
                  <a:ext uri="{FF2B5EF4-FFF2-40B4-BE49-F238E27FC236}">
                    <a16:creationId xmlns:a16="http://schemas.microsoft.com/office/drawing/2014/main" id="{302ECC3C-D1C3-47D1-8FED-C80C0588A1F3}"/>
                  </a:ext>
                </a:extLst>
              </p:cNvPr>
              <p:cNvGrpSpPr/>
              <p:nvPr/>
            </p:nvGrpSpPr>
            <p:grpSpPr>
              <a:xfrm>
                <a:off x="2631636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122" name="Google Shape;708;p12">
                  <a:extLst>
                    <a:ext uri="{FF2B5EF4-FFF2-40B4-BE49-F238E27FC236}">
                      <a16:creationId xmlns:a16="http://schemas.microsoft.com/office/drawing/2014/main" id="{9FEC6243-3951-48DD-9B48-DD99CEBC32FF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709;p12">
                  <a:extLst>
                    <a:ext uri="{FF2B5EF4-FFF2-40B4-BE49-F238E27FC236}">
                      <a16:creationId xmlns:a16="http://schemas.microsoft.com/office/drawing/2014/main" id="{64C09284-D86B-4DBA-9458-828C7D9B81B3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710;p12">
                <a:extLst>
                  <a:ext uri="{FF2B5EF4-FFF2-40B4-BE49-F238E27FC236}">
                    <a16:creationId xmlns:a16="http://schemas.microsoft.com/office/drawing/2014/main" id="{4F55CAE2-3933-44D6-9FFC-93DA4820EFCA}"/>
                  </a:ext>
                </a:extLst>
              </p:cNvPr>
              <p:cNvGrpSpPr/>
              <p:nvPr/>
            </p:nvGrpSpPr>
            <p:grpSpPr>
              <a:xfrm>
                <a:off x="2887348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120" name="Google Shape;711;p12">
                  <a:extLst>
                    <a:ext uri="{FF2B5EF4-FFF2-40B4-BE49-F238E27FC236}">
                      <a16:creationId xmlns:a16="http://schemas.microsoft.com/office/drawing/2014/main" id="{CA506AAE-B990-461C-9764-342F9C48918C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712;p12">
                  <a:extLst>
                    <a:ext uri="{FF2B5EF4-FFF2-40B4-BE49-F238E27FC236}">
                      <a16:creationId xmlns:a16="http://schemas.microsoft.com/office/drawing/2014/main" id="{8F675F8C-F15C-4D35-8A77-5E8FB2FA7198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" name="Google Shape;713;p12">
                <a:extLst>
                  <a:ext uri="{FF2B5EF4-FFF2-40B4-BE49-F238E27FC236}">
                    <a16:creationId xmlns:a16="http://schemas.microsoft.com/office/drawing/2014/main" id="{907E9910-E198-4A23-9D7B-74031F81A94D}"/>
                  </a:ext>
                </a:extLst>
              </p:cNvPr>
              <p:cNvGrpSpPr/>
              <p:nvPr/>
            </p:nvGrpSpPr>
            <p:grpSpPr>
              <a:xfrm>
                <a:off x="3143059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118" name="Google Shape;714;p12">
                  <a:extLst>
                    <a:ext uri="{FF2B5EF4-FFF2-40B4-BE49-F238E27FC236}">
                      <a16:creationId xmlns:a16="http://schemas.microsoft.com/office/drawing/2014/main" id="{2A24F6AE-6327-43CA-9AAD-70D30A02F09A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715;p12">
                  <a:extLst>
                    <a:ext uri="{FF2B5EF4-FFF2-40B4-BE49-F238E27FC236}">
                      <a16:creationId xmlns:a16="http://schemas.microsoft.com/office/drawing/2014/main" id="{A6680E8C-55F3-4EEF-A2D9-A409C8B24121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2" name="Google Shape;716;p12">
                <a:extLst>
                  <a:ext uri="{FF2B5EF4-FFF2-40B4-BE49-F238E27FC236}">
                    <a16:creationId xmlns:a16="http://schemas.microsoft.com/office/drawing/2014/main" id="{4E7CDB8B-91D9-42F7-830F-8410943C4E31}"/>
                  </a:ext>
                </a:extLst>
              </p:cNvPr>
              <p:cNvGrpSpPr/>
              <p:nvPr/>
            </p:nvGrpSpPr>
            <p:grpSpPr>
              <a:xfrm>
                <a:off x="3398770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116" name="Google Shape;717;p12">
                  <a:extLst>
                    <a:ext uri="{FF2B5EF4-FFF2-40B4-BE49-F238E27FC236}">
                      <a16:creationId xmlns:a16="http://schemas.microsoft.com/office/drawing/2014/main" id="{6A1F58D3-4CBA-474D-B2F3-05DD39579DA8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718;p12">
                  <a:extLst>
                    <a:ext uri="{FF2B5EF4-FFF2-40B4-BE49-F238E27FC236}">
                      <a16:creationId xmlns:a16="http://schemas.microsoft.com/office/drawing/2014/main" id="{6845E2D7-4BEC-47DF-ACC0-20DFDDB25A56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" name="Google Shape;719;p12">
                <a:extLst>
                  <a:ext uri="{FF2B5EF4-FFF2-40B4-BE49-F238E27FC236}">
                    <a16:creationId xmlns:a16="http://schemas.microsoft.com/office/drawing/2014/main" id="{15623E9B-11D9-4DAD-B1AD-1C7578B5D4A9}"/>
                  </a:ext>
                </a:extLst>
              </p:cNvPr>
              <p:cNvGrpSpPr/>
              <p:nvPr/>
            </p:nvGrpSpPr>
            <p:grpSpPr>
              <a:xfrm>
                <a:off x="3654481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114" name="Google Shape;720;p12">
                  <a:extLst>
                    <a:ext uri="{FF2B5EF4-FFF2-40B4-BE49-F238E27FC236}">
                      <a16:creationId xmlns:a16="http://schemas.microsoft.com/office/drawing/2014/main" id="{C68553E1-3603-4AD1-815E-846548C9508D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721;p12">
                  <a:extLst>
                    <a:ext uri="{FF2B5EF4-FFF2-40B4-BE49-F238E27FC236}">
                      <a16:creationId xmlns:a16="http://schemas.microsoft.com/office/drawing/2014/main" id="{8D04C6C0-7455-4F4C-AFBD-3D57419AB67F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 defTabSz="685783">
                    <a:buClr>
                      <a:srgbClr val="FFFFFF"/>
                    </a:buClr>
                    <a:buSzPts val="2400"/>
                  </a:pPr>
                  <a:endParaRPr sz="18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8" name="Google Shape;722;p12">
              <a:extLst>
                <a:ext uri="{FF2B5EF4-FFF2-40B4-BE49-F238E27FC236}">
                  <a16:creationId xmlns:a16="http://schemas.microsoft.com/office/drawing/2014/main" id="{6091CF94-4D98-4335-BC30-F2063094696C}"/>
                </a:ext>
              </a:extLst>
            </p:cNvPr>
            <p:cNvSpPr txBox="1"/>
            <p:nvPr/>
          </p:nvSpPr>
          <p:spPr>
            <a:xfrm>
              <a:off x="5658417" y="2989900"/>
              <a:ext cx="2940686" cy="676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783">
                <a:buClr>
                  <a:srgbClr val="000000"/>
                </a:buClr>
              </a:pPr>
              <a:r>
                <a:rPr lang="en-US" sz="2800" b="1" kern="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TIÊU CHÍ</a:t>
              </a:r>
              <a:endParaRPr sz="28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" name="Google Shape;723;p12">
              <a:extLst>
                <a:ext uri="{FF2B5EF4-FFF2-40B4-BE49-F238E27FC236}">
                  <a16:creationId xmlns:a16="http://schemas.microsoft.com/office/drawing/2014/main" id="{24721FB4-7BDD-4DCA-A105-209DCFCFE647}"/>
                </a:ext>
              </a:extLst>
            </p:cNvPr>
            <p:cNvSpPr txBox="1"/>
            <p:nvPr/>
          </p:nvSpPr>
          <p:spPr>
            <a:xfrm>
              <a:off x="4961793" y="3560056"/>
              <a:ext cx="4180218" cy="140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783">
                <a:lnSpc>
                  <a:spcPct val="1500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Đủ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nội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dung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theo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yêu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cầu</a:t>
              </a:r>
              <a:endParaRPr sz="1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defTabSz="685783">
                <a:lnSpc>
                  <a:spcPct val="150000"/>
                </a:lnSpc>
                <a:buClr>
                  <a:srgbClr val="000000"/>
                </a:buClr>
              </a:pPr>
              <a:r>
                <a:rPr lang="en-US" sz="1400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Diễn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đạt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rõ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ý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685783">
                <a:lnSpc>
                  <a:spcPct val="1500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Nói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to,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rõ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ràng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tự</a:t>
              </a:r>
              <a:r>
                <a:rPr lang="en-US" sz="1400" b="1" kern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400" b="1" kern="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nhiên</a:t>
              </a:r>
              <a:endParaRPr sz="1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0" name="Google Shape;724;p12">
              <a:extLst>
                <a:ext uri="{FF2B5EF4-FFF2-40B4-BE49-F238E27FC236}">
                  <a16:creationId xmlns:a16="http://schemas.microsoft.com/office/drawing/2014/main" id="{75EDA77B-38A0-4422-A478-0F3F58EC21B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06265" y="2473584"/>
              <a:ext cx="902362" cy="9031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4"/>
          <a:stretch/>
        </p:blipFill>
        <p:spPr>
          <a:xfrm>
            <a:off x="-247339" y="2611565"/>
            <a:ext cx="9646219" cy="2524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9" y="441186"/>
            <a:ext cx="6431866" cy="32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58F109-B5E1-4E95-B50D-9CA8544361C0}"/>
              </a:ext>
            </a:extLst>
          </p:cNvPr>
          <p:cNvCxnSpPr>
            <a:cxnSpLocks/>
          </p:cNvCxnSpPr>
          <p:nvPr/>
        </p:nvCxnSpPr>
        <p:spPr>
          <a:xfrm>
            <a:off x="1276817" y="695164"/>
            <a:ext cx="14067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D476F1-F503-40A9-85D0-D14228F0453C}"/>
              </a:ext>
            </a:extLst>
          </p:cNvPr>
          <p:cNvCxnSpPr>
            <a:cxnSpLocks/>
          </p:cNvCxnSpPr>
          <p:nvPr/>
        </p:nvCxnSpPr>
        <p:spPr>
          <a:xfrm>
            <a:off x="5794513" y="704528"/>
            <a:ext cx="23153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9D61E2-DF3A-4B66-979B-BFFDCD867257}"/>
              </a:ext>
            </a:extLst>
          </p:cNvPr>
          <p:cNvCxnSpPr>
            <a:cxnSpLocks/>
          </p:cNvCxnSpPr>
          <p:nvPr/>
        </p:nvCxnSpPr>
        <p:spPr>
          <a:xfrm>
            <a:off x="3597965" y="704528"/>
            <a:ext cx="17095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768;p16">
            <a:extLst>
              <a:ext uri="{FF2B5EF4-FFF2-40B4-BE49-F238E27FC236}">
                <a16:creationId xmlns:a16="http://schemas.microsoft.com/office/drawing/2014/main" id="{68407060-E3EC-42BE-8D44-D505BB7CAE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6521" y="1848679"/>
            <a:ext cx="3273354" cy="168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13F8DB-CB89-4AD5-86EB-B67779F492F1}"/>
              </a:ext>
            </a:extLst>
          </p:cNvPr>
          <p:cNvSpPr txBox="1"/>
          <p:nvPr/>
        </p:nvSpPr>
        <p:spPr>
          <a:xfrm>
            <a:off x="775421" y="144651"/>
            <a:ext cx="796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4-5 câu kể về việc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trường.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4" y="1076713"/>
            <a:ext cx="6431866" cy="327645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35DA16-D7BF-4C2B-84EB-1D4BACDE1376}"/>
              </a:ext>
            </a:extLst>
          </p:cNvPr>
          <p:cNvGrpSpPr/>
          <p:nvPr/>
        </p:nvGrpSpPr>
        <p:grpSpPr>
          <a:xfrm>
            <a:off x="5082723" y="3803202"/>
            <a:ext cx="3878398" cy="1099930"/>
            <a:chOff x="4798488" y="2463894"/>
            <a:chExt cx="4531494" cy="3943705"/>
          </a:xfrm>
        </p:grpSpPr>
        <p:grpSp>
          <p:nvGrpSpPr>
            <p:cNvPr id="21" name="Google Shape;658;p12">
              <a:extLst>
                <a:ext uri="{FF2B5EF4-FFF2-40B4-BE49-F238E27FC236}">
                  <a16:creationId xmlns:a16="http://schemas.microsoft.com/office/drawing/2014/main" id="{CBCE61A8-92ED-4CB1-B7F7-510560AF86D0}"/>
                </a:ext>
              </a:extLst>
            </p:cNvPr>
            <p:cNvGrpSpPr/>
            <p:nvPr/>
          </p:nvGrpSpPr>
          <p:grpSpPr>
            <a:xfrm>
              <a:off x="4798488" y="2463894"/>
              <a:ext cx="4531494" cy="3943705"/>
              <a:chOff x="1122152" y="669361"/>
              <a:chExt cx="3071939" cy="5625938"/>
            </a:xfrm>
          </p:grpSpPr>
          <p:sp>
            <p:nvSpPr>
              <p:cNvPr id="27" name="Google Shape;659;p12">
                <a:extLst>
                  <a:ext uri="{FF2B5EF4-FFF2-40B4-BE49-F238E27FC236}">
                    <a16:creationId xmlns:a16="http://schemas.microsoft.com/office/drawing/2014/main" id="{53FA989A-02B4-4705-9AF2-EF8A87F1A115}"/>
                  </a:ext>
                </a:extLst>
              </p:cNvPr>
              <p:cNvSpPr/>
              <p:nvPr/>
            </p:nvSpPr>
            <p:spPr>
              <a:xfrm>
                <a:off x="1122152" y="669361"/>
                <a:ext cx="3071939" cy="5625938"/>
              </a:xfrm>
              <a:prstGeom prst="roundRect">
                <a:avLst>
                  <a:gd name="adj" fmla="val 467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914377">
                  <a:buClr>
                    <a:srgbClr val="FFFFFF"/>
                  </a:buClr>
                  <a:buSzPts val="2800"/>
                </a:pPr>
                <a:endParaRPr sz="11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660;p12">
                <a:extLst>
                  <a:ext uri="{FF2B5EF4-FFF2-40B4-BE49-F238E27FC236}">
                    <a16:creationId xmlns:a16="http://schemas.microsoft.com/office/drawing/2014/main" id="{DCEB63A4-955D-4D35-945F-65B7B00092AE}"/>
                  </a:ext>
                </a:extLst>
              </p:cNvPr>
              <p:cNvSpPr/>
              <p:nvPr/>
            </p:nvSpPr>
            <p:spPr>
              <a:xfrm>
                <a:off x="1199731" y="1070986"/>
                <a:ext cx="2819119" cy="4937852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6775" tIns="48375" rIns="96775" bIns="48375" anchor="ctr" anchorCtr="0">
                <a:noAutofit/>
              </a:bodyPr>
              <a:lstStyle/>
              <a:p>
                <a:pPr defTabSz="914377">
                  <a:buClr>
                    <a:srgbClr val="FFFFFF"/>
                  </a:buClr>
                  <a:buSzPts val="1905"/>
                </a:pPr>
                <a:endParaRPr sz="10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" name="Google Shape;661;p12">
                <a:extLst>
                  <a:ext uri="{FF2B5EF4-FFF2-40B4-BE49-F238E27FC236}">
                    <a16:creationId xmlns:a16="http://schemas.microsoft.com/office/drawing/2014/main" id="{085F6978-F110-48B9-88A3-CEE114A7CB9A}"/>
                  </a:ext>
                </a:extLst>
              </p:cNvPr>
              <p:cNvGrpSpPr/>
              <p:nvPr/>
            </p:nvGrpSpPr>
            <p:grpSpPr>
              <a:xfrm>
                <a:off x="1310453" y="1077159"/>
                <a:ext cx="2457885" cy="165441"/>
                <a:chOff x="2149634" y="1165384"/>
                <a:chExt cx="3485832" cy="234632"/>
              </a:xfrm>
            </p:grpSpPr>
            <p:grpSp>
              <p:nvGrpSpPr>
                <p:cNvPr id="62" name="Google Shape;662;p12">
                  <a:extLst>
                    <a:ext uri="{FF2B5EF4-FFF2-40B4-BE49-F238E27FC236}">
                      <a16:creationId xmlns:a16="http://schemas.microsoft.com/office/drawing/2014/main" id="{A7A7D378-2150-4323-9FD4-278A1526F2CD}"/>
                    </a:ext>
                  </a:extLst>
                </p:cNvPr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90" name="Google Shape;663;p12">
                    <a:extLst>
                      <a:ext uri="{FF2B5EF4-FFF2-40B4-BE49-F238E27FC236}">
                        <a16:creationId xmlns:a16="http://schemas.microsoft.com/office/drawing/2014/main" id="{8321CFB1-8C90-497A-B161-BB4E3F62D79B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664;p12">
                    <a:extLst>
                      <a:ext uri="{FF2B5EF4-FFF2-40B4-BE49-F238E27FC236}">
                        <a16:creationId xmlns:a16="http://schemas.microsoft.com/office/drawing/2014/main" id="{73A7880E-517B-445E-B7D4-77EDF4A56B37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3" name="Google Shape;665;p12">
                  <a:extLst>
                    <a:ext uri="{FF2B5EF4-FFF2-40B4-BE49-F238E27FC236}">
                      <a16:creationId xmlns:a16="http://schemas.microsoft.com/office/drawing/2014/main" id="{74B16FBB-DD19-4EE4-9168-ECA1D44F5672}"/>
                    </a:ext>
                  </a:extLst>
                </p:cNvPr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88" name="Google Shape;666;p12">
                    <a:extLst>
                      <a:ext uri="{FF2B5EF4-FFF2-40B4-BE49-F238E27FC236}">
                        <a16:creationId xmlns:a16="http://schemas.microsoft.com/office/drawing/2014/main" id="{0278D707-1933-4C6C-8664-348EDE38D6D0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667;p12">
                    <a:extLst>
                      <a:ext uri="{FF2B5EF4-FFF2-40B4-BE49-F238E27FC236}">
                        <a16:creationId xmlns:a16="http://schemas.microsoft.com/office/drawing/2014/main" id="{B1D7D0B3-0D89-4D8A-9E4D-450356C1A730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4" name="Google Shape;668;p12">
                  <a:extLst>
                    <a:ext uri="{FF2B5EF4-FFF2-40B4-BE49-F238E27FC236}">
                      <a16:creationId xmlns:a16="http://schemas.microsoft.com/office/drawing/2014/main" id="{CC598544-5F66-4C14-A98D-C80DEE3B8991}"/>
                    </a:ext>
                  </a:extLst>
                </p:cNvPr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86" name="Google Shape;669;p12">
                    <a:extLst>
                      <a:ext uri="{FF2B5EF4-FFF2-40B4-BE49-F238E27FC236}">
                        <a16:creationId xmlns:a16="http://schemas.microsoft.com/office/drawing/2014/main" id="{53FDFCBE-EC2D-428F-9FFF-D004D5E8F918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670;p12">
                    <a:extLst>
                      <a:ext uri="{FF2B5EF4-FFF2-40B4-BE49-F238E27FC236}">
                        <a16:creationId xmlns:a16="http://schemas.microsoft.com/office/drawing/2014/main" id="{B44CDCD8-5CCA-44CD-ABBC-21BBD9BB2547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oogle Shape;671;p12">
                  <a:extLst>
                    <a:ext uri="{FF2B5EF4-FFF2-40B4-BE49-F238E27FC236}">
                      <a16:creationId xmlns:a16="http://schemas.microsoft.com/office/drawing/2014/main" id="{14AF5524-5C97-4C20-AB8F-39587D1FD3E1}"/>
                    </a:ext>
                  </a:extLst>
                </p:cNvPr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84" name="Google Shape;672;p12">
                    <a:extLst>
                      <a:ext uri="{FF2B5EF4-FFF2-40B4-BE49-F238E27FC236}">
                        <a16:creationId xmlns:a16="http://schemas.microsoft.com/office/drawing/2014/main" id="{0E032F5C-1895-4DA3-842B-261A601E3E37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673;p12">
                    <a:extLst>
                      <a:ext uri="{FF2B5EF4-FFF2-40B4-BE49-F238E27FC236}">
                        <a16:creationId xmlns:a16="http://schemas.microsoft.com/office/drawing/2014/main" id="{B7948C36-1FC6-46C9-B5B4-DBA490C3121F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oogle Shape;674;p12">
                  <a:extLst>
                    <a:ext uri="{FF2B5EF4-FFF2-40B4-BE49-F238E27FC236}">
                      <a16:creationId xmlns:a16="http://schemas.microsoft.com/office/drawing/2014/main" id="{ACA7893A-9EFB-497D-B326-89D47776EA53}"/>
                    </a:ext>
                  </a:extLst>
                </p:cNvPr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82" name="Google Shape;675;p12">
                    <a:extLst>
                      <a:ext uri="{FF2B5EF4-FFF2-40B4-BE49-F238E27FC236}">
                        <a16:creationId xmlns:a16="http://schemas.microsoft.com/office/drawing/2014/main" id="{86861F8F-2004-4A82-98EB-990ECE2A4C2A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676;p12">
                    <a:extLst>
                      <a:ext uri="{FF2B5EF4-FFF2-40B4-BE49-F238E27FC236}">
                        <a16:creationId xmlns:a16="http://schemas.microsoft.com/office/drawing/2014/main" id="{EC0A3998-2315-48D8-B62D-41E6144D95C5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7" name="Google Shape;677;p12">
                  <a:extLst>
                    <a:ext uri="{FF2B5EF4-FFF2-40B4-BE49-F238E27FC236}">
                      <a16:creationId xmlns:a16="http://schemas.microsoft.com/office/drawing/2014/main" id="{7C5F70EE-F051-4F35-B3D0-C20C1BF02B3E}"/>
                    </a:ext>
                  </a:extLst>
                </p:cNvPr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80" name="Google Shape;678;p12">
                    <a:extLst>
                      <a:ext uri="{FF2B5EF4-FFF2-40B4-BE49-F238E27FC236}">
                        <a16:creationId xmlns:a16="http://schemas.microsoft.com/office/drawing/2014/main" id="{E8569935-C64F-4835-B719-0276BBA6CCA2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679;p12">
                    <a:extLst>
                      <a:ext uri="{FF2B5EF4-FFF2-40B4-BE49-F238E27FC236}">
                        <a16:creationId xmlns:a16="http://schemas.microsoft.com/office/drawing/2014/main" id="{BB475802-FB21-4C99-82B0-FD118E8732FE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8" name="Google Shape;680;p12">
                  <a:extLst>
                    <a:ext uri="{FF2B5EF4-FFF2-40B4-BE49-F238E27FC236}">
                      <a16:creationId xmlns:a16="http://schemas.microsoft.com/office/drawing/2014/main" id="{230E9167-2D04-495A-A10F-20AB80D49F75}"/>
                    </a:ext>
                  </a:extLst>
                </p:cNvPr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78" name="Google Shape;681;p12">
                    <a:extLst>
                      <a:ext uri="{FF2B5EF4-FFF2-40B4-BE49-F238E27FC236}">
                        <a16:creationId xmlns:a16="http://schemas.microsoft.com/office/drawing/2014/main" id="{6E26475F-C70E-4908-BD16-BE6FAF64DA56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682;p12">
                    <a:extLst>
                      <a:ext uri="{FF2B5EF4-FFF2-40B4-BE49-F238E27FC236}">
                        <a16:creationId xmlns:a16="http://schemas.microsoft.com/office/drawing/2014/main" id="{BE428F85-B0C1-4D34-B707-2E406CFB8E09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9" name="Google Shape;683;p12">
                  <a:extLst>
                    <a:ext uri="{FF2B5EF4-FFF2-40B4-BE49-F238E27FC236}">
                      <a16:creationId xmlns:a16="http://schemas.microsoft.com/office/drawing/2014/main" id="{F60D0B71-6817-483E-A90B-908F59478874}"/>
                    </a:ext>
                  </a:extLst>
                </p:cNvPr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76" name="Google Shape;684;p12">
                    <a:extLst>
                      <a:ext uri="{FF2B5EF4-FFF2-40B4-BE49-F238E27FC236}">
                        <a16:creationId xmlns:a16="http://schemas.microsoft.com/office/drawing/2014/main" id="{240FC2E6-FACB-490F-B5BF-1FC590BC8372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685;p12">
                    <a:extLst>
                      <a:ext uri="{FF2B5EF4-FFF2-40B4-BE49-F238E27FC236}">
                        <a16:creationId xmlns:a16="http://schemas.microsoft.com/office/drawing/2014/main" id="{DD8989D1-6052-4724-9E92-7CA0540BC024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0" name="Google Shape;686;p12">
                  <a:extLst>
                    <a:ext uri="{FF2B5EF4-FFF2-40B4-BE49-F238E27FC236}">
                      <a16:creationId xmlns:a16="http://schemas.microsoft.com/office/drawing/2014/main" id="{1630224E-3C5B-40AB-9597-553B5C66A980}"/>
                    </a:ext>
                  </a:extLst>
                </p:cNvPr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74" name="Google Shape;687;p12">
                    <a:extLst>
                      <a:ext uri="{FF2B5EF4-FFF2-40B4-BE49-F238E27FC236}">
                        <a16:creationId xmlns:a16="http://schemas.microsoft.com/office/drawing/2014/main" id="{E65F9FE1-4F8C-48E7-AFBF-C711DE4127B2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688;p12">
                    <a:extLst>
                      <a:ext uri="{FF2B5EF4-FFF2-40B4-BE49-F238E27FC236}">
                        <a16:creationId xmlns:a16="http://schemas.microsoft.com/office/drawing/2014/main" id="{4E7E7A24-93D5-4125-AF2D-DFB1C720A551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1" name="Google Shape;689;p12">
                  <a:extLst>
                    <a:ext uri="{FF2B5EF4-FFF2-40B4-BE49-F238E27FC236}">
                      <a16:creationId xmlns:a16="http://schemas.microsoft.com/office/drawing/2014/main" id="{4FF53C7F-D7AF-4AA7-A079-DE161FB9BB04}"/>
                    </a:ext>
                  </a:extLst>
                </p:cNvPr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72" name="Google Shape;690;p12">
                    <a:extLst>
                      <a:ext uri="{FF2B5EF4-FFF2-40B4-BE49-F238E27FC236}">
                        <a16:creationId xmlns:a16="http://schemas.microsoft.com/office/drawing/2014/main" id="{5286292D-32F1-4892-8BD2-80F94708815D}"/>
                      </a:ext>
                    </a:extLst>
                  </p:cNvPr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7000">
                        <a:srgbClr val="A5A5A5"/>
                      </a:gs>
                      <a:gs pos="35000">
                        <a:srgbClr val="F2F2F2"/>
                      </a:gs>
                      <a:gs pos="55000">
                        <a:srgbClr val="A5A5A5"/>
                      </a:gs>
                      <a:gs pos="75000">
                        <a:srgbClr val="F2F2F2"/>
                      </a:gs>
                      <a:gs pos="100000">
                        <a:srgbClr val="A5A5A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691;p12">
                    <a:extLst>
                      <a:ext uri="{FF2B5EF4-FFF2-40B4-BE49-F238E27FC236}">
                        <a16:creationId xmlns:a16="http://schemas.microsoft.com/office/drawing/2014/main" id="{3C36A9F2-52CD-4410-BA65-640C74E36688}"/>
                      </a:ext>
                    </a:extLst>
                  </p:cNvPr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914377">
                      <a:buClr>
                        <a:srgbClr val="FFFFFF"/>
                      </a:buClr>
                      <a:buSzPts val="2400"/>
                    </a:pPr>
                    <a:endParaRPr sz="1050" kern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1" name="Google Shape;692;p12">
                <a:extLst>
                  <a:ext uri="{FF2B5EF4-FFF2-40B4-BE49-F238E27FC236}">
                    <a16:creationId xmlns:a16="http://schemas.microsoft.com/office/drawing/2014/main" id="{AAF1E3D2-EA73-4CEB-952A-0C21312A07DD}"/>
                  </a:ext>
                </a:extLst>
              </p:cNvPr>
              <p:cNvGrpSpPr/>
              <p:nvPr/>
            </p:nvGrpSpPr>
            <p:grpSpPr>
              <a:xfrm>
                <a:off x="1353081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60" name="Google Shape;693;p12">
                  <a:extLst>
                    <a:ext uri="{FF2B5EF4-FFF2-40B4-BE49-F238E27FC236}">
                      <a16:creationId xmlns:a16="http://schemas.microsoft.com/office/drawing/2014/main" id="{14CD8653-9028-4898-9FC4-520DA84D3C5E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94;p12">
                  <a:extLst>
                    <a:ext uri="{FF2B5EF4-FFF2-40B4-BE49-F238E27FC236}">
                      <a16:creationId xmlns:a16="http://schemas.microsoft.com/office/drawing/2014/main" id="{81AC86A2-ED21-4DFB-A097-D15D6988C95E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" name="Google Shape;695;p12">
                <a:extLst>
                  <a:ext uri="{FF2B5EF4-FFF2-40B4-BE49-F238E27FC236}">
                    <a16:creationId xmlns:a16="http://schemas.microsoft.com/office/drawing/2014/main" id="{F07C457F-28C2-4435-AEA4-2055123A5189}"/>
                  </a:ext>
                </a:extLst>
              </p:cNvPr>
              <p:cNvGrpSpPr/>
              <p:nvPr/>
            </p:nvGrpSpPr>
            <p:grpSpPr>
              <a:xfrm>
                <a:off x="1608793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58" name="Google Shape;696;p12">
                  <a:extLst>
                    <a:ext uri="{FF2B5EF4-FFF2-40B4-BE49-F238E27FC236}">
                      <a16:creationId xmlns:a16="http://schemas.microsoft.com/office/drawing/2014/main" id="{C6AC80BC-5AA7-4301-ACF0-86B6F72BDAF2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697;p12">
                  <a:extLst>
                    <a:ext uri="{FF2B5EF4-FFF2-40B4-BE49-F238E27FC236}">
                      <a16:creationId xmlns:a16="http://schemas.microsoft.com/office/drawing/2014/main" id="{05862FD4-2589-4F63-A6F5-7EB78D463574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" name="Google Shape;698;p12">
                <a:extLst>
                  <a:ext uri="{FF2B5EF4-FFF2-40B4-BE49-F238E27FC236}">
                    <a16:creationId xmlns:a16="http://schemas.microsoft.com/office/drawing/2014/main" id="{7FA9C314-63A3-4C70-9817-B442AECCBD13}"/>
                  </a:ext>
                </a:extLst>
              </p:cNvPr>
              <p:cNvGrpSpPr/>
              <p:nvPr/>
            </p:nvGrpSpPr>
            <p:grpSpPr>
              <a:xfrm>
                <a:off x="1864504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56" name="Google Shape;699;p12">
                  <a:extLst>
                    <a:ext uri="{FF2B5EF4-FFF2-40B4-BE49-F238E27FC236}">
                      <a16:creationId xmlns:a16="http://schemas.microsoft.com/office/drawing/2014/main" id="{C40FBACC-6A7D-4D0F-99D1-627D3A1D909B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700;p12">
                  <a:extLst>
                    <a:ext uri="{FF2B5EF4-FFF2-40B4-BE49-F238E27FC236}">
                      <a16:creationId xmlns:a16="http://schemas.microsoft.com/office/drawing/2014/main" id="{B50F8019-9C12-4591-AA89-8292E6D78FB8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" name="Google Shape;701;p12">
                <a:extLst>
                  <a:ext uri="{FF2B5EF4-FFF2-40B4-BE49-F238E27FC236}">
                    <a16:creationId xmlns:a16="http://schemas.microsoft.com/office/drawing/2014/main" id="{47E6CBD8-1664-439B-90A2-708D95078857}"/>
                  </a:ext>
                </a:extLst>
              </p:cNvPr>
              <p:cNvGrpSpPr/>
              <p:nvPr/>
            </p:nvGrpSpPr>
            <p:grpSpPr>
              <a:xfrm>
                <a:off x="2120214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54" name="Google Shape;702;p12">
                  <a:extLst>
                    <a:ext uri="{FF2B5EF4-FFF2-40B4-BE49-F238E27FC236}">
                      <a16:creationId xmlns:a16="http://schemas.microsoft.com/office/drawing/2014/main" id="{19595AD5-6AE4-400C-9DE8-F33116DAA082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703;p12">
                  <a:extLst>
                    <a:ext uri="{FF2B5EF4-FFF2-40B4-BE49-F238E27FC236}">
                      <a16:creationId xmlns:a16="http://schemas.microsoft.com/office/drawing/2014/main" id="{211B4D6B-A59C-4A39-ACBE-30CA71F78549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" name="Google Shape;704;p12">
                <a:extLst>
                  <a:ext uri="{FF2B5EF4-FFF2-40B4-BE49-F238E27FC236}">
                    <a16:creationId xmlns:a16="http://schemas.microsoft.com/office/drawing/2014/main" id="{6A609A55-5048-4066-98F0-26097AD9D9B5}"/>
                  </a:ext>
                </a:extLst>
              </p:cNvPr>
              <p:cNvGrpSpPr/>
              <p:nvPr/>
            </p:nvGrpSpPr>
            <p:grpSpPr>
              <a:xfrm>
                <a:off x="2375926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52" name="Google Shape;705;p12">
                  <a:extLst>
                    <a:ext uri="{FF2B5EF4-FFF2-40B4-BE49-F238E27FC236}">
                      <a16:creationId xmlns:a16="http://schemas.microsoft.com/office/drawing/2014/main" id="{538B9523-EEBC-4BE0-ABF0-2FCCF27F9897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706;p12">
                  <a:extLst>
                    <a:ext uri="{FF2B5EF4-FFF2-40B4-BE49-F238E27FC236}">
                      <a16:creationId xmlns:a16="http://schemas.microsoft.com/office/drawing/2014/main" id="{2814C1A2-25EC-4C86-B66D-B3B9DBB61280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" name="Google Shape;707;p12">
                <a:extLst>
                  <a:ext uri="{FF2B5EF4-FFF2-40B4-BE49-F238E27FC236}">
                    <a16:creationId xmlns:a16="http://schemas.microsoft.com/office/drawing/2014/main" id="{302ECC3C-D1C3-47D1-8FED-C80C0588A1F3}"/>
                  </a:ext>
                </a:extLst>
              </p:cNvPr>
              <p:cNvGrpSpPr/>
              <p:nvPr/>
            </p:nvGrpSpPr>
            <p:grpSpPr>
              <a:xfrm>
                <a:off x="2631636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50" name="Google Shape;708;p12">
                  <a:extLst>
                    <a:ext uri="{FF2B5EF4-FFF2-40B4-BE49-F238E27FC236}">
                      <a16:creationId xmlns:a16="http://schemas.microsoft.com/office/drawing/2014/main" id="{9FEC6243-3951-48DD-9B48-DD99CEBC32FF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709;p12">
                  <a:extLst>
                    <a:ext uri="{FF2B5EF4-FFF2-40B4-BE49-F238E27FC236}">
                      <a16:creationId xmlns:a16="http://schemas.microsoft.com/office/drawing/2014/main" id="{64C09284-D86B-4DBA-9458-828C7D9B81B3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8" name="Google Shape;710;p12">
                <a:extLst>
                  <a:ext uri="{FF2B5EF4-FFF2-40B4-BE49-F238E27FC236}">
                    <a16:creationId xmlns:a16="http://schemas.microsoft.com/office/drawing/2014/main" id="{4F55CAE2-3933-44D6-9FFC-93DA4820EFCA}"/>
                  </a:ext>
                </a:extLst>
              </p:cNvPr>
              <p:cNvGrpSpPr/>
              <p:nvPr/>
            </p:nvGrpSpPr>
            <p:grpSpPr>
              <a:xfrm>
                <a:off x="2887348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48" name="Google Shape;711;p12">
                  <a:extLst>
                    <a:ext uri="{FF2B5EF4-FFF2-40B4-BE49-F238E27FC236}">
                      <a16:creationId xmlns:a16="http://schemas.microsoft.com/office/drawing/2014/main" id="{CA506AAE-B990-461C-9764-342F9C48918C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712;p12">
                  <a:extLst>
                    <a:ext uri="{FF2B5EF4-FFF2-40B4-BE49-F238E27FC236}">
                      <a16:creationId xmlns:a16="http://schemas.microsoft.com/office/drawing/2014/main" id="{8F675F8C-F15C-4D35-8A77-5E8FB2FA7198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9" name="Google Shape;713;p12">
                <a:extLst>
                  <a:ext uri="{FF2B5EF4-FFF2-40B4-BE49-F238E27FC236}">
                    <a16:creationId xmlns:a16="http://schemas.microsoft.com/office/drawing/2014/main" id="{907E9910-E198-4A23-9D7B-74031F81A94D}"/>
                  </a:ext>
                </a:extLst>
              </p:cNvPr>
              <p:cNvGrpSpPr/>
              <p:nvPr/>
            </p:nvGrpSpPr>
            <p:grpSpPr>
              <a:xfrm>
                <a:off x="3143059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46" name="Google Shape;714;p12">
                  <a:extLst>
                    <a:ext uri="{FF2B5EF4-FFF2-40B4-BE49-F238E27FC236}">
                      <a16:creationId xmlns:a16="http://schemas.microsoft.com/office/drawing/2014/main" id="{2A24F6AE-6327-43CA-9AAD-70D30A02F09A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715;p12">
                  <a:extLst>
                    <a:ext uri="{FF2B5EF4-FFF2-40B4-BE49-F238E27FC236}">
                      <a16:creationId xmlns:a16="http://schemas.microsoft.com/office/drawing/2014/main" id="{A6680E8C-55F3-4EEF-A2D9-A409C8B24121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0" name="Google Shape;716;p12">
                <a:extLst>
                  <a:ext uri="{FF2B5EF4-FFF2-40B4-BE49-F238E27FC236}">
                    <a16:creationId xmlns:a16="http://schemas.microsoft.com/office/drawing/2014/main" id="{4E7CDB8B-91D9-42F7-830F-8410943C4E31}"/>
                  </a:ext>
                </a:extLst>
              </p:cNvPr>
              <p:cNvGrpSpPr/>
              <p:nvPr/>
            </p:nvGrpSpPr>
            <p:grpSpPr>
              <a:xfrm>
                <a:off x="3398770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44" name="Google Shape;717;p12">
                  <a:extLst>
                    <a:ext uri="{FF2B5EF4-FFF2-40B4-BE49-F238E27FC236}">
                      <a16:creationId xmlns:a16="http://schemas.microsoft.com/office/drawing/2014/main" id="{6A1F58D3-4CBA-474D-B2F3-05DD39579DA8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718;p12">
                  <a:extLst>
                    <a:ext uri="{FF2B5EF4-FFF2-40B4-BE49-F238E27FC236}">
                      <a16:creationId xmlns:a16="http://schemas.microsoft.com/office/drawing/2014/main" id="{6845E2D7-4BEC-47DF-ACC0-20DFDDB25A56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" name="Google Shape;719;p12">
                <a:extLst>
                  <a:ext uri="{FF2B5EF4-FFF2-40B4-BE49-F238E27FC236}">
                    <a16:creationId xmlns:a16="http://schemas.microsoft.com/office/drawing/2014/main" id="{15623E9B-11D9-4DAD-B1AD-1C7578B5D4A9}"/>
                  </a:ext>
                </a:extLst>
              </p:cNvPr>
              <p:cNvGrpSpPr/>
              <p:nvPr/>
            </p:nvGrpSpPr>
            <p:grpSpPr>
              <a:xfrm>
                <a:off x="3654481" y="823226"/>
                <a:ext cx="66754" cy="341978"/>
                <a:chOff x="2244442" y="772895"/>
                <a:chExt cx="94671" cy="485002"/>
              </a:xfrm>
            </p:grpSpPr>
            <p:sp>
              <p:nvSpPr>
                <p:cNvPr id="42" name="Google Shape;720;p12">
                  <a:extLst>
                    <a:ext uri="{FF2B5EF4-FFF2-40B4-BE49-F238E27FC236}">
                      <a16:creationId xmlns:a16="http://schemas.microsoft.com/office/drawing/2014/main" id="{C68553E1-3603-4AD1-815E-846548C9508D}"/>
                    </a:ext>
                  </a:extLst>
                </p:cNvPr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721;p12">
                  <a:extLst>
                    <a:ext uri="{FF2B5EF4-FFF2-40B4-BE49-F238E27FC236}">
                      <a16:creationId xmlns:a16="http://schemas.microsoft.com/office/drawing/2014/main" id="{8D04C6C0-7455-4F4C-AFBD-3D57419AB67F}"/>
                    </a:ext>
                  </a:extLst>
                </p:cNvPr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7F7F7F"/>
                    </a:gs>
                    <a:gs pos="23000">
                      <a:srgbClr val="A5A5A5"/>
                    </a:gs>
                    <a:gs pos="52000">
                      <a:srgbClr val="D8D8D8"/>
                    </a:gs>
                    <a:gs pos="74000">
                      <a:schemeClr val="lt1"/>
                    </a:gs>
                    <a:gs pos="100000">
                      <a:srgbClr val="A5A5A5"/>
                    </a:gs>
                  </a:gsLst>
                  <a:lin ang="5400000" scaled="0"/>
                </a:gradFill>
                <a:ln w="1905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914377">
                    <a:buClr>
                      <a:srgbClr val="FFFFFF"/>
                    </a:buClr>
                    <a:buSzPts val="2400"/>
                  </a:pPr>
                  <a:endParaRPr sz="105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" name="Google Shape;722;p12">
              <a:extLst>
                <a:ext uri="{FF2B5EF4-FFF2-40B4-BE49-F238E27FC236}">
                  <a16:creationId xmlns:a16="http://schemas.microsoft.com/office/drawing/2014/main" id="{6091CF94-4D98-4335-BC30-F2063094696C}"/>
                </a:ext>
              </a:extLst>
            </p:cNvPr>
            <p:cNvSpPr txBox="1"/>
            <p:nvPr/>
          </p:nvSpPr>
          <p:spPr>
            <a:xfrm>
              <a:off x="5946852" y="2968046"/>
              <a:ext cx="2418246" cy="676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377">
                <a:buClr>
                  <a:srgbClr val="000000"/>
                </a:buClr>
              </a:pPr>
              <a:r>
                <a:rPr lang="en-US" sz="1050" kern="0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TIÊU CHÍ</a:t>
              </a:r>
              <a:endParaRPr sz="1050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723;p12">
              <a:extLst>
                <a:ext uri="{FF2B5EF4-FFF2-40B4-BE49-F238E27FC236}">
                  <a16:creationId xmlns:a16="http://schemas.microsoft.com/office/drawing/2014/main" id="{24721FB4-7BDD-4DCA-A105-209DCFCFE647}"/>
                </a:ext>
              </a:extLst>
            </p:cNvPr>
            <p:cNvSpPr txBox="1"/>
            <p:nvPr/>
          </p:nvSpPr>
          <p:spPr>
            <a:xfrm>
              <a:off x="4961793" y="3593447"/>
              <a:ext cx="4180218" cy="2068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indent="-457200" defTabSz="914377">
                <a:buClr>
                  <a:srgbClr val="000000"/>
                </a:buClr>
                <a:buFontTx/>
                <a:buChar char="-"/>
              </a:pPr>
              <a:r>
                <a:rPr lang="en-US" sz="1050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Đủ 4 nội dung</a:t>
              </a:r>
              <a:endParaRPr sz="105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indent="-457200" defTabSz="914377">
                <a:buClr>
                  <a:srgbClr val="000000"/>
                </a:buClr>
                <a:buFontTx/>
                <a:buChar char="-"/>
              </a:pPr>
              <a:r>
                <a:rPr lang="en-US" sz="1050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Đầu câu viết hoa, cuối câu có dấu chấm câu.</a:t>
              </a:r>
            </a:p>
            <a:p>
              <a:pPr marL="457200" indent="-457200" defTabSz="914377">
                <a:buClr>
                  <a:srgbClr val="000000"/>
                </a:buClr>
                <a:buFontTx/>
                <a:buChar char="-"/>
              </a:pPr>
              <a:r>
                <a:rPr lang="en-US" sz="1050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Chữ viết rõ ràng.</a:t>
              </a:r>
              <a:endParaRPr sz="105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4" name="Google Shape;724;p12">
              <a:extLst>
                <a:ext uri="{FF2B5EF4-FFF2-40B4-BE49-F238E27FC236}">
                  <a16:creationId xmlns:a16="http://schemas.microsoft.com/office/drawing/2014/main" id="{75EDA77B-38A0-4422-A478-0F3F58EC21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06265" y="2473584"/>
              <a:ext cx="902362" cy="9031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377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610" y="1744295"/>
            <a:ext cx="4773315" cy="4385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1" rIns="68580" bIns="34291" rtlCol="0">
            <a:spAutoFit/>
          </a:bodyPr>
          <a:lstStyle/>
          <a:p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1. Hoàn thành bài viết vào vở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6765" y="2484724"/>
            <a:ext cx="4773315" cy="4385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1" rIns="68580" bIns="34291" rtlCol="0">
            <a:spAutoFit/>
          </a:bodyPr>
          <a:lstStyle/>
          <a:p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2. Chuẩn bị bài sau</a:t>
            </a: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4"/>
          <a:stretch/>
        </p:blipFill>
        <p:spPr>
          <a:xfrm>
            <a:off x="-182880" y="2619185"/>
            <a:ext cx="9646219" cy="2524315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4"/>
          <a:stretch/>
        </p:blipFill>
        <p:spPr>
          <a:xfrm flipV="1">
            <a:off x="-298139" y="0"/>
            <a:ext cx="9646219" cy="23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32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4"/>
          <a:stretch/>
        </p:blipFill>
        <p:spPr>
          <a:xfrm>
            <a:off x="-2" y="2946912"/>
            <a:ext cx="9141291" cy="2223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9" r="5977" b="2599"/>
          <a:stretch/>
        </p:blipFill>
        <p:spPr>
          <a:xfrm>
            <a:off x="5384801" y="537029"/>
            <a:ext cx="3744686" cy="46300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5903" y="1848696"/>
            <a:ext cx="3927095" cy="100336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 gặp lại các con!</a:t>
            </a:r>
            <a:endParaRPr lang="zh-CN" alt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2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204338"/>
  <p:tag name="MH_LIBRARY" val="GRAPHIC"/>
  <p:tag name="MH_ORDER" val="文本框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204338"/>
  <p:tag name="MH_LIBRARY" val="GRAPHIC"/>
  <p:tag name="MH_ORDER" val="Freeform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204338"/>
  <p:tag name="MH_LIBRARY" val="GRAPHIC"/>
  <p:tag name="MH_ORDER" val="文本框 3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309</Words>
  <Application>Microsoft Office PowerPoint</Application>
  <PresentationFormat>On-screen Show (16:9)</PresentationFormat>
  <Paragraphs>42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Aachen</vt:lpstr>
      <vt:lpstr>Arial</vt:lpstr>
      <vt:lpstr>Arial Rounded</vt:lpstr>
      <vt:lpstr>Arial-Rounded</vt:lpstr>
      <vt:lpstr>Calibri</vt:lpstr>
      <vt:lpstr>Calibri Light</vt:lpstr>
      <vt:lpstr>等线</vt:lpstr>
      <vt:lpstr>等线 Light</vt:lpstr>
      <vt:lpstr>宋体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</cp:lastModifiedBy>
  <cp:revision>64</cp:revision>
  <dcterms:created xsi:type="dcterms:W3CDTF">2017-03-04T06:55:50Z</dcterms:created>
  <dcterms:modified xsi:type="dcterms:W3CDTF">2026-01-26T07:48:35Z</dcterms:modified>
</cp:coreProperties>
</file>