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306" r:id="rId3"/>
    <p:sldId id="285" r:id="rId4"/>
    <p:sldId id="290" r:id="rId5"/>
    <p:sldId id="315" r:id="rId6"/>
    <p:sldId id="319" r:id="rId7"/>
    <p:sldId id="317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53" d="100"/>
          <a:sy n="53" d="100"/>
        </p:scale>
        <p:origin x="90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2-03-15T02:53:42.3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8954 4440,'0'0,"0"-25,0 25,-24-25,-1 25,25-24,-25 24,25-25,0 0,-25 25,25-25,0 25,-25-25,1 1,24-26,-25 50,25-25,0 25,-25-49,25 49,-25-50,0 50,1-25,24 25,-25-25,25 1,-25 24,0-25,25 25,-25 0,25 0,-24-25,-1 0,25 25,-25-25,25 25,-25 0,0-24,1-1,24 25,-25 0,0 0,0 0,25-25,-25 25,1 0,-1-25,25 0,-50 25,1-24,-1-1,25 25,-24-25,-26 0,25 25,1-25,24 25,25 0,-25 0,0 0,1-25,-1 25,0 0,25 0,-25 0,25 0,-25 0,1 0,-1 0,0 0,0 0,0 0,25 0,-49 0,49 0,-50 0,25 0,1 0,-1 0,-25 0,25 0,1 0,-26 0,25 0,0 0,-24 0,24 0,0 0,-24 0,-1 0,0 0,26 0,-1 0,0 0,-25 0,25 0,1 0,-26 0,25 0,0 0,1 0,-1 0,0 0,0 0,0 0,25 0,-24 0,24 0,-25 0,0 0,25 0,-25 0,25 0,-74 0,49 0,0 25,-24-25,-1 0,25 0,0 0,-24 25,-26 0,51-25,-26 0,25 0,0 0,-24 0,49 0,-50 50,25-50,25 0,-25 0,1 0,-1 0,0 0,0 0,0 24,25 1,-24-25,-1 0,25 0,-25 25,25-25,-25 25,0-25,25 0,-24 25,24-1,-50-24,50 25,-25-25,-24 25,49 0,-50-25,50 25,-50-1,50-24,-24 25,24-25,-25 50,0-50,25 25,-25-1,25 1,-25-25,1 50,24-50,-25 25,25-1,-25 1,0-25,25 25,-25 0,25 0,-24-1,-1-24,25 25,-25 0,25 0,-25-25,0 49,25-24,0 0,-74 223,74-248,0 25,-25 0,25 0,0-25,0 24,0-24,0 25,0-25,0 50,-25-50,25 49,0-49,0 25,0-25,0 25,0 0,0 0,0-1,0 1,0-25,0 25,0-25,0 25,0-25,0 25,0-1,0-24,0 25,0-25,-25 50,25-50,0 25,0-25,0 49,0-49,0 25,0 0,0 0,0-1,0 1,0 0,0 0,0-25,0 25,0-1,0-24,0 25,0 0,0 0,0-25,0 25,0-1,0 1,0-25,0 25,0-25,0 50,0-50,0 25,0-25,0 24,0 1,0-25,0 25,0 0,0 0,0-25,0 24,0 1,0-25,0 25,0 0,25 24,-25-49,0 25,0-25,0 50,25-50,0 49,-25-24,25 0,0 25,-25-26,0 26,24-25,1-25,-25 25,0-1,25 26,0-50,-25 50,25-50,-25 24,24 1,1 0,-25 0,50 24,-25-24,-1 0,1 0,0 0,0-25,24 49,-24-24,0 0,0-25,0 25,-1 0,-24-25,25 24,0-24,0 0,-25 25,25 0,-1-25,1 25,0-25,25 25,-26-1,1-24,25 25,-25 0,-1-25,1 25,0-25,0 0,0 25,24-1,-49-24,50 0,0 25,-26 0,100 0,-74 0,0-1,24-24,-49 25,0 0,49 0,-49-25,0 0,49 25,-49-1,0-24,24 0,-24 0,0 0,0 0,-25 0,49 0,-24 0,0 0,0 0,0 0,-1 0,1 0,-25 0,75 0,-75 0,24 0,1 0,-25 0,25 0,-25 0,25 0,-25 0,25 0,-1 0,-24 0,25 0,-25 0,25 0,-25 0,50 0,-26 0,1 0,0 0,0 0,0 0,-25 0,24 0,1 0,0 0,0 0,-25 0,25 0,-1 0,1 0,-25 0,25 0,0 0,-25 0,25 0,-1 0,1 0,-25 0,25 0,0 0,0 0,24 0,-24 0,0-24,24 24,-24 0,50-25,-75 0,25 25,-1-25,26 25,-25-25,0 1,-1 24,1-25,0 0,0 25,24-25,-24 0,0 25,0-24,-25-1,25 25,-1-25,1 25,0-50,0 50,0-24,-25-1,24 25,26-25,-25 0,0 0,-25 25,24-24,-24 24,25-25,-25 0,25 25,0-25,-25 0,25-24,-1 49,1-25,-25 0,0 0,25 0,-25 1,0 24,0-25,25 0,-25 0,25 0,-25 1,24-1,-24 0,0 25,0-25,25 0,-25 1,25-26,-25 50,25-50,-25 50,0-24,0-1,25 0,-25 25,25-50,-25 1,24 24,-24 0,0 25,0-25,0 25,0-24,25-26,-25 50,0-25,0 0,25-24,-25 24,0 0,25-24,-25 24,0 0,0 25,0-25,0 25,0-25,0 0,0 25,0-24,0 24,0-25,25 0,-25 0,0 0,0 1,0 24,0-25,0 25,0-25,0 0,0 25,0-25,0 25,0-24,0 24,0-25,0-25,0 50,0-25,0 1,0 24,0-25,0 25,0-25,0 0,0 0,0 1,0-1,0 25,0-25,-25 0,25 0,0 25,0-24,-25-1,25 0,0 25,0-25,0 25,0-25,0 1,0 24,-25-25,25 25,0-25,0 25,0-50,0 50,0-24,0 24,-25-50,1 50,24-25,0 25,0-25,0 0,0 25,0-24,0 24,0-25,0 0,-25 0,25 25,0-25,0 1,0 24,0-25,-25 25,0 0,-25-25,50 0,-24 25</inkml:trace>
  <inkml:trace contextRef="#ctx0" brushRef="#br0" timeOffset="15732.4219">18926 4490,'0'-50,"0"50,0-25,-25 0,25 25,0-24,0-1,-74-25,74 25,-25 25,0-24,25 24,-25-25,25 25,-24-25,-1 0,25 25,-25 0,0-25,0 25,1-24,-1-1,0 25,-25 0,50 0,-49-25,24 25,-25-25,25 25,-24 0,49 0,-50-25,25 25,1 0,-26 0,0 0,-24-24,24-1,1 25,24 0,25 0,-25 0,25 0,-25 0,1 0,24 0,-25 0,25 0,-25 0,0 0,25 0,-25 0,25 0,-24 0,24 0,-25 0,0 0,25 0,-25 0,25 0,-49 0,24 0,0 0,-25 0,25 0,1 0,-51 25,50-25,25 0,-24 0,-1 0,0 24,25-24,-25 0,25 0,-25 0,1 0,-1 25,25-25,-25 0,0 0,0 0,1 0,-1 25,-25-25,25 0,1 0,-26 0,25 0,0 0,-24 25,24 0,0-25,0 0,25 0,-24 0,-1 0,25 0,-25 0,25 0,-50 0,26 24,-1 1,25-25,-25 0,-25 0,50 0,-49 25,24 0,0-25,25 0,-50 25,1-1,24-24,25 0,-50 50,1-50,49 25,-25 0,0-25,0 0,1 24,-1-24,25 25,-25 0,0-25,0 25,25-25,-24 25,24-25,-50 24,50 1,-25-25,0 25,1 0,24 0,-25-1,25 1,-25-25,0 25,25 25,-25-26,1 51,-1-50,25 0,0-1,0-24,0 25,0 0,-25 0,25-25,0 25,0-1,0 1,0-25,-25 50,25-25,0-1,0 26,0 148,0-173,0 25,0-1,0-24,0 0,0 25,0-26,0 1,0 0,0-25,0 25,0 0,0-25,0 24,0-24,0 50,0-25,0 0,0 0,0 24,0-24,0 49,25-49,0 0,-25 0,0-25,0 25,0-1,0 1,0-25,0 25,25 0,-25 0,24-1,-24-24,0 25,0-25,25 50,-25-25,25-1,-25 1,0-25,25 50,-25-25,25 24,-25-49,24 25,-24 0,25 0,-25-1,25 1,-25 0,0-25,25 50,-25-50,25 49,-25-24,0-25,24 25,-24 0,25 0,-25-1,0 1,25 0,0-25,-25 25,25 0,-25-1,24-24,-24 25,25 0,-25 0,25-25,-25 25,25-1,0 26,-1-50,1 25,-25 0,50-25,-50 24,25-24,-25 25,24 0,1-25,-25 25,25-25,0 25,0-1,0-24,-25 25,49-25,-49 25,50 0,-50-25,25 25,-1-1,26 1,-50 0,50 0,-50 0,24-25,1 24,0 1,0 0,0-25,-1 25,1 0,0-25,49 49,-49-24,0-25,0 25,0 0,-1-25,1 24,25 1,-25-25,-1 0,51 25,-50-25,-1 0,26 0,0 0,-1 0,1 0,0 0,24 0,-24 0,-1 0,1 0,-1 0,26 0,-50 0,-1 0,1 0,25 0,-25 0,24 0,1 0,-25 0,-1-25,-24 25,25 0,-25-25,25 25,0 0,-25 0,25-24,-25 24,49 0,-24-25,0 0,24 25,-24 0,0-25,-25 0,25 25,0-24,0 24,-25-25,24 0,-24 25,0-25,0 25,0-25,0 1,0 24,25-25,0 25,-25-25,0 0,25-49,-25 74,0-25,0 0,0 0,0 25,0-24,25-1,-25 0,0 25,0-25,0 0,0 25,0-24,0 24,0-25,0 0,0 0,0 0,0 1,0 24,0-25,0-25,0 50,0-49,0 24,0 0,0 25,0-25,0 0,0 25,0-24,0 24,0-50,0 50,0-25,0 25,0-25,0 0,0 25,0-24,0 24,0-25,0 25,0-25,0 0,0 25,0-25,0 1,0-1,0 25,0-25,0 0,0 0,0 25,0-24,-25-1,25 0,0 25,0-25,0 25,-25-49,25 49,0-25,0 25,0-25,0 0,0 0,0 25,0-24,-25-1,25 0,0 0,0 25,-25-74,25 74,0-25,0 25,0-25,0 0,-24 1,24 24,0-25,0 0,-25-25,25 26,0 24,0-25,-25 0,25 0,0 25,-25-50,25 50,0-24,0 24,0-25,0 25,-25-50,25 50,0-25,0 1,-25-1,25 25,0-25,0 0,-24 0,24 25,0-24,0-1,0 25,-25-25,25 0,-25 0,25 1,-25-1,25 0,0 0,0 0,0 25,0-24,-25-1,25 0,-24 25,24-25,0 25,0-25,-25 1,25 24,0-25,-25 0,0 0,25 25,0-25,0 1,-25-1,1 0,-1 0,25 0,0 25,-25-24,25 24,0-25,0 0,-25 0,25 25,-25-50,25 50,-24-24,24 24,0-25,0 0,-25 0,0 25,25 0,-25-25,25 1,-25 24,25-25,0 25,0-25,-24 0,24 25,-50-49,25 24,0 0,1 0,-1 0,25 1,-25 24,0-25,0 25,25-25,-24 25,-1-25,25 25,-25 0,25-25,-25 1,25 24,-25-25,1 0,-1 25,0-25,25 25,-25-25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2-03-15T03:04:44.5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9327 5011,'0'-25,"0"0,-25 25,0 0,0 25,0 24,-24-24,49 25,-50-25,-24 74,74-74,-25-1,0-24,25 25,-25 0,25-25,-25 25,1 0,24-1,-25-24,25 25,-25-25,25 25,-25-25,0 25,25 0,-24 24,-1-49,25 25,-25-25,25 25,0 0,0-25,0 24,0-24,25 25,0 0,-1-25,1 25,-25-25,25 25,0-1,0-24,-1 25,1-25,-25 25,25-25,-25 0,50 25,-25-25,-1 25,-24 0,25-25,0 0,0 24,-25-24,49 25,-49 0,25-25,-25 25,25-25,-25 25,50-1,-50-24,24 25,-24-25,0 0,0 0,0 0,-24-25,24 1,-25 24,0-25,25 25,-25-25,25 25,-25-25,1 0,24 25,-25-24,25 24,-25-25,25 0,-25 25,0 0,1-25,24 25,-25-25,0 0,25 25,-25-24,25 24,-25-25,0 25,25-25,-24 25,24-25,-25 25,25-25,-25 25,0 0,25 0,-25-49,25 49,0-25,0 25,0-25,0 0,0 25,0-24,25 24,-25-25,0 25,0-25,25 0,0 0,-25 25,0-24,25-1,-25 25,0-25,24 0,1 0,-25 1,25-1,0 0,-25 0,0 0,25 25,-25-24,25-1,-25 25,24-25,-24 25,0-25,25 25,-25-25,0 1,25 24,-25-25,25 25,0 0,-25 0,24-25,-24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2-03-15T03:22:02.8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9426 16197,'0'-24,"25"24,-1 0,-24 0,25 0,-25 0,25 0,-25 0,25 0,0 0,-25 0,24 0,-24 0,25 0,0 0,-25 0,25 0,0 0,-1 0,-24 0,25 0,-25 0,25 0,0 0,-25 0,25 0,-25 0,24 0,-24 0,25 0,0 0,-25 0,25 0,-25 0,25 0,-1 0,-24 0,25 0,-25 0,25 0,-25 0,25 0,0 0,-25 0,25 0,-25 0,24 0,-24 0,25 0,0 0,-25 0,25 0,-25 0,74 0,-49 0,25 0,-50 0,24 0,1 0,0 0,0 0,0 0,-1 0,1 0,0 0,0 0,-25 0,25 0,-25 0,24 0,1 0,-25 0,25 0,-25 0,25 0,0 0,-25 0,24 0,-24 0,25 0,-25 0,25 24</inkml:trace>
  <inkml:trace contextRef="#ctx0" brushRef="#br0" timeOffset="3018.5547">17140 16173,'0'0,"25"0,-25 0,25 0,-25 0,24 0,1 0,-25 0,25 0,0 0,0 0,24 0,1 0,-25 0,-1 0,26 0,-25 0,0 0,24 0,1 0,-25 0,0 0,24 0,-24 0,0 0,24 0,-49 0,50 0,-25 0,-25 0,25 0,-1 0,1 0,25 0,-25 0,24 0,1 0,24 0,-49 0,0 0,24 0,26 0,-26 0,1 0,0 0,74 0,-99 0,24 0,-24 0,0 0,0 0,24 0,-49 0,25 0,0 0,-25 0,25 0,-1 0,1 0,25 0,-25 0,24 0,26 0,24 0,0 0,-49 0,-1 0,1 0,0 0,-1 0,26 0,-26 0,1 0,-1 0,1 0,0 0,-26 0,1 0,-25 0,25 0,-25 0,50 0,-26 0,1 0,25 0,24 0,1 0,-1 0,0 0,1 0,-26 0,26 0,-1 0,-24 0,24 0,-24 0,0 0,-1 0,-24 0,49 0,-49 0,0 0,25 0,-50 0,24 0,-24 0,25 0,-25 0,50 0,-25 0,24 0,26 0,-1 0,0 0,26 0,24 0,-25 0,0 0,-24 0,-1 0,0 0,1 0,-26 0,1 0,0 0,-26 0,26 0,-50 0,25 0,-25 0,25 0,-1 0,26 0,25 0,-1 0,-24 0,24 0,-24 0,-1 0,26 0,-26 0,1 0,-1 0,26 0,-1 0,-24 0,24 0,-24 0,74 0,-99 0,-25 0,24 0</inkml:trace>
  <inkml:trace contextRef="#ctx0" brushRef="#br0" timeOffset="26328.125">19621 1141,'0'-25,"-25"25,25 0,-25 0,25 0,-25 0,0 0,25 0,-25 0,25 0,-24 0,-1-25,25 25,-25 0,25 0,-25 0,25 0,-49 0,49 0,-25 0,0-24,0-1,25 25,-25 0,25 0,-24 0,-1 0,0 0,0 0,25 0,-25 0,1-25,-1 0,25 25,-25 0,25 0,-50 0,50 0,-24 0,24 0,-25 0,0-25,0 25,25 0,-25 0,1 0,24 0,-25 0,25-24,-25 24,25 0,-25 0,0 0,25 0,-24-25,24 25,-25 0,0 0,25 0,-25 0,25 0,-49 0,24 0,0 0,0 0,-25 0,26 0,-1 0,-25 0,25 0,1 0,24 0,-25 0,25 0,-25 0,25 0,-25 0,0 0,25 0,-24 0,-1 0,0 0,0 0,25 0,-25 0,1 0,24 0,-25 0,25 0,-25 0,0 0,25 0,-25 0,25 0,-24 0,-1 0,0 0,0 0,0 0,25 0,-24 0,-1 0,25 0,-25 0,0 0,25 0,-25 0,1 0,-1 0,0 25,0-25,0 0,1 24,-1-24,-25 0,25 0,-24 25,24-25,0 0,-25 0,26 0,-1 25,0-25,25 0,-25 0,0 0,25 0,-24 25,-26-25,50 0,-50 0,26 25,-1-25,-25 0,25 0,1 24,-26 1,50-25,-50 0,26 0,-1 0,0 0,0 0,-24 25,24 0,0-25,25 0,-25 0,25 0,-25 0,1 0,-1 0,-25 0,25 25,-24-1,49-24,-25 0,-50 0,51 0,-1 0,0 0,25 0,-50 25,50 0,-24-25,24 0,-25 0,0 0,25 0,-25 25,-24 0,49-25,-25 0,0 24,0-24,25 25,-25 0,1-25,24 25,-25-25,0 25,0-1,25-24,-25 25,25-25,-49 25,49-25,-25 25,25 0,-25-25,0 24,25 1,-24 0,24-25,-25 25,0 0,25 0,-25-25,25 24,0-24,0 50,-25-50,25 25,0-25,0 25,0-1,0-24,0 25,0-25,0 50,0-25,0-25,0 24,0 1,0-25,0 25,0-25,0 50,0-50,0 24,0-24,0 25,0-25,0 25,0 0,25-25,-25 25,0-25,25 24,0 1,-25 0,25-25,-25 25,24 0,1-25,-25 24,25-24,25 50,-50-50,24 25,26-25,-25 25,49-1,-49 1,25-25,-26 0,1 0,0 25,0-25,24 0,-24 0,0 0,25 25,-26-25,1 0,25 0,-50 0,25 0,-25 0,49 0,-49 0,25 0,-25 0,50 0,-25 0,-25 0,24 0,-24 0,25 0,0 0,-25 0,25 0,-25 0,25 0,-1 0,-24 0,25 0,-25 0,25 0,0 0,24 0,-24 0,0 0,0 0,0 0,-1 0,-24 0,25 0,-25 0,25 0,0 0,-25 0,25 0,99 0,-75 0,1 0,-25 0,-1 0,51 0,-1 0,-49 0,25 0,-1 0,-24 0,0 0,0 0,0 0,-25 0,24 0,-24 0,25 0,-25 0,298 0,-199 0,-25 0,1 0,-1 0,1 0,-26 0,-24 0,0 0,25 0,-50 0,24 0,1 0,0 0,25 0,-1 0,1 0,49 0,-49-25,-26 25,1 0,50-25,-51 25,1 0,-25 0,25 0,0-25,0 1,24 24,-24-25,25 0,-26 25,1 0,25-25,-50 0,25 25,-25 0,49 0,-24-24,0-1,-25 25,25 0,-25 0,25-25,-1 25,-24 0,25 0,-25-25,25 0,0 25,-25-24,25 24,-25-25,49 0,-49 25,25-25,-25 25,25-25,-25 25,0-24,0-1,25 25,-1-25,-24 25,0-25,0 0,25 1,-25-1,0 0,0 0,0 25,25-49,-25 24,0 25,0-25,0 0,0 25,0-25,0 25,0-24,0-1,0 25,0-25,0 25,0-25,0 25,0-25,0 0,0 25,0-24,0 24,0-25,0 25,0-25,0 0,0 25,0-25,0 25,0-24,0-1,-25 0,25 25,-25-25,25 0,0 25,-24-24,-1 24,25 0,-25-25,25 0,-25 25,0 0,25-25,-24 25,24-25,-25 25,25 0,-25 0,0-24,0-1,25 25,-24 0,-1 0,25 0,-50-25,50 25</inkml:trace>
  <inkml:trace contextRef="#ctx0" brushRef="#br0" timeOffset="73827.1485">13271 16272</inkml:trace>
  <inkml:trace contextRef="#ctx0" brushRef="#br0" timeOffset="81276.3671">8111 16520,'-25'-25,"25"25,-24 0,24 0,-25 0,0 0,25 0,-25 0,25 0,-25 0,25 0,-25 0,1 0,24 0,-25 0,25 0,-25 0,0 0,25 0,-25 0,25 0,-24 0,24 0,-25 0,0 0,25 0,-25 0,25 0,-25 25,25-25,0 25,0-25,0 25,0-1,0-24,0 25,0 0,0 25,0-26,0-24,0 25,0 0,0 0,0 0,0-25,0 24,0-24,0 25,0-25,0 50,25-50,-25 25,0-25,0 24,0 1,0-25,0 25,0-25,0 25,0-25,0 0,25-25,-25 25,25-25,-25 0,25 25,-25-24,24 24,1-25,-25 25,25 0,-25 0,25 0,0 0,-1 0,-24 0,25 0,-25 0,25 25,0-25,0 24,0 1,-25-25,24 25,-24-25,25 25,-25 0,0-25,0 24,0-24,0 25,25-25,0 25,-25 0,0-25,0 25,0-25,0 24,0 1,0-25,0 25,0-25,0 25,0-25,0 25,0-1,0-24,0 25,0-25,0 25,0 0,0 0,0-1,0 1,0-25,0 25,0-25,-25 25,25 0,-25-25,25 0,-25 0,25 0,-24 0,-1 0,25 0,-25 0,25 0,-25 0,0 0,25 0,-25 0,25 0,-24 0,24 0,-25 0,0 0,25 0,-25 0,25 0,-25 0,1 0,24 0,-25 0,25 0,-25 0,25 0,-25 0,0 25,25-25</inkml:trace>
  <inkml:trace contextRef="#ctx0" brushRef="#br0" timeOffset="84380.8594">8657 16718,'25'-24,"-25"-1,24 25,-24-50,0 25,0 25,0-24,0-1,0 25,0-25,0 25,0-25,0 25,0-25,0 1,0 24,0-25,25 25,-25-25,25 0,0 25,-25 0,25 0,-25 0,24 0,-24 0,50 0,-50 0,25 0,-25 0,25 25,-1-25,1 0,0 25,-25-25,25 25,-25-1,25 1,-25-25,0 25,0 0,0-25,0 25,0-25,0 24,0 1,0-25,0 25,0 0,0-25,0 25,0-1,0 1,0 0,0 0,0 0,-25-1,25-24,-25 25,0-25,25 25,-25 0,25-25,-24 25,-1-25,25 24,-25-24,25 25,-25-25,25 0,-25 0,1 0,24 0,-25 0,25 0,-25 0,0 0,25 0,25 25,-25-25,25 0,-25 0,25 25,-1-25,-24 0,25 0,-25 25,25-25,-25 24,25 1,0-25,-25 25,24-25,-24 25,25 0,0-1,-25-24,0 25,0 0,0-25,0 25,0-25,0 25,0-1,0-24,0 25,0-25,0 25,0-25,0 25,0 0,0-25,0 24,-25-24,25 25,-25-25,25 25,-24-25,-1 0,0 0,0 0,25 0,-25 0,1 0,24 0,-25 0,25 0,-25 0,0 0,0 0,25 0,-24-25</inkml:trace>
  <inkml:trace contextRef="#ctx0" brushRef="#br0" timeOffset="88354.4921">9748 16743,'0'25,"0"-25,0 0,-25 0,25-25,-24 0,24 25,-25-24,25 24,0-25,0 0,0 25,0-25,0 25,0-25,0 25,0-24,0-1,0 25,0-25,0 25,0-25,0 0,0 25,25-24,-25 24,24-25,1 25,-25 0,25 0,-25 0,25 0,0 0,-25 0,24 0,-24 0,25 0,-25 0,25 0,0 0,-25 0,25 25,-25-25,24 24,1 1,-25-25,25 25,-25-25,0 25,25 0,0-1,-25-24,0 25,0 0,0 0,0-25,0 25,0-1,0 1,0-25,0 25,0 0,0-25,0 25,0-25,0 24,0-24,0 25,0 0,0-25,0 25,0-25,0 25,0-1,0 1,0-25,0 25,0 0,0-25,0 25,0-25,0 24,0-24,0 25,0 0,-25-25,25 25,0-25,-25 25,25-25,0 49,-25-49,0 50,25-25,-24-1,-1 1,25-25,-25 25,25 0,0-25,-25 49,0-49,25 25,-24-25,24 25,-25-25,25 25,-25 0,0-25,25 0,-25 0,25 0,-24 0,-1 0,25 0,-25-25,25 25,-25 0,25-25,-25 25,1-25,24 25,-25 0,25-25,-25 1,0 24,25-25,0 25,-25-25,25 0,0 25,0-25,0 25,0 0,0 0,25 0,0 0,-25 0,25 0,-25 0,25 0,-1 0,-24 0,25 0,-25 0,25 0,-25 0,25 0,0 0,-25 0,24 0,-24 0,25 0,0 0,-25 0,25 0,-25 0,25 0,-25 0,24 0,1 0,-25 0,25 0,-25 25,25-25,0 25,-25-25,24 25,1-25,0 25,-25-1,25-24,-25 0,25 0,-25 25,25-25,-1 0,-24 0,25 25,-25-25,25 0,0 25,-25-25,25 0,-25 25,24-25</inkml:trace>
  <inkml:trace contextRef="#ctx0" brushRef="#br0" timeOffset="93245.1171">7441 17835,'25'0,"25"-25,-25 25,24 0,1 0,-25 0,-1 0,26 0,0 0,-26 0,1 0,25 0,-25 0,-1 0,26 0,-50 0,50 0,-25 0,-25 0,24 0,-24 0,25 0,-25 0,25 0,0 0,-25 0,25 0,-25 0,24 0,1 0,-25 0,25 0,-25 0,25 0,-25 0,25 0,-1 0,-24 0,0 0,0 0,-24 0,24 0,-25 0,0 0,0 0,0 0,1 0,-1 0,25 0,-50 0,25 25,1-25,24 0,-25 0,-75 24,76-24,24 0,-25 0,0 0,0 0,-24 25,24-25,0 0,0 0,0 0,1 0,-1 0,0 0,-25 0,26 0,24 0,-25 0,0 0,25 0</inkml:trace>
  <inkml:trace contextRef="#ctx0" brushRef="#br0" timeOffset="121858.3985">14362 16669,'0'0,"-25"-25,25 25,-25 0,0-25,1 25,24 0,-25 0,25 0,-50-25,25 25,25 0,-24 0,-1 0,25 0,-25 0,25 0,-25 0,25 0,-25 0,1 0,-1-49,25 49,-25 0,0 0,25 0,-25 0,25 0,-24 0,24 0,-25 0,0 0,25 0,0 25,0-25,0 24,0-24,0 25,0-25,0 25,0 0,0-25,0 25,0-25,0 24,0 1,0-25,0 25,0-25,0 25,0-25,0 25,0-1,0-24,0 25,0-25,0 25,0 0,0-25,0 25,0-25,0 24,0-24,0 25,0 0,0-25,0 25,0-25,0 25,0-1,0-24,0 25,0-25,0 25,0-25,0 25,0 0,0-25,0-25,0 25,0-25,0 25,0-25,25 25,-25-25,25 1,-25 24,24-25,1 0,-25 0,25 25,25-25,-50 25,24 0,-24 0,25 0,-25 0,25 0,0 0,-25 0,25 0,-25 0,24 0,1 0,-25 0,25 0,-25 0,25 0,-25 0,25 25,-1-25,-24 25,25 0,0-25,0 25,-25-25,25 49,-25-49,0 25,25 0,-25 0,0-25,0 24,0-24,0 25,0 0,0-25,0 25,0-25,0 25,0-1,0-24,0 25,0-25,0 25,0-25,0 25,0 0,0-25,0 24,0 1,-25 0,25-25,0 25,-25 25,0-50,25 24,-25 1,25-25,-25 25,1 0,24 0,-25-25,25 24,-25-24,25 0,-25 0,0 25,1 0,24-25,-25 0,0 0,0 0,0 0,1 25,24-25,-25 0,0 0,25 0,-25 0,25 0,-25 0,25 0,-24 0,-1 0,25 0,-25 0,25 0,-25 0,0 0,25 0,-24 0,24 0</inkml:trace>
  <inkml:trace contextRef="#ctx0" brushRef="#br0" timeOffset="124083.0078">15081 16793,'0'0,"-25"0,25 0,-24 0,24 0,-25 0,25 0,-50 0,25 0,25-25,-24 0,-1 25,25-25,0 25,0-24,0 24,0-25,0 0,0 25,0-25,0 25,25 0,-25 0,24 0,-24 0,25 0,-25-25,50 1,-1-1,-49 25,25 0,-25 0,25 0,0 0,-25 0,25 0,-1 0,1 0,-25 0,25 0,-25 25,25-25,0 49,-25-49,0 25,0-25,0 50,0-50,0 24,0-24,0 25,0 0,0-25,0 25,0 0,0-1,0 1,0-25,0 50,0-50,0 49,0-24,0 0,0 0,0 24,0-24,0 25,-25-25,0-1,25 1,0-25,0 25,-25 0,25 0,0-25,-25 49,25-49,0 25,-24 0,24 0,-25-1,0 1,25 0,-74 50,74-51,-25 26,0-25,25 24,-25-49,25 25,0-25,-25 25,1-25,24 0,-25 0,25 0,-25 0,0 0,25 0,-25 0,1 0,24 0,-25-50,0 50,25-24,0 24,0-25,0 25,0 0,0 0,0 0,50 0,-50 0,49 0,-49 0,25 25,-25-25,50 24,-50-24,24 25,1-25,0 25,-25-25,25 25,0-25,-1 25,1-25,0 0,-25 0,25 24,-25 1,49-25,-49 0,25 25,0-25,0 25,-25-25,25 0,-25 25,24-25,-24 0,25 0,0 24,-25-24,50 0,-50 25</inkml:trace>
  <inkml:trace contextRef="#ctx0" brushRef="#br0" timeOffset="126826.1719">16098 16743,'0'-25,"0"25,-25 0,1 0,24 0,-25 0,25-24,0-1,-25 25,25-25,0 25,0-25,0 0,0 25,0-24,0 24,25 0,0 0,24-25,-49 25,25 0,-25 0,25 0,-25 0,25 0,-1 0,-24 0,25 0,-25 0,25 0,-25 0,25 0,0 0,-25 0,24 0,1 0,0 0,-25 0,25 0,0 0,0 25,-25-25,24 24,-24-24,25 25,0 0,-25-25,25 25,-25-25,0 25,0-1,0-24,25 25,-1 0,-24 0,0-25,0 25,0-25,0 24,0 1,0-25,-24 25,24 0,-25 0,25-1,-25-24,0 25,25 0,-25-25,1 25,-1-25,0 25,0-1,0-24,0 25,1 0,-1-25,0 25,25-25,-50 0,50 25,-24-25,-1 24,0-24,0 0,0 25,1-25,24 0,0 0,0 0,24 0,-24 0,25 0,-25 0,25 0,-25 0,25 0,0 0,-25 0,24 0,-24 0,25 0,0 0,-25 0,25 0,-25 0,25 0,-25 0,24 0,1 0,-25 0,25 0,-25 0,25 0,0 0,-25 0,25 0,-25 0,24 0,-24 0,25 0,0 25,-25 0,25-25,-25 25,25-25,-1 24,-24-24,25 25,-25 0,0-25,0 25,25-25,-25 25,0-1,0-24,0 25,0-25,0 25,0-25,0 25,0 0,0 0,0-25,0 24,0 1,0-25,0 25,0-25,0 50,0-50,0 24,0-24,0 25,0 0,0 0,0-25,0 25,0-25,0 24,0 1,0-25,0 25,0 0,0 0,0-25,-25 24,25-24,-25 0,1 25,24-25,-25 0,25 0,-25 0,0 0,25 25,-25-25,25 0,-24 0,24 0,-25 0,0 0,25 0,-25 0,25 0,-25 0,0 0,25 0,-24 0,24 0,-25 0,25 0,-25 0,0 0,0 0,25 0,-24 0,-1 0,25 0,-25 0,25 0,-50 0,50-25,-24 25,24-25,-25 1,25 24,-50 0,50-25,0 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60FCB-2FEE-4E7A-BBC6-5C9DBD16C1C9}" type="datetimeFigureOut">
              <a:rPr lang="en-US" smtClean="0"/>
              <a:t>26/1/2026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49641-A8B2-4767-B767-E9E2DD48E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7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D644-C331-4CC1-A71C-3EACC380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F3BF7-C997-4534-964E-3C6189875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AF93A-C2EC-4B6E-A2CB-3CE242F5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/>
              <a:t>26/1/2026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339A4-74C7-402E-8CDD-8EDC2568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26F4-6754-4B5A-A32B-62693788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5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emf"/><Relationship Id="rId4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53: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1B3576BB-7082-C64E-BC4F-F2B21D267AE0}"/>
              </a:ext>
            </a:extLst>
          </p:cNvPr>
          <p:cNvSpPr txBox="1"/>
          <p:nvPr/>
        </p:nvSpPr>
        <p:spPr>
          <a:xfrm>
            <a:off x="3568650" y="2935924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213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181CEE4-97FF-BB4A-8BBD-3B0BFE510E99}"/>
              </a:ext>
            </a:extLst>
          </p:cNvPr>
          <p:cNvSpPr/>
          <p:nvPr/>
        </p:nvSpPr>
        <p:spPr>
          <a:xfrm>
            <a:off x="5580652" y="293125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134</a:t>
            </a:r>
            <a:endParaRPr lang="x-none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36AB38C-068D-6D4F-A493-C41C3ECD732C}"/>
              </a:ext>
            </a:extLst>
          </p:cNvPr>
          <p:cNvSpPr/>
          <p:nvPr/>
        </p:nvSpPr>
        <p:spPr>
          <a:xfrm>
            <a:off x="4846001" y="2821525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&gt;</a:t>
            </a:r>
            <a:endParaRPr lang="x-none" sz="3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8962573" y="1366922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134 &lt; 213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36E698D-1CA9-F643-B4EA-2F6F4954CF52}"/>
              </a:ext>
            </a:extLst>
          </p:cNvPr>
          <p:cNvGrpSpPr/>
          <p:nvPr/>
        </p:nvGrpSpPr>
        <p:grpSpPr>
          <a:xfrm>
            <a:off x="896094" y="863357"/>
            <a:ext cx="7667840" cy="2013355"/>
            <a:chOff x="883096" y="1154472"/>
            <a:chExt cx="7667840" cy="201335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c)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id="{D2B8269E-D799-C245-943A-28B054B2DE69}"/>
              </a:ext>
            </a:extLst>
          </p:cNvPr>
          <p:cNvSpPr/>
          <p:nvPr/>
        </p:nvSpPr>
        <p:spPr>
          <a:xfrm>
            <a:off x="749808" y="3769390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896094" y="3915047"/>
            <a:ext cx="102412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/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Cùng số trăm, cùng số chục: Số nào có số đơn vị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x-non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14320" y="1303560"/>
              <a:ext cx="5099400" cy="1572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04960" y="1294200"/>
                <a:ext cx="5118120" cy="159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 build="p"/>
      <p:bldP spid="186" grpId="0" animBg="1"/>
      <p:bldP spid="1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80236"/>
            <a:ext cx="10718800" cy="49022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23744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3A23F8-0F40-5841-A8F1-7AADFDC4A7E6}"/>
              </a:ext>
            </a:extLst>
          </p:cNvPr>
          <p:cNvCxnSpPr/>
          <p:nvPr/>
        </p:nvCxnSpPr>
        <p:spPr>
          <a:xfrm flipH="1">
            <a:off x="5775158" y="2523744"/>
            <a:ext cx="4374682" cy="905256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55ED35-68C1-9E4E-BEFD-D66C3BF6BB2A}"/>
              </a:ext>
            </a:extLst>
          </p:cNvPr>
          <p:cNvCxnSpPr/>
          <p:nvPr/>
        </p:nvCxnSpPr>
        <p:spPr>
          <a:xfrm flipV="1">
            <a:off x="3153260" y="4407408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261104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E004193-C19A-DC42-8F4D-EBA5A17DA527}"/>
              </a:ext>
            </a:extLst>
          </p:cNvPr>
          <p:cNvCxnSpPr/>
          <p:nvPr/>
        </p:nvCxnSpPr>
        <p:spPr>
          <a:xfrm flipH="1" flipV="1">
            <a:off x="8869680" y="4261104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09474" y="899273"/>
            <a:ext cx="7098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id="{AC3BB40C-2497-9D4C-9AD9-9ACFB9574EB2}"/>
              </a:ext>
            </a:extLst>
          </p:cNvPr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B0AA742-9009-7142-9E52-D841E03B3B9A}"/>
              </a:ext>
            </a:extLst>
          </p:cNvPr>
          <p:cNvGrpSpPr/>
          <p:nvPr/>
        </p:nvGrpSpPr>
        <p:grpSpPr>
          <a:xfrm>
            <a:off x="1313334" y="4613824"/>
            <a:ext cx="2802370" cy="713719"/>
            <a:chOff x="858694" y="4621088"/>
            <a:chExt cx="2802370" cy="713719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776           777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E5E7520-599A-C24C-85FD-E76602BD79B1}"/>
              </a:ext>
            </a:extLst>
          </p:cNvPr>
          <p:cNvGrpSpPr/>
          <p:nvPr/>
        </p:nvGrpSpPr>
        <p:grpSpPr>
          <a:xfrm>
            <a:off x="861867" y="3058160"/>
            <a:ext cx="2802370" cy="713719"/>
            <a:chOff x="1151302" y="4621088"/>
            <a:chExt cx="2802370" cy="713719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392           239</a:t>
              </a: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215           218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0D427D6-1BFF-534E-83F1-FC8AD6AEE8BF}"/>
              </a:ext>
            </a:extLst>
          </p:cNvPr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858            585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F78A608D-6E4E-064E-AC00-E30FB7F2C77A}"/>
              </a:ext>
            </a:extLst>
          </p:cNvPr>
          <p:cNvGrpSpPr/>
          <p:nvPr/>
        </p:nvGrpSpPr>
        <p:grpSpPr>
          <a:xfrm>
            <a:off x="8504115" y="3269907"/>
            <a:ext cx="3071092" cy="713719"/>
            <a:chOff x="1116170" y="4621088"/>
            <a:chExt cx="3071092" cy="713719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258           258</a:t>
              </a: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:a16="http://schemas.microsoft.com/office/drawing/2014/main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F703BB9-518B-1E44-93F8-C0DFCA888C0F}"/>
              </a:ext>
            </a:extLst>
          </p:cNvPr>
          <p:cNvGrpSpPr/>
          <p:nvPr/>
        </p:nvGrpSpPr>
        <p:grpSpPr>
          <a:xfrm>
            <a:off x="7386083" y="1701624"/>
            <a:ext cx="2802370" cy="713719"/>
            <a:chOff x="1169590" y="4621088"/>
            <a:chExt cx="2802370" cy="713719"/>
          </a:xfrm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587           507</a:t>
              </a: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:a16="http://schemas.microsoft.com/office/drawing/2014/main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64F21775-2CA5-F24F-BDD1-87865CE71EB7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619F990-FA5F-E640-B2E5-726C8BEFEE4B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2949A342-63FC-7D4D-B289-43124C71CFB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C49D867-DB64-C74E-99E6-EE0048D0E657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5E54D45-C96C-A14A-8E06-C7DA6EFC6C3F}"/>
              </a:ext>
            </a:extLst>
          </p:cNvPr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562472" y="899274"/>
            <a:ext cx="15389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152160" y="1776960"/>
              <a:ext cx="214560" cy="411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42800" y="1767600"/>
                <a:ext cx="233280" cy="42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2627174" y="260392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3303509" y="243553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5FE31CC-6E6F-E747-A2C0-FE91852E1FD7}"/>
              </a:ext>
            </a:extLst>
          </p:cNvPr>
          <p:cNvGrpSpPr/>
          <p:nvPr/>
        </p:nvGrpSpPr>
        <p:grpSpPr>
          <a:xfrm>
            <a:off x="1570182" y="885485"/>
            <a:ext cx="9051636" cy="2399726"/>
            <a:chOff x="1117600" y="1466099"/>
            <a:chExt cx="9956800" cy="26397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466099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D01ABE7-C335-EC4B-A79B-83A0387CB6B5}"/>
                </a:ext>
              </a:extLst>
            </p:cNvPr>
            <p:cNvGrpSpPr/>
            <p:nvPr/>
          </p:nvGrpSpPr>
          <p:grpSpPr>
            <a:xfrm>
              <a:off x="1554773" y="3325160"/>
              <a:ext cx="1748736" cy="757249"/>
              <a:chOff x="7987080" y="3977308"/>
              <a:chExt cx="1748736" cy="757249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3977308"/>
                <a:ext cx="1748736" cy="577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8C14CC6-1E4E-2F48-B724-77C589641253}"/>
                </a:ext>
              </a:extLst>
            </p:cNvPr>
            <p:cNvGrpSpPr/>
            <p:nvPr/>
          </p:nvGrpSpPr>
          <p:grpSpPr>
            <a:xfrm>
              <a:off x="3927859" y="3348550"/>
              <a:ext cx="1748736" cy="757250"/>
              <a:chOff x="7987080" y="4000698"/>
              <a:chExt cx="1748736" cy="757250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000698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AAC95BC-3DB9-4047-BC7A-0B24C999E305}"/>
                </a:ext>
              </a:extLst>
            </p:cNvPr>
            <p:cNvGrpSpPr/>
            <p:nvPr/>
          </p:nvGrpSpPr>
          <p:grpSpPr>
            <a:xfrm>
              <a:off x="6608716" y="3428949"/>
              <a:ext cx="1748736" cy="618854"/>
              <a:chOff x="7987080" y="4081097"/>
              <a:chExt cx="1748736" cy="618854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081097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D236CCB-88BF-5B41-A923-4141FF99473F}"/>
                </a:ext>
              </a:extLst>
            </p:cNvPr>
            <p:cNvGrpSpPr/>
            <p:nvPr/>
          </p:nvGrpSpPr>
          <p:grpSpPr>
            <a:xfrm>
              <a:off x="8981802" y="3348552"/>
              <a:ext cx="1748736" cy="757248"/>
              <a:chOff x="7987080" y="4000700"/>
              <a:chExt cx="1748736" cy="757248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000700"/>
                <a:ext cx="1748736" cy="577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64DAB828-1078-DC44-83D6-D1EDFFD3BC36}"/>
              </a:ext>
            </a:extLst>
          </p:cNvPr>
          <p:cNvSpPr txBox="1"/>
          <p:nvPr/>
        </p:nvSpPr>
        <p:spPr>
          <a:xfrm>
            <a:off x="428272" y="3168108"/>
            <a:ext cx="11339386" cy="7386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</a:t>
            </a:r>
            <a:r>
              <a:rPr lang="en-US" sz="2800">
                <a:solidFill>
                  <a:prstClr val="black"/>
                </a:solidFill>
              </a:rPr>
              <a:t>) </a:t>
            </a:r>
            <a:r>
              <a:rPr lang="en-US" sz="2800" smtClean="0">
                <a:solidFill>
                  <a:prstClr val="black"/>
                </a:solidFill>
              </a:rPr>
              <a:t>Trong các con vật đó, con vật nào cao nhất, con vật nào thấp nhất?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1D0F473-7C7F-E048-BA6C-6FA1D0991A99}"/>
              </a:ext>
            </a:extLst>
          </p:cNvPr>
          <p:cNvSpPr txBox="1"/>
          <p:nvPr/>
        </p:nvSpPr>
        <p:spPr>
          <a:xfrm>
            <a:off x="1137742" y="5088306"/>
            <a:ext cx="10078400" cy="7386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</a:t>
            </a:r>
            <a:r>
              <a:rPr lang="en-US" sz="2800">
                <a:solidFill>
                  <a:prstClr val="black"/>
                </a:solidFill>
              </a:rPr>
              <a:t>) </a:t>
            </a:r>
            <a:r>
              <a:rPr lang="en-US" sz="2800" smtClean="0">
                <a:solidFill>
                  <a:prstClr val="black"/>
                </a:solidFill>
              </a:rPr>
              <a:t> Nêu tên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err="1">
                <a:solidFill>
                  <a:prstClr val="black"/>
                </a:solidFill>
              </a:rPr>
              <a:t>cao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 smtClean="0">
                <a:solidFill>
                  <a:prstClr val="black"/>
                </a:solidFill>
              </a:rPr>
              <a:t>nhất.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E76D8D-F4E6-9B4E-9F6D-3E257C8BDE94}"/>
              </a:ext>
            </a:extLst>
          </p:cNvPr>
          <p:cNvGrpSpPr/>
          <p:nvPr/>
        </p:nvGrpSpPr>
        <p:grpSpPr>
          <a:xfrm>
            <a:off x="5194717" y="3705544"/>
            <a:ext cx="3522007" cy="738664"/>
            <a:chOff x="5257781" y="3642480"/>
            <a:chExt cx="3522007" cy="738664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642480"/>
              <a:ext cx="1136945" cy="664179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smtClean="0">
                  <a:solidFill>
                    <a:srgbClr val="FF0000"/>
                  </a:solidFill>
                </a:rPr>
                <a:t>Hươu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4E73CA3-6745-2D4E-BD3B-DA7C233BB5D6}"/>
              </a:ext>
            </a:extLst>
          </p:cNvPr>
          <p:cNvGrpSpPr/>
          <p:nvPr/>
        </p:nvGrpSpPr>
        <p:grpSpPr>
          <a:xfrm>
            <a:off x="5095154" y="4507842"/>
            <a:ext cx="2767169" cy="780975"/>
            <a:chOff x="5158218" y="4444778"/>
            <a:chExt cx="2767169" cy="780975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888254" y="765042"/>
            <a:ext cx="45944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77601" y="3722322"/>
            <a:ext cx="31559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951542" y="3722322"/>
            <a:ext cx="32577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66985" y="5666045"/>
            <a:ext cx="12400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14723" y="5650279"/>
            <a:ext cx="51319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4DAB828-1078-DC44-83D6-D1EDFFD3BC36}"/>
              </a:ext>
            </a:extLst>
          </p:cNvPr>
          <p:cNvSpPr txBox="1"/>
          <p:nvPr/>
        </p:nvSpPr>
        <p:spPr>
          <a:xfrm>
            <a:off x="1137742" y="3796729"/>
            <a:ext cx="3921266" cy="13849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8530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4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87958" y="2257053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Bài 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22483" y="2850901"/>
            <a:ext cx="573864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a)  Con vật cao nhất là: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54159" y="3507813"/>
            <a:ext cx="573864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noProof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noProof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 Con vật thấp nhất là: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34025" y="4133193"/>
            <a:ext cx="1013200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noProof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noProof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 b) Tên các con vật theo thứ tự từ thấp nhất đến cao nhất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80589" y="4751317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là: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10856" y="2867308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Hươu cao cổ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21362" y="3508454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noProof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Đà điểu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16161" y="4751317"/>
            <a:ext cx="79773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noProof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Đà điểu, gấu nâu, voi, hươu cao cổ.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47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36809D1-919F-8D4D-ACC8-B2C31E498FEB}"/>
              </a:ext>
            </a:extLst>
          </p:cNvPr>
          <p:cNvSpPr/>
          <p:nvPr/>
        </p:nvSpPr>
        <p:spPr>
          <a:xfrm>
            <a:off x="925965" y="35829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AFE06-6983-9846-AB0C-DE6ECF3EB7D0}"/>
              </a:ext>
            </a:extLst>
          </p:cNvPr>
          <p:cNvSpPr txBox="1"/>
          <p:nvPr/>
        </p:nvSpPr>
        <p:spPr>
          <a:xfrm>
            <a:off x="1602300" y="276330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5760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22C220-C414-D44A-B9AE-EE83D8B7836D}"/>
              </a:ext>
            </a:extLst>
          </p:cNvPr>
          <p:cNvSpPr txBox="1"/>
          <p:nvPr/>
        </p:nvSpPr>
        <p:spPr>
          <a:xfrm>
            <a:off x="1211258" y="3905245"/>
            <a:ext cx="988766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err="1">
                <a:solidFill>
                  <a:prstClr val="black"/>
                </a:solidFill>
              </a:rPr>
              <a:t>số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 smtClean="0">
                <a:solidFill>
                  <a:prstClr val="black"/>
                </a:solidFill>
              </a:rPr>
              <a:t>trên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 smtClean="0">
                <a:solidFill>
                  <a:prstClr val="black"/>
                </a:solidFill>
              </a:rPr>
              <a:t>đó, số nào lớn nhất, số nào bé nhất?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D1DA84-7D1A-ED4A-A991-03CB7809B4F9}"/>
              </a:ext>
            </a:extLst>
          </p:cNvPr>
          <p:cNvSpPr txBox="1"/>
          <p:nvPr/>
        </p:nvSpPr>
        <p:spPr>
          <a:xfrm>
            <a:off x="1211259" y="5238669"/>
            <a:ext cx="10297569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</a:t>
            </a:r>
            <a:r>
              <a:rPr lang="en-US" sz="2800">
                <a:solidFill>
                  <a:prstClr val="black"/>
                </a:solidFill>
              </a:rPr>
              <a:t>) </a:t>
            </a:r>
            <a:r>
              <a:rPr lang="en-US" sz="2800" smtClean="0">
                <a:solidFill>
                  <a:prstClr val="black"/>
                </a:solidFill>
              </a:rPr>
              <a:t>Em có thể tạo được một số lớn hơn bốn số đó hay không?.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0" y="788276"/>
            <a:ext cx="16080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51959" y="788276"/>
            <a:ext cx="22479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038685" y="751490"/>
            <a:ext cx="11239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724017" y="1424152"/>
            <a:ext cx="2438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07572" y="4461634"/>
            <a:ext cx="21598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958747" y="4424848"/>
            <a:ext cx="23203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622C220-C414-D44A-B9AE-EE83D8B7836D}"/>
              </a:ext>
            </a:extLst>
          </p:cNvPr>
          <p:cNvSpPr txBox="1"/>
          <p:nvPr/>
        </p:nvSpPr>
        <p:spPr>
          <a:xfrm>
            <a:off x="1266205" y="4470847"/>
            <a:ext cx="921786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smtClean="0">
                <a:solidFill>
                  <a:prstClr val="black"/>
                </a:solidFill>
              </a:rPr>
              <a:t>Số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>
                <a:solidFill>
                  <a:prstClr val="black"/>
                </a:solidFill>
              </a:rPr>
              <a:t>: </a:t>
            </a:r>
            <a:r>
              <a:rPr lang="en-US" sz="2800" smtClean="0">
                <a:solidFill>
                  <a:prstClr val="black"/>
                </a:solidFill>
              </a:rPr>
              <a:t>                              Số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3E2F3A-19B4-9345-9971-3E11595A8FF3}"/>
              </a:ext>
            </a:extLst>
          </p:cNvPr>
          <p:cNvSpPr txBox="1"/>
          <p:nvPr/>
        </p:nvSpPr>
        <p:spPr>
          <a:xfrm>
            <a:off x="4253021" y="457932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ED6F9D-D2FB-134E-ACA1-1944FB556E72}"/>
              </a:ext>
            </a:extLst>
          </p:cNvPr>
          <p:cNvSpPr txBox="1"/>
          <p:nvPr/>
        </p:nvSpPr>
        <p:spPr>
          <a:xfrm>
            <a:off x="9411572" y="4580451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715050" y="5789275"/>
            <a:ext cx="47724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smtClean="0">
                <a:solidFill>
                  <a:prstClr val="black"/>
                </a:solidFill>
              </a:rPr>
              <a:t>- Số </a:t>
            </a:r>
            <a:r>
              <a:rPr lang="en-US" sz="2800">
                <a:solidFill>
                  <a:prstClr val="black"/>
                </a:solidFill>
              </a:rPr>
              <a:t>lớn hơn bốn số </a:t>
            </a:r>
            <a:r>
              <a:rPr lang="en-US" sz="2800" smtClean="0">
                <a:solidFill>
                  <a:prstClr val="black"/>
                </a:solidFill>
              </a:rPr>
              <a:t>trên là: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5121EA-5C67-AE44-852A-C8F4763B8091}"/>
              </a:ext>
            </a:extLst>
          </p:cNvPr>
          <p:cNvSpPr txBox="1"/>
          <p:nvPr/>
        </p:nvSpPr>
        <p:spPr>
          <a:xfrm>
            <a:off x="6360043" y="5868105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843A79-70BD-EF41-85A4-FECE4864B2A0}"/>
              </a:ext>
            </a:extLst>
          </p:cNvPr>
          <p:cNvSpPr txBox="1"/>
          <p:nvPr/>
        </p:nvSpPr>
        <p:spPr>
          <a:xfrm>
            <a:off x="7275569" y="586621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532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4931288" y="5784012"/>
            <a:ext cx="10799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155090" y="5784012"/>
            <a:ext cx="10799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567448" y="5761058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678760" y="330480"/>
              <a:ext cx="5893920" cy="6161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9400" y="321120"/>
                <a:ext cx="5912640" cy="618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862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387</Words>
  <Application>Microsoft Office PowerPoint</Application>
  <PresentationFormat>Widescreen</PresentationFormat>
  <Paragraphs>72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HP001 4 hàng</vt:lpstr>
      <vt:lpstr>HP001 4H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249</cp:revision>
  <dcterms:created xsi:type="dcterms:W3CDTF">2021-06-02T01:34:28Z</dcterms:created>
  <dcterms:modified xsi:type="dcterms:W3CDTF">2026-01-26T07:47:52Z</dcterms:modified>
</cp:coreProperties>
</file>