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7" r:id="rId2"/>
    <p:sldMasterId id="2147483720" r:id="rId3"/>
  </p:sldMasterIdLst>
  <p:notesMasterIdLst>
    <p:notesMasterId r:id="rId29"/>
  </p:notesMasterIdLst>
  <p:sldIdLst>
    <p:sldId id="311" r:id="rId4"/>
    <p:sldId id="259" r:id="rId5"/>
    <p:sldId id="263" r:id="rId6"/>
    <p:sldId id="260" r:id="rId7"/>
    <p:sldId id="353" r:id="rId8"/>
    <p:sldId id="262" r:id="rId9"/>
    <p:sldId id="354" r:id="rId10"/>
    <p:sldId id="275" r:id="rId11"/>
    <p:sldId id="355" r:id="rId12"/>
    <p:sldId id="276" r:id="rId13"/>
    <p:sldId id="264" r:id="rId14"/>
    <p:sldId id="277" r:id="rId15"/>
    <p:sldId id="356" r:id="rId16"/>
    <p:sldId id="357" r:id="rId17"/>
    <p:sldId id="358" r:id="rId18"/>
    <p:sldId id="360" r:id="rId19"/>
    <p:sldId id="281" r:id="rId20"/>
    <p:sldId id="282" r:id="rId21"/>
    <p:sldId id="283" r:id="rId22"/>
    <p:sldId id="284" r:id="rId23"/>
    <p:sldId id="364" r:id="rId24"/>
    <p:sldId id="365" r:id="rId25"/>
    <p:sldId id="361" r:id="rId26"/>
    <p:sldId id="366" r:id="rId27"/>
    <p:sldId id="36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7314" autoAdjust="0"/>
  </p:normalViewPr>
  <p:slideViewPr>
    <p:cSldViewPr snapToGrid="0">
      <p:cViewPr varScale="1">
        <p:scale>
          <a:sx n="64" d="100"/>
          <a:sy n="64" d="100"/>
        </p:scale>
        <p:origin x="97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A11154-811C-443C-A47E-120E8BA5C506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6B9C46-C5B3-4E5B-AEA7-7ED0556E3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73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6097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66314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12116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49192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9459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89797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Kích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mũi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quay </a:t>
            </a:r>
            <a:r>
              <a:rPr lang="en-US" altLang="zh-CN" baseline="0" dirty="0" err="1"/>
              <a:t>về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quà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A7471-DCE1-4676-834E-8F850D680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34895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A7471-DCE1-4676-834E-8F850D680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1789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A7471-DCE1-4676-834E-8F850D680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21470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A7471-DCE1-4676-834E-8F850D680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46384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1735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29268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87877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57400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9519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89882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6B9C46-C5B3-4E5B-AEA7-7ED0556E357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1855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95213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77256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6773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4459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8382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052291"/>
            <a:ext cx="12192000" cy="180570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992BF21-13BA-4B80-A633-4F2F2DB27D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1" y="2685940"/>
            <a:ext cx="4742253" cy="417205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0EC94D2-412D-4B93-BE91-46F66E7223C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7314"/>
            <a:ext cx="1152934" cy="180571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9180F61-54E6-47FA-B0F0-E2B3A61852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1396376" y="5030169"/>
            <a:ext cx="1424171" cy="111231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0671998-5326-4877-ABE2-B5476191ED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86" r="83500"/>
          <a:stretch/>
        </p:blipFill>
        <p:spPr>
          <a:xfrm>
            <a:off x="1370564" y="2609850"/>
            <a:ext cx="658261" cy="71965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443AD8-5572-4873-AD64-2A3DC786DF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4" r="62080" b="46502"/>
          <a:stretch/>
        </p:blipFill>
        <p:spPr>
          <a:xfrm>
            <a:off x="1606202" y="476250"/>
            <a:ext cx="1512786" cy="130492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334B92D-BC08-4AAA-A5DA-D05694E3D4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41" b="58493"/>
          <a:stretch/>
        </p:blipFill>
        <p:spPr>
          <a:xfrm>
            <a:off x="9080158" y="-5010"/>
            <a:ext cx="1812887" cy="178618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18A9E5D-BBCF-43F5-B7AF-9ED504646B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3" t="29628" r="38723" b="56206"/>
          <a:stretch/>
        </p:blipFill>
        <p:spPr>
          <a:xfrm>
            <a:off x="8101554" y="1270000"/>
            <a:ext cx="826205" cy="609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A7DED89-8CFB-4E6C-AE21-54A3DDF057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4" t="46450" r="30103" b="29350"/>
          <a:stretch/>
        </p:blipFill>
        <p:spPr>
          <a:xfrm>
            <a:off x="8419759" y="1993900"/>
            <a:ext cx="952500" cy="10414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50D84E8-A8F7-4A78-A15D-26F1DBD21A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 t="60764" r="50922" b="25070"/>
          <a:stretch/>
        </p:blipFill>
        <p:spPr>
          <a:xfrm>
            <a:off x="7917761" y="2609850"/>
            <a:ext cx="413098" cy="6096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6097EF4-3305-48FF-88D7-1261A18A85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1" t="70650" r="5329"/>
          <a:stretch/>
        </p:blipFill>
        <p:spPr>
          <a:xfrm>
            <a:off x="9461158" y="3035300"/>
            <a:ext cx="1168401" cy="126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279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70958F-493D-48C2-8F22-9E686823D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93542B4-F694-4E3D-AFDD-9A1DE6B658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3DC7F82-21C3-4284-8DDE-850EAB1B25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5EAE06E-0D9B-40EB-B543-02FC4371F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139CA-46CD-4ED7-BF46-1BEA3BCE18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B21D2A-5034-41B8-B85A-625FF4179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67EF732-9096-404A-BC70-3859CB41C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1580C-AAF4-4D9D-9549-85DF98CE51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15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CD5443-EE0C-4346-83CC-5BA77BB6C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63155A2-EF42-498C-B5B2-A7EB678A6E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BE5ECE2-1AB2-4468-9953-ACAA23DCF9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8C15DE7-1DA9-47AC-90DF-292ED456EC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A0141EB-34F6-42BE-9C06-7CF8C6A0E8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835446-5D7D-4429-A2CA-3CAB0C122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139CA-46CD-4ED7-BF46-1BEA3BCE18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3BC8FC3-BD28-4CFF-83E7-DF12E172D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907FF9D-56B2-4D2A-A814-E4919DD34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1580C-AAF4-4D9D-9549-85DF98CE51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248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754DE9-9688-4768-AD07-0C36C734E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61FE703-DB18-4306-9E28-BB4D10B4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139CA-46CD-4ED7-BF46-1BEA3BCE18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4F21828-2E14-4426-B87E-EC3B0A606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88826FA-628B-463E-BBA8-2715629BF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1580C-AAF4-4D9D-9549-85DF98CE51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17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373679E-5504-4940-94F6-7DA9A5C7C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139CA-46CD-4ED7-BF46-1BEA3BCE18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9906A0E-BF6D-4FB4-BF94-0BBFB9919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EC6906D-4BFA-4505-93AC-146CD4447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1580C-AAF4-4D9D-9549-85DF98CE51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57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3FB7B5-5D75-489A-8AEC-3E788F18C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FED9B4-BCCA-4CD7-A6B5-073B1A86E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83CF378-4DC5-44FA-BF3C-A201BA3373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F7540AD-CF6F-478D-997C-05935F48E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139CA-46CD-4ED7-BF46-1BEA3BCE18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01148CA-A7F0-4465-847B-DCFD95A25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89B3869-F4A8-4CF3-8328-CB196976C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1580C-AAF4-4D9D-9549-85DF98CE51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939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2BD1B8-B3C0-48CA-B2A8-00889DC0E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70F814F-DDB1-4522-82F8-DA97BA0DB4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7F8F0DF-2EF8-4D65-9B2B-2620D176A2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02EEE8F-D4A7-4A82-9FBB-F13460C5E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139CA-46CD-4ED7-BF46-1BEA3BCE18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350A95-27D0-4A9F-A5C8-4C634965F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F448E90-E654-4B9D-B5DE-60FEAF1B9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1580C-AAF4-4D9D-9549-85DF98CE51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91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2372C6-F92D-4BD7-9FB2-28B4568CA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D140EFE-01C8-443A-B50D-7775222286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D48734-9EE0-4936-B632-50E9F1A04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139CA-46CD-4ED7-BF46-1BEA3BCE18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4F3EDF-A086-41DE-ACA0-D4F18BC59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4FBF2F-65A5-48D1-9AAD-5F86DB759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1580C-AAF4-4D9D-9549-85DF98CE51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37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F11278F-3619-4A31-8206-E7AA2C3FC3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41F6C2B-A732-4D7C-B6FC-3487101FD8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CF0A56-1D8B-452E-B29C-8C79CA05D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139CA-46CD-4ED7-BF46-1BEA3BCE18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CE6DF-5146-4EA3-9ADA-8AC883ED0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01F660B-19CE-45B3-B017-64342DAAD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1580C-AAF4-4D9D-9549-85DF98CE51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304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798B3-05B3-0EE6-867F-3AE942F7D5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F1E912-6CF3-21A9-5DE7-5A61C8DBF7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B9F77-8585-C134-15D1-6B1360D0C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3C42-2354-41FA-9E17-850C18E21842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259C2-C868-EE3A-7133-2DE95662B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64BD5-33FC-7245-7D8E-B72F55DEB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734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99B22-945C-FC6E-9100-8A72718B6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1EE60B-2112-E9DB-1D89-0B9ED9AEA2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8F8226-4E7B-D9B5-6ECF-4ACF9B659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3C42-2354-41FA-9E17-850C18E21842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B9ABA9-0C29-8020-B192-9CEF141F6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098412-18D8-0A25-2F74-3F88E81CC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016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97"/>
          <a:stretch/>
        </p:blipFill>
        <p:spPr>
          <a:xfrm flipH="1">
            <a:off x="8531" y="5783193"/>
            <a:ext cx="12192000" cy="107480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BE7EB23-E655-486D-9DDA-0CD8344DB31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3022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14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8CAA9-5D79-278B-4BDF-89BCF81C9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8881B4-63B4-353C-3819-F67F3B691E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53C5AD-A188-063F-B2E1-4B138B485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3C42-2354-41FA-9E17-850C18E21842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387911-1278-F670-428B-29B99B25C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D94F25-1E59-184C-0788-EFE0348CE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9051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C3166-FF07-55B6-53ED-13A3C56DF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0B5F68-7D2C-C922-2A8B-61606B81BF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5411FC-454E-E798-4003-52A6BB5378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33C48B-0D0B-7E82-A373-FD8F0FA79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3C42-2354-41FA-9E17-850C18E21842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3645BC-E548-93C3-1243-6D0A25C57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50CD7C-0D4E-9D63-EB7C-34AB6E1CC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7790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385DB-DF95-078A-B19F-3B9BB1A86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09F6EF-4D6C-ED70-05B5-D8640E6F5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8CC071-B72D-3B82-C987-7C4C9EA5CB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F46986-C670-745F-CCE7-3D5402CBDA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7C5FA2-028E-1622-5513-28E6B72B7C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54D3CC-4B5E-8D0C-8FA5-25219DB59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3C42-2354-41FA-9E17-850C18E21842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C7BC21-1CE7-1228-43A0-6DC1EA8D7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7B53D0-700C-CEE9-ABEA-1AC446954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3338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9217D-A7E7-2565-AB76-DED9B6936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BC9E1D-E816-7F6D-DA0F-88ACE4328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3C42-2354-41FA-9E17-850C18E21842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3322FF-7D86-B291-BFFE-ACFAC9507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644C0F-27D7-B0CD-C6CE-812F3593C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1555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3D80B9-0F84-8598-9503-BB1219F14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3C42-2354-41FA-9E17-850C18E21842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392C97-C4DD-CC58-C9E0-BB52ADD32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8A8107-351A-1649-812D-09745D038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8921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3E947-D43D-F392-41A8-C6FC54382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53E1E5-F079-DBF2-09D6-502034206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2DD7CA-3F22-4FC2-8669-C2D4761A09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F9D8D1-F03F-271A-62DA-120A9C332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3C42-2354-41FA-9E17-850C18E21842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7B91BA-3BFA-A354-AEBE-06FCE3620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0778ED-2EED-8D3D-E604-6B0ADA24D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7421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FDD98-90BF-3E18-0D80-0D6F95749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902BE4-7DC3-4C3A-FD81-ADC0D5579C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9BF800-5B03-34C6-86D1-BD1203E8A5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2EBE06-2372-0EB0-A68E-B7231025B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3C42-2354-41FA-9E17-850C18E21842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821102-D801-D1A3-83BE-7BB4F3AC3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02E9B4-B7E5-5750-DB71-64139454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0461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016A9-BB9D-3B38-D25C-75B2104C3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4B5A98-E72E-F49B-10F4-72676965AB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DF0768-05F6-9ED4-6E64-ECFA4E0A2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3C42-2354-41FA-9E17-850C18E21842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10BBD-7FC7-0D1C-D31A-30438FD14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BFA6F7-C0E5-F961-5C05-64971A549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6954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42770F-1BE0-02F4-56FB-67328FBC5A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EFEC0F-70C3-496A-7D11-A6E0B69BEB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06FD64-3D47-F235-1F1E-8BA3E14C9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3C42-2354-41FA-9E17-850C18E21842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2415A5-4064-0403-BF38-E6A48DE7A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1441ED-733F-3383-77D9-7C9AC7618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7025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2816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0323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16"/>
          <a:stretch/>
        </p:blipFill>
        <p:spPr>
          <a:xfrm flipH="1">
            <a:off x="0" y="5727903"/>
            <a:ext cx="12192000" cy="113009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7828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2893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8667" y="2675211"/>
            <a:ext cx="4514057" cy="1354217"/>
          </a:xfr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92911" y="2063308"/>
            <a:ext cx="2257029" cy="609398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2487353-1357-4557-8854-4CA1ABF42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247"/>
          <a:stretch/>
        </p:blipFill>
        <p:spPr>
          <a:xfrm flipH="1">
            <a:off x="0" y="5183147"/>
            <a:ext cx="12192000" cy="167485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E761E45-BA35-4B9F-AB83-B00B1A26B6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-2505"/>
            <a:ext cx="4419601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DBE9691-909B-4456-845E-54A0E23C508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2300"/>
            <a:ext cx="2688327" cy="49657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CC80D43-5294-49DF-A057-9996C3DFC42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4900" y="606203"/>
            <a:ext cx="3467100" cy="640419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4D2B441-A4F6-47D1-AF52-612F92024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/>
          <a:stretch/>
        </p:blipFill>
        <p:spPr>
          <a:xfrm>
            <a:off x="7264399" y="0"/>
            <a:ext cx="2514021" cy="35601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C02EA58-4744-40A3-A3D5-EF9906A431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80"/>
          <a:stretch/>
        </p:blipFill>
        <p:spPr>
          <a:xfrm rot="19341026">
            <a:off x="2244379" y="1735776"/>
            <a:ext cx="1512786" cy="33295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AA062BD-28D3-4735-B50D-464540D9C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r="82287" b="90422"/>
          <a:stretch/>
        </p:blipFill>
        <p:spPr>
          <a:xfrm>
            <a:off x="2777142" y="466742"/>
            <a:ext cx="927100" cy="94230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69872C6-575A-4352-9891-D773630997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t="16523" r="80237" b="73899"/>
          <a:stretch/>
        </p:blipFill>
        <p:spPr>
          <a:xfrm>
            <a:off x="5590191" y="949994"/>
            <a:ext cx="1206500" cy="94230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7CB72BD-CF0D-4E93-8349-EEDDDC999C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7060316" y="4474591"/>
            <a:ext cx="1424171" cy="111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128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3103" y="160113"/>
            <a:ext cx="2544286" cy="729430"/>
          </a:xfrm>
        </p:spPr>
        <p:txBody>
          <a:bodyPr vert="horz" wrap="none">
            <a:spAutoFit/>
          </a:bodyPr>
          <a:lstStyle>
            <a:lvl1pPr algn="l">
              <a:defRPr sz="4600"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688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3810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53A8FA-8D9A-458C-BA2A-8676CB7A30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06AADFA-4117-4133-A58A-8FDBF89D85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ADE843C-9007-41D0-8C85-EEB162D72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139CA-46CD-4ED7-BF46-1BEA3BCE18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2AA8ED9-F698-435A-A9CD-5D6EBBAD3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FA8B033-33EF-4585-9DC7-B5F6D4D27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1580C-AAF4-4D9D-9549-85DF98CE51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090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C904D1-EB75-465F-9572-62D9E974F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EFB7426-EA51-4882-88CB-6C84D9EE38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ABC412-D18D-4349-9010-4DC9DE3DF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139CA-46CD-4ED7-BF46-1BEA3BCE18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07885D9-F736-40F6-A99B-A77977DC1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3548349-CA17-4E6C-977B-F6D67A1BA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1580C-AAF4-4D9D-9549-85DF98CE51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762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60A803-F33A-476D-82E3-9FC384934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533D403-4B05-46BE-9DE3-022A846F2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FB60EC-179E-4403-880D-1D448F33F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139CA-46CD-4ED7-BF46-1BEA3BCE18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0EFB2C6-FCBD-4DA8-A813-E2E98C040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8CB9C5-F588-405A-B214-2DD9DF47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1580C-AAF4-4D9D-9549-85DF98CE51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120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1078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AFB27AF-7655-4195-BB7D-A6A3D7896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98CDC52-D608-4D0D-9712-46EC45CFA8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2E030C-8036-4C26-96D8-E8D2C56D3C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139CA-46CD-4ED7-BF46-1BEA3BCE18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1D0F3E-6540-4FA9-8DAB-9E44981231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5344CBB-E823-404E-881A-A71A28D3B1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1580C-AAF4-4D9D-9549-85DF98CE51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75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662B3E-AB32-DFDB-202C-6C26F5DAC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F729FD-BE94-EDAF-5FDD-5EF9C6ADF6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16A8B2-FD59-84EF-B309-CF957B2D27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163C42-2354-41FA-9E17-850C18E21842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79C7BD-F0CA-A9A5-853E-3E9F6F85BE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D1154-E1A4-F5A3-A99F-3B7B0A8F46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480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pn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山上的风景&#10;&#10;描述已自动生成">
            <a:extLst>
              <a:ext uri="{FF2B5EF4-FFF2-40B4-BE49-F238E27FC236}">
                <a16:creationId xmlns:a16="http://schemas.microsoft.com/office/drawing/2014/main" id="{95105CDA-0285-41CD-853A-1B82C284C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527502"/>
            <a:ext cx="12192000" cy="3200400"/>
          </a:xfrm>
          <a:prstGeom prst="rect">
            <a:avLst/>
          </a:prstGeom>
        </p:spPr>
      </p:pic>
      <p:pic>
        <p:nvPicPr>
          <p:cNvPr id="7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92CABA3-F569-47B2-9622-BB6278B3CE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0" y="0"/>
            <a:ext cx="5910420" cy="2223723"/>
          </a:xfrm>
          <a:prstGeom prst="rect">
            <a:avLst/>
          </a:prstGeom>
        </p:spPr>
      </p:pic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614" y="5212895"/>
            <a:ext cx="12191999" cy="1654630"/>
          </a:xfrm>
          <a:prstGeom prst="rect">
            <a:avLst/>
          </a:prstGeom>
        </p:spPr>
      </p:pic>
      <p:pic>
        <p:nvPicPr>
          <p:cNvPr id="2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89FA553-9BC9-424D-9B54-DF89CE3298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6176497" y="1414321"/>
            <a:ext cx="6030277" cy="3486359"/>
          </a:xfrm>
          <a:prstGeom prst="rect">
            <a:avLst/>
          </a:prstGeom>
        </p:spPr>
      </p:pic>
      <p:pic>
        <p:nvPicPr>
          <p:cNvPr id="13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74274940-CA93-1495-DB0B-CC6F312275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266077" y="1379677"/>
            <a:ext cx="6030277" cy="34863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9FDBB50-F6DB-0D90-6E72-F6D89BCC44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18746" y="919223"/>
            <a:ext cx="13097887" cy="505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95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91;p2">
            <a:extLst>
              <a:ext uri="{FF2B5EF4-FFF2-40B4-BE49-F238E27FC236}">
                <a16:creationId xmlns:a16="http://schemas.microsoft.com/office/drawing/2014/main" id="{1B9143A8-A60B-4E16-A7EF-1D7F3AB7741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9550" y="199450"/>
            <a:ext cx="12317250" cy="615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95;p2">
            <a:extLst>
              <a:ext uri="{FF2B5EF4-FFF2-40B4-BE49-F238E27FC236}">
                <a16:creationId xmlns:a16="http://schemas.microsoft.com/office/drawing/2014/main" id="{16C19C75-F871-4D7C-AC7F-BCEE3BF90A4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8483" y="155867"/>
            <a:ext cx="1733333" cy="1191816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64496702-7C64-456E-8E02-BC8B3AFB43AF}"/>
              </a:ext>
            </a:extLst>
          </p:cNvPr>
          <p:cNvSpPr txBox="1"/>
          <p:nvPr/>
        </p:nvSpPr>
        <p:spPr>
          <a:xfrm>
            <a:off x="445802" y="1966811"/>
            <a:ext cx="6859873" cy="646986"/>
          </a:xfrm>
          <a:prstGeom prst="roundRect">
            <a:avLst/>
          </a:prstGeom>
          <a:solidFill>
            <a:srgbClr val="FFE1D9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vi-VN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Tấy: </a:t>
            </a:r>
            <a:r>
              <a:rPr lang="vi-VN" sz="3200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Sưng to làm cho đau nhức</a:t>
            </a:r>
            <a:endParaRPr kumimoji="0" lang="pt-BR" sz="32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6AFFDD9-56DE-4BE2-A7CD-0EE20C48B1D9}"/>
              </a:ext>
            </a:extLst>
          </p:cNvPr>
          <p:cNvGrpSpPr/>
          <p:nvPr/>
        </p:nvGrpSpPr>
        <p:grpSpPr>
          <a:xfrm>
            <a:off x="2342660" y="846493"/>
            <a:ext cx="2933816" cy="747902"/>
            <a:chOff x="7783121" y="104148"/>
            <a:chExt cx="3911755" cy="997202"/>
          </a:xfrm>
        </p:grpSpPr>
        <p:sp>
          <p:nvSpPr>
            <p:cNvPr id="36" name="Rectangle: Rounded Corners 43">
              <a:extLst>
                <a:ext uri="{FF2B5EF4-FFF2-40B4-BE49-F238E27FC236}">
                  <a16:creationId xmlns:a16="http://schemas.microsoft.com/office/drawing/2014/main" id="{B36231D5-E9D7-467B-B522-3AE955C29963}"/>
                </a:ext>
              </a:extLst>
            </p:cNvPr>
            <p:cNvSpPr/>
            <p:nvPr/>
          </p:nvSpPr>
          <p:spPr>
            <a:xfrm>
              <a:off x="7876269" y="104148"/>
              <a:ext cx="3751868" cy="886120"/>
            </a:xfrm>
            <a:custGeom>
              <a:avLst/>
              <a:gdLst>
                <a:gd name="connsiteX0" fmla="*/ 0 w 3751868"/>
                <a:gd name="connsiteY0" fmla="*/ 147690 h 886120"/>
                <a:gd name="connsiteX1" fmla="*/ 147690 w 3751868"/>
                <a:gd name="connsiteY1" fmla="*/ 0 h 886120"/>
                <a:gd name="connsiteX2" fmla="*/ 792901 w 3751868"/>
                <a:gd name="connsiteY2" fmla="*/ 0 h 886120"/>
                <a:gd name="connsiteX3" fmla="*/ 1368982 w 3751868"/>
                <a:gd name="connsiteY3" fmla="*/ 0 h 886120"/>
                <a:gd name="connsiteX4" fmla="*/ 1945064 w 3751868"/>
                <a:gd name="connsiteY4" fmla="*/ 0 h 886120"/>
                <a:gd name="connsiteX5" fmla="*/ 2417450 w 3751868"/>
                <a:gd name="connsiteY5" fmla="*/ 0 h 886120"/>
                <a:gd name="connsiteX6" fmla="*/ 2924402 w 3751868"/>
                <a:gd name="connsiteY6" fmla="*/ 0 h 886120"/>
                <a:gd name="connsiteX7" fmla="*/ 3604178 w 3751868"/>
                <a:gd name="connsiteY7" fmla="*/ 0 h 886120"/>
                <a:gd name="connsiteX8" fmla="*/ 3751868 w 3751868"/>
                <a:gd name="connsiteY8" fmla="*/ 147690 h 886120"/>
                <a:gd name="connsiteX9" fmla="*/ 3751868 w 3751868"/>
                <a:gd name="connsiteY9" fmla="*/ 738430 h 886120"/>
                <a:gd name="connsiteX10" fmla="*/ 3604178 w 3751868"/>
                <a:gd name="connsiteY10" fmla="*/ 886120 h 886120"/>
                <a:gd name="connsiteX11" fmla="*/ 3028097 w 3751868"/>
                <a:gd name="connsiteY11" fmla="*/ 886120 h 886120"/>
                <a:gd name="connsiteX12" fmla="*/ 2382886 w 3751868"/>
                <a:gd name="connsiteY12" fmla="*/ 886120 h 886120"/>
                <a:gd name="connsiteX13" fmla="*/ 1875934 w 3751868"/>
                <a:gd name="connsiteY13" fmla="*/ 886120 h 886120"/>
                <a:gd name="connsiteX14" fmla="*/ 1265288 w 3751868"/>
                <a:gd name="connsiteY14" fmla="*/ 886120 h 886120"/>
                <a:gd name="connsiteX15" fmla="*/ 758336 w 3751868"/>
                <a:gd name="connsiteY15" fmla="*/ 886120 h 886120"/>
                <a:gd name="connsiteX16" fmla="*/ 147690 w 3751868"/>
                <a:gd name="connsiteY16" fmla="*/ 886120 h 886120"/>
                <a:gd name="connsiteX17" fmla="*/ 0 w 3751868"/>
                <a:gd name="connsiteY17" fmla="*/ 738430 h 886120"/>
                <a:gd name="connsiteX18" fmla="*/ 0 w 3751868"/>
                <a:gd name="connsiteY18" fmla="*/ 147690 h 886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751868" h="886120" fill="none" extrusionOk="0">
                  <a:moveTo>
                    <a:pt x="0" y="147690"/>
                  </a:moveTo>
                  <a:cubicBezTo>
                    <a:pt x="8369" y="74642"/>
                    <a:pt x="71175" y="5191"/>
                    <a:pt x="147690" y="0"/>
                  </a:cubicBezTo>
                  <a:cubicBezTo>
                    <a:pt x="394474" y="-46531"/>
                    <a:pt x="527454" y="56745"/>
                    <a:pt x="792901" y="0"/>
                  </a:cubicBezTo>
                  <a:cubicBezTo>
                    <a:pt x="1058348" y="-56745"/>
                    <a:pt x="1183964" y="9033"/>
                    <a:pt x="1368982" y="0"/>
                  </a:cubicBezTo>
                  <a:cubicBezTo>
                    <a:pt x="1554000" y="-9033"/>
                    <a:pt x="1800299" y="32387"/>
                    <a:pt x="1945064" y="0"/>
                  </a:cubicBezTo>
                  <a:cubicBezTo>
                    <a:pt x="2089829" y="-32387"/>
                    <a:pt x="2251672" y="33920"/>
                    <a:pt x="2417450" y="0"/>
                  </a:cubicBezTo>
                  <a:cubicBezTo>
                    <a:pt x="2583228" y="-33920"/>
                    <a:pt x="2716496" y="2768"/>
                    <a:pt x="2924402" y="0"/>
                  </a:cubicBezTo>
                  <a:cubicBezTo>
                    <a:pt x="3132308" y="-2768"/>
                    <a:pt x="3356350" y="18058"/>
                    <a:pt x="3604178" y="0"/>
                  </a:cubicBezTo>
                  <a:cubicBezTo>
                    <a:pt x="3683540" y="3601"/>
                    <a:pt x="3762037" y="77147"/>
                    <a:pt x="3751868" y="147690"/>
                  </a:cubicBezTo>
                  <a:cubicBezTo>
                    <a:pt x="3785543" y="420750"/>
                    <a:pt x="3734680" y="594667"/>
                    <a:pt x="3751868" y="738430"/>
                  </a:cubicBezTo>
                  <a:cubicBezTo>
                    <a:pt x="3764548" y="810959"/>
                    <a:pt x="3696484" y="878796"/>
                    <a:pt x="3604178" y="886120"/>
                  </a:cubicBezTo>
                  <a:cubicBezTo>
                    <a:pt x="3388113" y="943135"/>
                    <a:pt x="3144454" y="862790"/>
                    <a:pt x="3028097" y="886120"/>
                  </a:cubicBezTo>
                  <a:cubicBezTo>
                    <a:pt x="2911740" y="909450"/>
                    <a:pt x="2692009" y="835423"/>
                    <a:pt x="2382886" y="886120"/>
                  </a:cubicBezTo>
                  <a:cubicBezTo>
                    <a:pt x="2073763" y="936817"/>
                    <a:pt x="2119772" y="870520"/>
                    <a:pt x="1875934" y="886120"/>
                  </a:cubicBezTo>
                  <a:cubicBezTo>
                    <a:pt x="1632096" y="901720"/>
                    <a:pt x="1539137" y="822826"/>
                    <a:pt x="1265288" y="886120"/>
                  </a:cubicBezTo>
                  <a:cubicBezTo>
                    <a:pt x="991439" y="949414"/>
                    <a:pt x="913717" y="869858"/>
                    <a:pt x="758336" y="886120"/>
                  </a:cubicBezTo>
                  <a:cubicBezTo>
                    <a:pt x="602955" y="902382"/>
                    <a:pt x="386938" y="851065"/>
                    <a:pt x="147690" y="886120"/>
                  </a:cubicBezTo>
                  <a:cubicBezTo>
                    <a:pt x="58991" y="887607"/>
                    <a:pt x="-128" y="825736"/>
                    <a:pt x="0" y="738430"/>
                  </a:cubicBezTo>
                  <a:cubicBezTo>
                    <a:pt x="-69733" y="488373"/>
                    <a:pt x="7926" y="326384"/>
                    <a:pt x="0" y="147690"/>
                  </a:cubicBezTo>
                  <a:close/>
                </a:path>
                <a:path w="3751868" h="886120" stroke="0" extrusionOk="0">
                  <a:moveTo>
                    <a:pt x="0" y="147690"/>
                  </a:moveTo>
                  <a:cubicBezTo>
                    <a:pt x="-5552" y="64483"/>
                    <a:pt x="84185" y="13750"/>
                    <a:pt x="147690" y="0"/>
                  </a:cubicBezTo>
                  <a:cubicBezTo>
                    <a:pt x="403051" y="-4297"/>
                    <a:pt x="547591" y="16715"/>
                    <a:pt x="758336" y="0"/>
                  </a:cubicBezTo>
                  <a:cubicBezTo>
                    <a:pt x="969081" y="-16715"/>
                    <a:pt x="1098640" y="56632"/>
                    <a:pt x="1368982" y="0"/>
                  </a:cubicBezTo>
                  <a:cubicBezTo>
                    <a:pt x="1639324" y="-56632"/>
                    <a:pt x="1772937" y="36372"/>
                    <a:pt x="1979629" y="0"/>
                  </a:cubicBezTo>
                  <a:cubicBezTo>
                    <a:pt x="2186321" y="-36372"/>
                    <a:pt x="2320468" y="57935"/>
                    <a:pt x="2624840" y="0"/>
                  </a:cubicBezTo>
                  <a:cubicBezTo>
                    <a:pt x="2929212" y="-57935"/>
                    <a:pt x="3181503" y="83757"/>
                    <a:pt x="3604178" y="0"/>
                  </a:cubicBezTo>
                  <a:cubicBezTo>
                    <a:pt x="3697697" y="6147"/>
                    <a:pt x="3747916" y="66828"/>
                    <a:pt x="3751868" y="147690"/>
                  </a:cubicBezTo>
                  <a:cubicBezTo>
                    <a:pt x="3818761" y="347539"/>
                    <a:pt x="3685444" y="463295"/>
                    <a:pt x="3751868" y="738430"/>
                  </a:cubicBezTo>
                  <a:cubicBezTo>
                    <a:pt x="3758432" y="800477"/>
                    <a:pt x="3672617" y="892570"/>
                    <a:pt x="3604178" y="886120"/>
                  </a:cubicBezTo>
                  <a:cubicBezTo>
                    <a:pt x="3431957" y="904469"/>
                    <a:pt x="3336414" y="832984"/>
                    <a:pt x="3131791" y="886120"/>
                  </a:cubicBezTo>
                  <a:cubicBezTo>
                    <a:pt x="2927168" y="939256"/>
                    <a:pt x="2715165" y="841608"/>
                    <a:pt x="2521145" y="886120"/>
                  </a:cubicBezTo>
                  <a:cubicBezTo>
                    <a:pt x="2327125" y="930632"/>
                    <a:pt x="2137257" y="858013"/>
                    <a:pt x="2014194" y="886120"/>
                  </a:cubicBezTo>
                  <a:cubicBezTo>
                    <a:pt x="1891131" y="914227"/>
                    <a:pt x="1634402" y="855897"/>
                    <a:pt x="1507242" y="886120"/>
                  </a:cubicBezTo>
                  <a:cubicBezTo>
                    <a:pt x="1380082" y="916343"/>
                    <a:pt x="1155589" y="852902"/>
                    <a:pt x="862031" y="886120"/>
                  </a:cubicBezTo>
                  <a:cubicBezTo>
                    <a:pt x="568473" y="919338"/>
                    <a:pt x="347300" y="848154"/>
                    <a:pt x="147690" y="886120"/>
                  </a:cubicBezTo>
                  <a:cubicBezTo>
                    <a:pt x="72271" y="898748"/>
                    <a:pt x="-10961" y="812431"/>
                    <a:pt x="0" y="738430"/>
                  </a:cubicBezTo>
                  <a:cubicBezTo>
                    <a:pt x="-18522" y="492053"/>
                    <a:pt x="32603" y="387694"/>
                    <a:pt x="0" y="147690"/>
                  </a:cubicBezTo>
                  <a:close/>
                </a:path>
              </a:pathLst>
            </a:custGeom>
            <a:solidFill>
              <a:srgbClr val="ABE9FF"/>
            </a:solidFill>
            <a:ln w="12700" cap="flat" cmpd="sng" algn="ctr">
              <a:solidFill>
                <a:srgbClr val="69991D">
                  <a:shade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0E75549-21D9-4C05-B826-3BFE927C84BD}"/>
                </a:ext>
              </a:extLst>
            </p:cNvPr>
            <p:cNvSpPr/>
            <p:nvPr/>
          </p:nvSpPr>
          <p:spPr>
            <a:xfrm>
              <a:off x="7783121" y="157503"/>
              <a:ext cx="3911755" cy="9438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Giải</a:t>
              </a:r>
              <a:r>
                <a:rPr kumimoji="0" lang="en-US" altLang="zh-C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nghĩa</a:t>
              </a:r>
              <a:r>
                <a:rPr kumimoji="0" lang="en-US" altLang="zh-C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từ</a:t>
              </a:r>
              <a:endParaRPr kumimoji="0" lang="zh-CN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F97FFBE4-9401-4A6F-A00B-6BC2D3B38426}"/>
              </a:ext>
            </a:extLst>
          </p:cNvPr>
          <p:cNvSpPr txBox="1"/>
          <p:nvPr/>
        </p:nvSpPr>
        <p:spPr>
          <a:xfrm>
            <a:off x="591155" y="2905108"/>
            <a:ext cx="6569166" cy="1191816"/>
          </a:xfrm>
          <a:prstGeom prst="roundRect">
            <a:avLst/>
          </a:prstGeom>
          <a:solidFill>
            <a:srgbClr val="FFE1D9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Khập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khiễng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khập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khà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: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Dáng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đi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bên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cao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bên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thấp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không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đều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.</a:t>
            </a:r>
            <a:endParaRPr kumimoji="0" lang="pt-BR" sz="32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B8ED8EE-6ABF-4571-8270-147F36B73703}"/>
              </a:ext>
            </a:extLst>
          </p:cNvPr>
          <p:cNvSpPr txBox="1"/>
          <p:nvPr/>
        </p:nvSpPr>
        <p:spPr>
          <a:xfrm>
            <a:off x="1366518" y="4388236"/>
            <a:ext cx="7053581" cy="1191816"/>
          </a:xfrm>
          <a:prstGeom prst="roundRect">
            <a:avLst/>
          </a:prstGeom>
          <a:solidFill>
            <a:srgbClr val="FFE1D9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vi-VN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Lon ton: </a:t>
            </a:r>
            <a:r>
              <a:rPr lang="vi-VN" sz="3200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Dáng đi hoặc chạy của trẻ con với những bước đi ngắn, nhanh.</a:t>
            </a:r>
            <a:endParaRPr kumimoji="0" lang="pt-BR" sz="32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CA9E24-8B0B-4BCE-8B02-33C009C7BF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9586" y="269150"/>
            <a:ext cx="4221651" cy="1819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6B8EA1-01CD-492F-8901-AD08618E0B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4370" y="342900"/>
            <a:ext cx="2651765" cy="35260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90E55B2-2787-4637-A43E-C37C711BAC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69723" y="637606"/>
            <a:ext cx="2797487" cy="330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1592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8" grpId="0" animBg="1"/>
      <p:bldP spid="3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C2A95A7B-60FC-4323-99D5-5CA65769676E}"/>
              </a:ext>
            </a:extLst>
          </p:cNvPr>
          <p:cNvGrpSpPr/>
          <p:nvPr/>
        </p:nvGrpSpPr>
        <p:grpSpPr>
          <a:xfrm>
            <a:off x="2874388" y="1061479"/>
            <a:ext cx="6793486" cy="1280884"/>
            <a:chOff x="5835193" y="1564848"/>
            <a:chExt cx="4157220" cy="895466"/>
          </a:xfrm>
          <a:solidFill>
            <a:srgbClr val="BDEEFF"/>
          </a:solidFill>
        </p:grpSpPr>
        <p:sp>
          <p:nvSpPr>
            <p:cNvPr id="14" name="Rounded Rectangular Callout 28">
              <a:extLst>
                <a:ext uri="{FF2B5EF4-FFF2-40B4-BE49-F238E27FC236}">
                  <a16:creationId xmlns:a16="http://schemas.microsoft.com/office/drawing/2014/main" id="{FBAAD2E0-2FB4-48F3-A32B-DB252C2C683B}"/>
                </a:ext>
              </a:extLst>
            </p:cNvPr>
            <p:cNvSpPr/>
            <p:nvPr/>
          </p:nvSpPr>
          <p:spPr>
            <a:xfrm>
              <a:off x="5835193" y="1564848"/>
              <a:ext cx="4157220" cy="867267"/>
            </a:xfrm>
            <a:prstGeom prst="wedgeRoundRectCallout">
              <a:avLst>
                <a:gd name="adj1" fmla="val -38037"/>
                <a:gd name="adj2" fmla="val 76630"/>
                <a:gd name="adj3" fmla="val 16667"/>
              </a:avLst>
            </a:prstGeom>
            <a:grpFill/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2F1258C-58CE-4093-9737-7874722FFD08}"/>
                </a:ext>
              </a:extLst>
            </p:cNvPr>
            <p:cNvSpPr/>
            <p:nvPr/>
          </p:nvSpPr>
          <p:spPr>
            <a:xfrm>
              <a:off x="6017207" y="1675315"/>
              <a:ext cx="3794516" cy="78499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1270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hãy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đặt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từ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lon</a:t>
              </a:r>
              <a:r>
                <a:rPr lang="en-US" sz="32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 ton/</a:t>
              </a:r>
              <a:r>
                <a:rPr lang="en-US" sz="32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khập</a:t>
              </a:r>
              <a:r>
                <a:rPr lang="en-US" sz="32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khiễng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.</a:t>
              </a:r>
              <a:endPara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9" name="5">
            <a:extLst>
              <a:ext uri="{FF2B5EF4-FFF2-40B4-BE49-F238E27FC236}">
                <a16:creationId xmlns:a16="http://schemas.microsoft.com/office/drawing/2014/main" id="{C0DF3278-017C-4AF7-AFC2-B1D2DACC28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1029924" y="2111047"/>
            <a:ext cx="2497563" cy="337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1508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3DD6756A-005D-41F3-B2A0-635D19CD98CA}"/>
              </a:ext>
            </a:extLst>
          </p:cNvPr>
          <p:cNvGrpSpPr/>
          <p:nvPr/>
        </p:nvGrpSpPr>
        <p:grpSpPr>
          <a:xfrm>
            <a:off x="3423799" y="452781"/>
            <a:ext cx="3540234" cy="625703"/>
            <a:chOff x="1053394" y="206467"/>
            <a:chExt cx="2880723" cy="432581"/>
          </a:xfrm>
        </p:grpSpPr>
        <p:sp>
          <p:nvSpPr>
            <p:cNvPr id="22" name="Rectangle: Rounded Corners 43">
              <a:extLst>
                <a:ext uri="{FF2B5EF4-FFF2-40B4-BE49-F238E27FC236}">
                  <a16:creationId xmlns:a16="http://schemas.microsoft.com/office/drawing/2014/main" id="{6242F2AA-FFC5-4705-81A2-60D50C547A0C}"/>
                </a:ext>
              </a:extLst>
            </p:cNvPr>
            <p:cNvSpPr/>
            <p:nvPr/>
          </p:nvSpPr>
          <p:spPr>
            <a:xfrm>
              <a:off x="1106327" y="206467"/>
              <a:ext cx="2827790" cy="432581"/>
            </a:xfrm>
            <a:custGeom>
              <a:avLst/>
              <a:gdLst>
                <a:gd name="connsiteX0" fmla="*/ 0 w 2827790"/>
                <a:gd name="connsiteY0" fmla="*/ 72098 h 432581"/>
                <a:gd name="connsiteX1" fmla="*/ 72098 w 2827790"/>
                <a:gd name="connsiteY1" fmla="*/ 0 h 432581"/>
                <a:gd name="connsiteX2" fmla="*/ 635653 w 2827790"/>
                <a:gd name="connsiteY2" fmla="*/ 0 h 432581"/>
                <a:gd name="connsiteX3" fmla="*/ 1118700 w 2827790"/>
                <a:gd name="connsiteY3" fmla="*/ 0 h 432581"/>
                <a:gd name="connsiteX4" fmla="*/ 1601747 w 2827790"/>
                <a:gd name="connsiteY4" fmla="*/ 0 h 432581"/>
                <a:gd name="connsiteX5" fmla="*/ 2138465 w 2827790"/>
                <a:gd name="connsiteY5" fmla="*/ 0 h 432581"/>
                <a:gd name="connsiteX6" fmla="*/ 2755692 w 2827790"/>
                <a:gd name="connsiteY6" fmla="*/ 0 h 432581"/>
                <a:gd name="connsiteX7" fmla="*/ 2827790 w 2827790"/>
                <a:gd name="connsiteY7" fmla="*/ 72098 h 432581"/>
                <a:gd name="connsiteX8" fmla="*/ 2827790 w 2827790"/>
                <a:gd name="connsiteY8" fmla="*/ 360483 h 432581"/>
                <a:gd name="connsiteX9" fmla="*/ 2755692 w 2827790"/>
                <a:gd name="connsiteY9" fmla="*/ 432581 h 432581"/>
                <a:gd name="connsiteX10" fmla="*/ 2245809 w 2827790"/>
                <a:gd name="connsiteY10" fmla="*/ 432581 h 432581"/>
                <a:gd name="connsiteX11" fmla="*/ 1709090 w 2827790"/>
                <a:gd name="connsiteY11" fmla="*/ 432581 h 432581"/>
                <a:gd name="connsiteX12" fmla="*/ 1199207 w 2827790"/>
                <a:gd name="connsiteY12" fmla="*/ 432581 h 432581"/>
                <a:gd name="connsiteX13" fmla="*/ 716161 w 2827790"/>
                <a:gd name="connsiteY13" fmla="*/ 432581 h 432581"/>
                <a:gd name="connsiteX14" fmla="*/ 72098 w 2827790"/>
                <a:gd name="connsiteY14" fmla="*/ 432581 h 432581"/>
                <a:gd name="connsiteX15" fmla="*/ 0 w 2827790"/>
                <a:gd name="connsiteY15" fmla="*/ 360483 h 432581"/>
                <a:gd name="connsiteX16" fmla="*/ 0 w 2827790"/>
                <a:gd name="connsiteY16" fmla="*/ 72098 h 4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27790" h="432581" fill="none" extrusionOk="0">
                  <a:moveTo>
                    <a:pt x="0" y="72098"/>
                  </a:moveTo>
                  <a:cubicBezTo>
                    <a:pt x="1001" y="25215"/>
                    <a:pt x="34345" y="4891"/>
                    <a:pt x="72098" y="0"/>
                  </a:cubicBezTo>
                  <a:cubicBezTo>
                    <a:pt x="229340" y="-51516"/>
                    <a:pt x="419749" y="29485"/>
                    <a:pt x="635653" y="0"/>
                  </a:cubicBezTo>
                  <a:cubicBezTo>
                    <a:pt x="851558" y="-29485"/>
                    <a:pt x="978709" y="27118"/>
                    <a:pt x="1118700" y="0"/>
                  </a:cubicBezTo>
                  <a:cubicBezTo>
                    <a:pt x="1258691" y="-27118"/>
                    <a:pt x="1420170" y="14335"/>
                    <a:pt x="1601747" y="0"/>
                  </a:cubicBezTo>
                  <a:cubicBezTo>
                    <a:pt x="1783324" y="-14335"/>
                    <a:pt x="1952381" y="48729"/>
                    <a:pt x="2138465" y="0"/>
                  </a:cubicBezTo>
                  <a:cubicBezTo>
                    <a:pt x="2324549" y="-48729"/>
                    <a:pt x="2522957" y="32208"/>
                    <a:pt x="2755692" y="0"/>
                  </a:cubicBezTo>
                  <a:cubicBezTo>
                    <a:pt x="2792909" y="1288"/>
                    <a:pt x="2834995" y="27631"/>
                    <a:pt x="2827790" y="72098"/>
                  </a:cubicBezTo>
                  <a:cubicBezTo>
                    <a:pt x="2860237" y="179020"/>
                    <a:pt x="2816481" y="240392"/>
                    <a:pt x="2827790" y="360483"/>
                  </a:cubicBezTo>
                  <a:cubicBezTo>
                    <a:pt x="2826533" y="402355"/>
                    <a:pt x="2801843" y="439445"/>
                    <a:pt x="2755692" y="432581"/>
                  </a:cubicBezTo>
                  <a:cubicBezTo>
                    <a:pt x="2591990" y="455432"/>
                    <a:pt x="2398484" y="422711"/>
                    <a:pt x="2245809" y="432581"/>
                  </a:cubicBezTo>
                  <a:cubicBezTo>
                    <a:pt x="2093134" y="442451"/>
                    <a:pt x="1855517" y="416456"/>
                    <a:pt x="1709090" y="432581"/>
                  </a:cubicBezTo>
                  <a:cubicBezTo>
                    <a:pt x="1562663" y="448706"/>
                    <a:pt x="1370978" y="384086"/>
                    <a:pt x="1199207" y="432581"/>
                  </a:cubicBezTo>
                  <a:cubicBezTo>
                    <a:pt x="1027436" y="481076"/>
                    <a:pt x="897717" y="416537"/>
                    <a:pt x="716161" y="432581"/>
                  </a:cubicBezTo>
                  <a:cubicBezTo>
                    <a:pt x="534605" y="448625"/>
                    <a:pt x="318805" y="402407"/>
                    <a:pt x="72098" y="432581"/>
                  </a:cubicBezTo>
                  <a:cubicBezTo>
                    <a:pt x="28200" y="424964"/>
                    <a:pt x="7023" y="404653"/>
                    <a:pt x="0" y="360483"/>
                  </a:cubicBezTo>
                  <a:cubicBezTo>
                    <a:pt x="-14659" y="233349"/>
                    <a:pt x="21818" y="208548"/>
                    <a:pt x="0" y="72098"/>
                  </a:cubicBezTo>
                  <a:close/>
                </a:path>
                <a:path w="2827790" h="432581" stroke="0" extrusionOk="0">
                  <a:moveTo>
                    <a:pt x="0" y="72098"/>
                  </a:moveTo>
                  <a:cubicBezTo>
                    <a:pt x="-8013" y="29912"/>
                    <a:pt x="38893" y="5035"/>
                    <a:pt x="72098" y="0"/>
                  </a:cubicBezTo>
                  <a:cubicBezTo>
                    <a:pt x="286748" y="-20249"/>
                    <a:pt x="372321" y="44445"/>
                    <a:pt x="635653" y="0"/>
                  </a:cubicBezTo>
                  <a:cubicBezTo>
                    <a:pt x="898986" y="-44445"/>
                    <a:pt x="1061610" y="30941"/>
                    <a:pt x="1199207" y="0"/>
                  </a:cubicBezTo>
                  <a:cubicBezTo>
                    <a:pt x="1336804" y="-30941"/>
                    <a:pt x="1538963" y="51190"/>
                    <a:pt x="1762762" y="0"/>
                  </a:cubicBezTo>
                  <a:cubicBezTo>
                    <a:pt x="1986561" y="-51190"/>
                    <a:pt x="2397808" y="31337"/>
                    <a:pt x="2755692" y="0"/>
                  </a:cubicBezTo>
                  <a:cubicBezTo>
                    <a:pt x="2783903" y="-2755"/>
                    <a:pt x="2833834" y="30682"/>
                    <a:pt x="2827790" y="72098"/>
                  </a:cubicBezTo>
                  <a:cubicBezTo>
                    <a:pt x="2831393" y="140277"/>
                    <a:pt x="2794730" y="282470"/>
                    <a:pt x="2827790" y="360483"/>
                  </a:cubicBezTo>
                  <a:cubicBezTo>
                    <a:pt x="2830389" y="404694"/>
                    <a:pt x="2792864" y="422924"/>
                    <a:pt x="2755692" y="432581"/>
                  </a:cubicBezTo>
                  <a:cubicBezTo>
                    <a:pt x="2601571" y="472590"/>
                    <a:pt x="2351431" y="390222"/>
                    <a:pt x="2245809" y="432581"/>
                  </a:cubicBezTo>
                  <a:cubicBezTo>
                    <a:pt x="2140187" y="474940"/>
                    <a:pt x="1943293" y="414455"/>
                    <a:pt x="1789598" y="432581"/>
                  </a:cubicBezTo>
                  <a:cubicBezTo>
                    <a:pt x="1635903" y="450707"/>
                    <a:pt x="1357966" y="393016"/>
                    <a:pt x="1226043" y="432581"/>
                  </a:cubicBezTo>
                  <a:cubicBezTo>
                    <a:pt x="1094120" y="472146"/>
                    <a:pt x="893879" y="375318"/>
                    <a:pt x="742996" y="432581"/>
                  </a:cubicBezTo>
                  <a:cubicBezTo>
                    <a:pt x="592113" y="489844"/>
                    <a:pt x="359594" y="419002"/>
                    <a:pt x="72098" y="432581"/>
                  </a:cubicBezTo>
                  <a:cubicBezTo>
                    <a:pt x="36563" y="438401"/>
                    <a:pt x="1583" y="399949"/>
                    <a:pt x="0" y="360483"/>
                  </a:cubicBezTo>
                  <a:cubicBezTo>
                    <a:pt x="-20063" y="239111"/>
                    <a:pt x="23227" y="211769"/>
                    <a:pt x="0" y="7209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12700" cap="flat" cmpd="sng" algn="ctr">
              <a:solidFill>
                <a:schemeClr val="accent2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FCB7CD2-C2F0-4B5A-B573-58B4A8DBCFDF}"/>
                </a:ext>
              </a:extLst>
            </p:cNvPr>
            <p:cNvSpPr/>
            <p:nvPr/>
          </p:nvSpPr>
          <p:spPr>
            <a:xfrm>
              <a:off x="1053394" y="206467"/>
              <a:ext cx="2880723" cy="4042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Luyện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đọc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nhóm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B336BBBC-8913-430A-955D-46370459AD0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7893" y="400550"/>
            <a:ext cx="667016" cy="74457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1F2D625E-4E0C-4307-8779-67B8D775698C}"/>
              </a:ext>
            </a:extLst>
          </p:cNvPr>
          <p:cNvSpPr/>
          <p:nvPr/>
        </p:nvSpPr>
        <p:spPr>
          <a:xfrm>
            <a:off x="1523114" y="2693179"/>
            <a:ext cx="4199859" cy="18158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75000"/>
              </a:schemeClr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Yêu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cầu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FC291B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Phân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công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theo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đoạn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Tất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cả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thành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viên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đều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đọc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Giải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nghĩa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từ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cùng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nhau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774F6FE-DDCC-4A5A-82C8-25CDD59F25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9028" y="2348939"/>
            <a:ext cx="5196943" cy="2160122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F5AB419-D0F2-4269-AD29-505E2512A4A3}"/>
              </a:ext>
            </a:extLst>
          </p:cNvPr>
          <p:cNvGrpSpPr/>
          <p:nvPr/>
        </p:nvGrpSpPr>
        <p:grpSpPr>
          <a:xfrm rot="260226">
            <a:off x="3563417" y="4760395"/>
            <a:ext cx="5283322" cy="2099654"/>
            <a:chOff x="561349" y="4544613"/>
            <a:chExt cx="4171068" cy="164891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5CBE5CB-A24B-45B8-BCFE-D4D98C1FFA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99" r="73673" b="9264"/>
            <a:stretch/>
          </p:blipFill>
          <p:spPr>
            <a:xfrm rot="20862508">
              <a:off x="561349" y="4820325"/>
              <a:ext cx="1168923" cy="1373205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83FA1D5F-B3C6-4635-9C8D-B626D87AC0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89" t="62452" r="48984" b="8911"/>
            <a:stretch/>
          </p:blipFill>
          <p:spPr>
            <a:xfrm rot="21392206">
              <a:off x="3563494" y="4544613"/>
              <a:ext cx="1168923" cy="1373205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9A60B6D-F827-45B5-A7D8-B89424C9E6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31" t="63022" r="25216" b="8341"/>
            <a:stretch/>
          </p:blipFill>
          <p:spPr>
            <a:xfrm rot="21372641">
              <a:off x="2652857" y="4605800"/>
              <a:ext cx="1094593" cy="1373205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552475B-7421-4A29-858B-A6B42C49C3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88" t="62865" r="1059" b="8498"/>
            <a:stretch/>
          </p:blipFill>
          <p:spPr>
            <a:xfrm>
              <a:off x="1739819" y="4657649"/>
              <a:ext cx="1094593" cy="1373205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0FD0706F-91F9-4799-9EE5-7751C9B65CC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356593" y="4820035"/>
            <a:ext cx="918316" cy="71019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96D3777-C897-4C7C-ADBC-E1BD3258681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094171" y="4895485"/>
            <a:ext cx="820756" cy="63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3744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2A32D6-90F3-4506-9717-41B53ACE9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0175" y="2028825"/>
            <a:ext cx="3171825" cy="4829175"/>
          </a:xfrm>
          <a:prstGeom prst="rect">
            <a:avLst/>
          </a:prstGeom>
        </p:spPr>
      </p:pic>
      <p:sp>
        <p:nvSpPr>
          <p:cNvPr id="29" name="Text Box 4">
            <a:extLst>
              <a:ext uri="{FF2B5EF4-FFF2-40B4-BE49-F238E27FC236}">
                <a16:creationId xmlns:a16="http://schemas.microsoft.com/office/drawing/2014/main" id="{99F82B0B-EA6D-46BD-B06F-7DE4D53C863E}"/>
              </a:ext>
            </a:extLst>
          </p:cNvPr>
          <p:cNvSpPr txBox="1"/>
          <p:nvPr/>
        </p:nvSpPr>
        <p:spPr>
          <a:xfrm>
            <a:off x="828674" y="1595021"/>
            <a:ext cx="394335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 sưng nó tấy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Khập khiễng, khập khà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Nhấc chân quá khó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 ông nhăn nhó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 đỡ ông lên.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Text Box 6">
            <a:extLst>
              <a:ext uri="{FF2B5EF4-FFF2-40B4-BE49-F238E27FC236}">
                <a16:creationId xmlns:a16="http://schemas.microsoft.com/office/drawing/2014/main" id="{E70F3884-9FF4-4CD8-9FB4-4B6CD10464B4}"/>
              </a:ext>
            </a:extLst>
          </p:cNvPr>
          <p:cNvSpPr txBox="1"/>
          <p:nvPr/>
        </p:nvSpPr>
        <p:spPr>
          <a:xfrm>
            <a:off x="5375960" y="1597677"/>
            <a:ext cx="408803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lòng sung sướng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Quên cả đớn đau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 nó thương ông.”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(Tú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9E127F-FEF5-4711-AFE1-81A11B0BE0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9093" y="214087"/>
            <a:ext cx="4365114" cy="1219306"/>
          </a:xfrm>
          <a:prstGeom prst="rect">
            <a:avLst/>
          </a:prstGeom>
        </p:spPr>
      </p:pic>
      <p:sp>
        <p:nvSpPr>
          <p:cNvPr id="9" name="Teardrop 8">
            <a:extLst>
              <a:ext uri="{FF2B5EF4-FFF2-40B4-BE49-F238E27FC236}">
                <a16:creationId xmlns:a16="http://schemas.microsoft.com/office/drawing/2014/main" id="{0C4951CF-A4EC-45A7-9856-E0BF9EE064A6}"/>
              </a:ext>
            </a:extLst>
          </p:cNvPr>
          <p:cNvSpPr/>
          <p:nvPr/>
        </p:nvSpPr>
        <p:spPr>
          <a:xfrm>
            <a:off x="133480" y="1703488"/>
            <a:ext cx="784391" cy="623455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11" name="Teardrop 10">
            <a:extLst>
              <a:ext uri="{FF2B5EF4-FFF2-40B4-BE49-F238E27FC236}">
                <a16:creationId xmlns:a16="http://schemas.microsoft.com/office/drawing/2014/main" id="{A7B9B312-B12E-4CB1-8602-521B0E30B587}"/>
              </a:ext>
            </a:extLst>
          </p:cNvPr>
          <p:cNvSpPr/>
          <p:nvPr/>
        </p:nvSpPr>
        <p:spPr>
          <a:xfrm>
            <a:off x="224738" y="4289589"/>
            <a:ext cx="693133" cy="623455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13" name="Teardrop 12">
            <a:extLst>
              <a:ext uri="{FF2B5EF4-FFF2-40B4-BE49-F238E27FC236}">
                <a16:creationId xmlns:a16="http://schemas.microsoft.com/office/drawing/2014/main" id="{F2059239-B33F-4D34-974B-A927EDF7D3A6}"/>
              </a:ext>
            </a:extLst>
          </p:cNvPr>
          <p:cNvSpPr/>
          <p:nvPr/>
        </p:nvSpPr>
        <p:spPr>
          <a:xfrm>
            <a:off x="4678967" y="1595021"/>
            <a:ext cx="693133" cy="623455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91850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DBC68A6-41B0-4D6A-B7ED-A1CC5847535A}"/>
              </a:ext>
            </a:extLst>
          </p:cNvPr>
          <p:cNvGrpSpPr/>
          <p:nvPr/>
        </p:nvGrpSpPr>
        <p:grpSpPr>
          <a:xfrm>
            <a:off x="3423799" y="452781"/>
            <a:ext cx="3540234" cy="625703"/>
            <a:chOff x="1053394" y="206467"/>
            <a:chExt cx="2880723" cy="432581"/>
          </a:xfrm>
        </p:grpSpPr>
        <p:sp>
          <p:nvSpPr>
            <p:cNvPr id="3" name="Rectangle: Rounded Corners 43">
              <a:extLst>
                <a:ext uri="{FF2B5EF4-FFF2-40B4-BE49-F238E27FC236}">
                  <a16:creationId xmlns:a16="http://schemas.microsoft.com/office/drawing/2014/main" id="{0C4E1BFA-6C7C-4F52-ADB9-89A1F1ABD9A1}"/>
                </a:ext>
              </a:extLst>
            </p:cNvPr>
            <p:cNvSpPr/>
            <p:nvPr/>
          </p:nvSpPr>
          <p:spPr>
            <a:xfrm>
              <a:off x="1106327" y="206467"/>
              <a:ext cx="2827790" cy="432581"/>
            </a:xfrm>
            <a:custGeom>
              <a:avLst/>
              <a:gdLst>
                <a:gd name="connsiteX0" fmla="*/ 0 w 2827790"/>
                <a:gd name="connsiteY0" fmla="*/ 72098 h 432581"/>
                <a:gd name="connsiteX1" fmla="*/ 72098 w 2827790"/>
                <a:gd name="connsiteY1" fmla="*/ 0 h 432581"/>
                <a:gd name="connsiteX2" fmla="*/ 635653 w 2827790"/>
                <a:gd name="connsiteY2" fmla="*/ 0 h 432581"/>
                <a:gd name="connsiteX3" fmla="*/ 1118700 w 2827790"/>
                <a:gd name="connsiteY3" fmla="*/ 0 h 432581"/>
                <a:gd name="connsiteX4" fmla="*/ 1601747 w 2827790"/>
                <a:gd name="connsiteY4" fmla="*/ 0 h 432581"/>
                <a:gd name="connsiteX5" fmla="*/ 2138465 w 2827790"/>
                <a:gd name="connsiteY5" fmla="*/ 0 h 432581"/>
                <a:gd name="connsiteX6" fmla="*/ 2755692 w 2827790"/>
                <a:gd name="connsiteY6" fmla="*/ 0 h 432581"/>
                <a:gd name="connsiteX7" fmla="*/ 2827790 w 2827790"/>
                <a:gd name="connsiteY7" fmla="*/ 72098 h 432581"/>
                <a:gd name="connsiteX8" fmla="*/ 2827790 w 2827790"/>
                <a:gd name="connsiteY8" fmla="*/ 360483 h 432581"/>
                <a:gd name="connsiteX9" fmla="*/ 2755692 w 2827790"/>
                <a:gd name="connsiteY9" fmla="*/ 432581 h 432581"/>
                <a:gd name="connsiteX10" fmla="*/ 2245809 w 2827790"/>
                <a:gd name="connsiteY10" fmla="*/ 432581 h 432581"/>
                <a:gd name="connsiteX11" fmla="*/ 1709090 w 2827790"/>
                <a:gd name="connsiteY11" fmla="*/ 432581 h 432581"/>
                <a:gd name="connsiteX12" fmla="*/ 1199207 w 2827790"/>
                <a:gd name="connsiteY12" fmla="*/ 432581 h 432581"/>
                <a:gd name="connsiteX13" fmla="*/ 716161 w 2827790"/>
                <a:gd name="connsiteY13" fmla="*/ 432581 h 432581"/>
                <a:gd name="connsiteX14" fmla="*/ 72098 w 2827790"/>
                <a:gd name="connsiteY14" fmla="*/ 432581 h 432581"/>
                <a:gd name="connsiteX15" fmla="*/ 0 w 2827790"/>
                <a:gd name="connsiteY15" fmla="*/ 360483 h 432581"/>
                <a:gd name="connsiteX16" fmla="*/ 0 w 2827790"/>
                <a:gd name="connsiteY16" fmla="*/ 72098 h 4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27790" h="432581" fill="none" extrusionOk="0">
                  <a:moveTo>
                    <a:pt x="0" y="72098"/>
                  </a:moveTo>
                  <a:cubicBezTo>
                    <a:pt x="1001" y="25215"/>
                    <a:pt x="34345" y="4891"/>
                    <a:pt x="72098" y="0"/>
                  </a:cubicBezTo>
                  <a:cubicBezTo>
                    <a:pt x="229340" y="-51516"/>
                    <a:pt x="419749" y="29485"/>
                    <a:pt x="635653" y="0"/>
                  </a:cubicBezTo>
                  <a:cubicBezTo>
                    <a:pt x="851558" y="-29485"/>
                    <a:pt x="978709" y="27118"/>
                    <a:pt x="1118700" y="0"/>
                  </a:cubicBezTo>
                  <a:cubicBezTo>
                    <a:pt x="1258691" y="-27118"/>
                    <a:pt x="1420170" y="14335"/>
                    <a:pt x="1601747" y="0"/>
                  </a:cubicBezTo>
                  <a:cubicBezTo>
                    <a:pt x="1783324" y="-14335"/>
                    <a:pt x="1952381" y="48729"/>
                    <a:pt x="2138465" y="0"/>
                  </a:cubicBezTo>
                  <a:cubicBezTo>
                    <a:pt x="2324549" y="-48729"/>
                    <a:pt x="2522957" y="32208"/>
                    <a:pt x="2755692" y="0"/>
                  </a:cubicBezTo>
                  <a:cubicBezTo>
                    <a:pt x="2792909" y="1288"/>
                    <a:pt x="2834995" y="27631"/>
                    <a:pt x="2827790" y="72098"/>
                  </a:cubicBezTo>
                  <a:cubicBezTo>
                    <a:pt x="2860237" y="179020"/>
                    <a:pt x="2816481" y="240392"/>
                    <a:pt x="2827790" y="360483"/>
                  </a:cubicBezTo>
                  <a:cubicBezTo>
                    <a:pt x="2826533" y="402355"/>
                    <a:pt x="2801843" y="439445"/>
                    <a:pt x="2755692" y="432581"/>
                  </a:cubicBezTo>
                  <a:cubicBezTo>
                    <a:pt x="2591990" y="455432"/>
                    <a:pt x="2398484" y="422711"/>
                    <a:pt x="2245809" y="432581"/>
                  </a:cubicBezTo>
                  <a:cubicBezTo>
                    <a:pt x="2093134" y="442451"/>
                    <a:pt x="1855517" y="416456"/>
                    <a:pt x="1709090" y="432581"/>
                  </a:cubicBezTo>
                  <a:cubicBezTo>
                    <a:pt x="1562663" y="448706"/>
                    <a:pt x="1370978" y="384086"/>
                    <a:pt x="1199207" y="432581"/>
                  </a:cubicBezTo>
                  <a:cubicBezTo>
                    <a:pt x="1027436" y="481076"/>
                    <a:pt x="897717" y="416537"/>
                    <a:pt x="716161" y="432581"/>
                  </a:cubicBezTo>
                  <a:cubicBezTo>
                    <a:pt x="534605" y="448625"/>
                    <a:pt x="318805" y="402407"/>
                    <a:pt x="72098" y="432581"/>
                  </a:cubicBezTo>
                  <a:cubicBezTo>
                    <a:pt x="28200" y="424964"/>
                    <a:pt x="7023" y="404653"/>
                    <a:pt x="0" y="360483"/>
                  </a:cubicBezTo>
                  <a:cubicBezTo>
                    <a:pt x="-14659" y="233349"/>
                    <a:pt x="21818" y="208548"/>
                    <a:pt x="0" y="72098"/>
                  </a:cubicBezTo>
                  <a:close/>
                </a:path>
                <a:path w="2827790" h="432581" stroke="0" extrusionOk="0">
                  <a:moveTo>
                    <a:pt x="0" y="72098"/>
                  </a:moveTo>
                  <a:cubicBezTo>
                    <a:pt x="-8013" y="29912"/>
                    <a:pt x="38893" y="5035"/>
                    <a:pt x="72098" y="0"/>
                  </a:cubicBezTo>
                  <a:cubicBezTo>
                    <a:pt x="286748" y="-20249"/>
                    <a:pt x="372321" y="44445"/>
                    <a:pt x="635653" y="0"/>
                  </a:cubicBezTo>
                  <a:cubicBezTo>
                    <a:pt x="898986" y="-44445"/>
                    <a:pt x="1061610" y="30941"/>
                    <a:pt x="1199207" y="0"/>
                  </a:cubicBezTo>
                  <a:cubicBezTo>
                    <a:pt x="1336804" y="-30941"/>
                    <a:pt x="1538963" y="51190"/>
                    <a:pt x="1762762" y="0"/>
                  </a:cubicBezTo>
                  <a:cubicBezTo>
                    <a:pt x="1986561" y="-51190"/>
                    <a:pt x="2397808" y="31337"/>
                    <a:pt x="2755692" y="0"/>
                  </a:cubicBezTo>
                  <a:cubicBezTo>
                    <a:pt x="2783903" y="-2755"/>
                    <a:pt x="2833834" y="30682"/>
                    <a:pt x="2827790" y="72098"/>
                  </a:cubicBezTo>
                  <a:cubicBezTo>
                    <a:pt x="2831393" y="140277"/>
                    <a:pt x="2794730" y="282470"/>
                    <a:pt x="2827790" y="360483"/>
                  </a:cubicBezTo>
                  <a:cubicBezTo>
                    <a:pt x="2830389" y="404694"/>
                    <a:pt x="2792864" y="422924"/>
                    <a:pt x="2755692" y="432581"/>
                  </a:cubicBezTo>
                  <a:cubicBezTo>
                    <a:pt x="2601571" y="472590"/>
                    <a:pt x="2351431" y="390222"/>
                    <a:pt x="2245809" y="432581"/>
                  </a:cubicBezTo>
                  <a:cubicBezTo>
                    <a:pt x="2140187" y="474940"/>
                    <a:pt x="1943293" y="414455"/>
                    <a:pt x="1789598" y="432581"/>
                  </a:cubicBezTo>
                  <a:cubicBezTo>
                    <a:pt x="1635903" y="450707"/>
                    <a:pt x="1357966" y="393016"/>
                    <a:pt x="1226043" y="432581"/>
                  </a:cubicBezTo>
                  <a:cubicBezTo>
                    <a:pt x="1094120" y="472146"/>
                    <a:pt x="893879" y="375318"/>
                    <a:pt x="742996" y="432581"/>
                  </a:cubicBezTo>
                  <a:cubicBezTo>
                    <a:pt x="592113" y="489844"/>
                    <a:pt x="359594" y="419002"/>
                    <a:pt x="72098" y="432581"/>
                  </a:cubicBezTo>
                  <a:cubicBezTo>
                    <a:pt x="36563" y="438401"/>
                    <a:pt x="1583" y="399949"/>
                    <a:pt x="0" y="360483"/>
                  </a:cubicBezTo>
                  <a:cubicBezTo>
                    <a:pt x="-20063" y="239111"/>
                    <a:pt x="23227" y="211769"/>
                    <a:pt x="0" y="7209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12700" cap="flat" cmpd="sng" algn="ctr">
              <a:solidFill>
                <a:schemeClr val="accent2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70A79F7-B099-40F8-8A4D-103B77987FA9}"/>
                </a:ext>
              </a:extLst>
            </p:cNvPr>
            <p:cNvSpPr/>
            <p:nvPr/>
          </p:nvSpPr>
          <p:spPr>
            <a:xfrm>
              <a:off x="1053394" y="206467"/>
              <a:ext cx="2880723" cy="4042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Luyện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đọc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toàn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bài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C03AC91-B314-48B9-A9C1-E0CFC467EBD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7893" y="400550"/>
            <a:ext cx="667016" cy="7445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516953-525C-49BF-968C-69A01D0A1E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356593" y="4820035"/>
            <a:ext cx="918316" cy="7101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B04EDF-F652-47B2-9840-BD71EF0824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094171" y="4895485"/>
            <a:ext cx="820756" cy="634749"/>
          </a:xfrm>
          <a:prstGeom prst="rect">
            <a:avLst/>
          </a:prstGeom>
        </p:spPr>
      </p:pic>
      <p:sp>
        <p:nvSpPr>
          <p:cNvPr id="8" name="Rounded Rectangle 31">
            <a:extLst>
              <a:ext uri="{FF2B5EF4-FFF2-40B4-BE49-F238E27FC236}">
                <a16:creationId xmlns:a16="http://schemas.microsoft.com/office/drawing/2014/main" id="{F9AA9A6C-B9FE-45F4-9AEA-6092FA813B07}"/>
              </a:ext>
            </a:extLst>
          </p:cNvPr>
          <p:cNvSpPr/>
          <p:nvPr/>
        </p:nvSpPr>
        <p:spPr>
          <a:xfrm>
            <a:off x="1261405" y="3234922"/>
            <a:ext cx="3645680" cy="523585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232DBEC-94AD-44A1-9487-F4FD87322BC5}"/>
              </a:ext>
            </a:extLst>
          </p:cNvPr>
          <p:cNvSpPr/>
          <p:nvPr/>
        </p:nvSpPr>
        <p:spPr>
          <a:xfrm>
            <a:off x="4336148" y="2089681"/>
            <a:ext cx="34259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Tiêu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chí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đánh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giá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153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5BF3EB-3C41-4F3E-8CA2-0F2A55175656}"/>
              </a:ext>
            </a:extLst>
          </p:cNvPr>
          <p:cNvSpPr/>
          <p:nvPr/>
        </p:nvSpPr>
        <p:spPr>
          <a:xfrm>
            <a:off x="1995471" y="3166530"/>
            <a:ext cx="17764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đúng</a:t>
            </a: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6FFEE4A-6DEE-4AE8-BFAD-36AFB15482C6}"/>
              </a:ext>
            </a:extLst>
          </p:cNvPr>
          <p:cNvSpPr/>
          <p:nvPr/>
        </p:nvSpPr>
        <p:spPr>
          <a:xfrm>
            <a:off x="1353718" y="3280714"/>
            <a:ext cx="432000" cy="432000"/>
          </a:xfrm>
          <a:prstGeom prst="ellipse">
            <a:avLst/>
          </a:prstGeom>
          <a:solidFill>
            <a:srgbClr val="93E3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1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00F1E5C-B211-4EFA-9CED-741A670F701C}"/>
              </a:ext>
            </a:extLst>
          </p:cNvPr>
          <p:cNvGrpSpPr/>
          <p:nvPr/>
        </p:nvGrpSpPr>
        <p:grpSpPr>
          <a:xfrm>
            <a:off x="1261405" y="3855714"/>
            <a:ext cx="3645680" cy="643894"/>
            <a:chOff x="1717199" y="4363552"/>
            <a:chExt cx="3645680" cy="643894"/>
          </a:xfrm>
        </p:grpSpPr>
        <p:sp>
          <p:nvSpPr>
            <p:cNvPr id="13" name="Rounded Rectangle 36">
              <a:extLst>
                <a:ext uri="{FF2B5EF4-FFF2-40B4-BE49-F238E27FC236}">
                  <a16:creationId xmlns:a16="http://schemas.microsoft.com/office/drawing/2014/main" id="{979DAAF9-BFAB-4D19-8B5B-33B0237FCF0F}"/>
                </a:ext>
              </a:extLst>
            </p:cNvPr>
            <p:cNvSpPr/>
            <p:nvPr/>
          </p:nvSpPr>
          <p:spPr>
            <a:xfrm>
              <a:off x="1717199" y="4407610"/>
              <a:ext cx="3645680" cy="563049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5BF999A-AA78-4014-B1D7-66DBE7B46F57}"/>
                </a:ext>
              </a:extLst>
            </p:cNvPr>
            <p:cNvSpPr/>
            <p:nvPr/>
          </p:nvSpPr>
          <p:spPr>
            <a:xfrm>
              <a:off x="2451265" y="4363552"/>
              <a:ext cx="1832553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Đọc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to,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rõ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177D755-96C4-47CF-B3E5-992E04C6F849}"/>
                </a:ext>
              </a:extLst>
            </p:cNvPr>
            <p:cNvSpPr/>
            <p:nvPr/>
          </p:nvSpPr>
          <p:spPr>
            <a:xfrm>
              <a:off x="1824062" y="4469499"/>
              <a:ext cx="432000" cy="432000"/>
            </a:xfrm>
            <a:prstGeom prst="ellipse">
              <a:avLst/>
            </a:prstGeom>
            <a:solidFill>
              <a:srgbClr val="FFE443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2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46C60DB-4A7E-4A9B-B7D7-2876BC6748ED}"/>
              </a:ext>
            </a:extLst>
          </p:cNvPr>
          <p:cNvGrpSpPr/>
          <p:nvPr/>
        </p:nvGrpSpPr>
        <p:grpSpPr>
          <a:xfrm>
            <a:off x="1261405" y="4594182"/>
            <a:ext cx="5119273" cy="643894"/>
            <a:chOff x="1717199" y="5199333"/>
            <a:chExt cx="5119273" cy="643894"/>
          </a:xfrm>
        </p:grpSpPr>
        <p:sp>
          <p:nvSpPr>
            <p:cNvPr id="17" name="Rounded Rectangle 40">
              <a:extLst>
                <a:ext uri="{FF2B5EF4-FFF2-40B4-BE49-F238E27FC236}">
                  <a16:creationId xmlns:a16="http://schemas.microsoft.com/office/drawing/2014/main" id="{2EAB1CE8-5DDA-4C69-9E40-7A20D55E83CE}"/>
                </a:ext>
              </a:extLst>
            </p:cNvPr>
            <p:cNvSpPr/>
            <p:nvPr/>
          </p:nvSpPr>
          <p:spPr>
            <a:xfrm>
              <a:off x="1717199" y="5206535"/>
              <a:ext cx="5119273" cy="58458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1D7EE4A-0201-4228-A6DF-81EF4A2BF741}"/>
                </a:ext>
              </a:extLst>
            </p:cNvPr>
            <p:cNvSpPr/>
            <p:nvPr/>
          </p:nvSpPr>
          <p:spPr>
            <a:xfrm>
              <a:off x="2451265" y="5199333"/>
              <a:ext cx="3437159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Ngắt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nghỉ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đúng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chỗ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259C341-B46F-4453-8893-CBBA272525C0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FFB7A3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3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20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B8428F92-E037-4C6E-8721-245E5E0747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4999398" y="3234922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B8F3B667-FB24-4083-8EC7-324BCFC5EF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5052659" y="3883803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09E0F8AB-135E-46EA-92A3-3B5B7E29EE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380678" y="4631174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7D054ABF-0A3F-42A8-9298-E09AC5191C1F}"/>
              </a:ext>
            </a:extLst>
          </p:cNvPr>
          <p:cNvGrpSpPr/>
          <p:nvPr/>
        </p:nvGrpSpPr>
        <p:grpSpPr>
          <a:xfrm>
            <a:off x="1261405" y="5281954"/>
            <a:ext cx="8097635" cy="643894"/>
            <a:chOff x="1717199" y="5199333"/>
            <a:chExt cx="8097635" cy="643894"/>
          </a:xfrm>
        </p:grpSpPr>
        <p:sp>
          <p:nvSpPr>
            <p:cNvPr id="24" name="Rounded Rectangle 47">
              <a:extLst>
                <a:ext uri="{FF2B5EF4-FFF2-40B4-BE49-F238E27FC236}">
                  <a16:creationId xmlns:a16="http://schemas.microsoft.com/office/drawing/2014/main" id="{EEC0E699-B771-4595-9090-2C14D1FE2331}"/>
                </a:ext>
              </a:extLst>
            </p:cNvPr>
            <p:cNvSpPr/>
            <p:nvPr/>
          </p:nvSpPr>
          <p:spPr>
            <a:xfrm>
              <a:off x="1717199" y="5206535"/>
              <a:ext cx="8097635" cy="584583"/>
            </a:xfrm>
            <a:prstGeom prst="roundRect">
              <a:avLst>
                <a:gd name="adj" fmla="val 50000"/>
              </a:avLst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0AFC106-4145-4E44-8E67-6AFB637779E5}"/>
                </a:ext>
              </a:extLst>
            </p:cNvPr>
            <p:cNvSpPr/>
            <p:nvPr/>
          </p:nvSpPr>
          <p:spPr>
            <a:xfrm>
              <a:off x="2414689" y="5199333"/>
              <a:ext cx="5803192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Giọng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đọc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và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nhấn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giọng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phù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hợp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FF60B64-F894-4BE5-93D5-07439A9A2C7D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4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27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0FD18175-0854-46A6-B770-BC31001D23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9501805" y="5318946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8516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2A32D6-90F3-4506-9717-41B53ACE9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0175" y="2028825"/>
            <a:ext cx="3171825" cy="4829175"/>
          </a:xfrm>
          <a:prstGeom prst="rect">
            <a:avLst/>
          </a:prstGeom>
        </p:spPr>
      </p:pic>
      <p:sp>
        <p:nvSpPr>
          <p:cNvPr id="29" name="Text Box 4">
            <a:extLst>
              <a:ext uri="{FF2B5EF4-FFF2-40B4-BE49-F238E27FC236}">
                <a16:creationId xmlns:a16="http://schemas.microsoft.com/office/drawing/2014/main" id="{99F82B0B-EA6D-46BD-B06F-7DE4D53C863E}"/>
              </a:ext>
            </a:extLst>
          </p:cNvPr>
          <p:cNvSpPr txBox="1"/>
          <p:nvPr/>
        </p:nvSpPr>
        <p:spPr>
          <a:xfrm>
            <a:off x="828674" y="1595021"/>
            <a:ext cx="394335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 sưng nó tấy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Khập khiễng, khập khà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Nhấc chân quá khó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 ông nhăn nhó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 đỡ ông lên.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Text Box 6">
            <a:extLst>
              <a:ext uri="{FF2B5EF4-FFF2-40B4-BE49-F238E27FC236}">
                <a16:creationId xmlns:a16="http://schemas.microsoft.com/office/drawing/2014/main" id="{E70F3884-9FF4-4CD8-9FB4-4B6CD10464B4}"/>
              </a:ext>
            </a:extLst>
          </p:cNvPr>
          <p:cNvSpPr txBox="1"/>
          <p:nvPr/>
        </p:nvSpPr>
        <p:spPr>
          <a:xfrm>
            <a:off x="5375960" y="1597677"/>
            <a:ext cx="408803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lòng sung sướng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Quên cả đớn đau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 nó thương ông.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(Tú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9E127F-FEF5-4711-AFE1-81A11B0BE0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9093" y="214087"/>
            <a:ext cx="4365114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566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43">
            <a:extLst>
              <a:ext uri="{FF2B5EF4-FFF2-40B4-BE49-F238E27FC236}">
                <a16:creationId xmlns:a16="http://schemas.microsoft.com/office/drawing/2014/main" id="{0ACEC58B-7B81-4DF2-B87F-6D324F29C1A3}"/>
              </a:ext>
            </a:extLst>
          </p:cNvPr>
          <p:cNvSpPr/>
          <p:nvPr/>
        </p:nvSpPr>
        <p:spPr>
          <a:xfrm>
            <a:off x="1532495" y="3739220"/>
            <a:ext cx="8232203" cy="1285361"/>
          </a:xfrm>
          <a:custGeom>
            <a:avLst/>
            <a:gdLst>
              <a:gd name="connsiteX0" fmla="*/ 0 w 8232203"/>
              <a:gd name="connsiteY0" fmla="*/ 214231 h 1285361"/>
              <a:gd name="connsiteX1" fmla="*/ 214231 w 8232203"/>
              <a:gd name="connsiteY1" fmla="*/ 0 h 1285361"/>
              <a:gd name="connsiteX2" fmla="*/ 693604 w 8232203"/>
              <a:gd name="connsiteY2" fmla="*/ 0 h 1285361"/>
              <a:gd name="connsiteX3" fmla="*/ 1329051 w 8232203"/>
              <a:gd name="connsiteY3" fmla="*/ 0 h 1285361"/>
              <a:gd name="connsiteX4" fmla="*/ 1652349 w 8232203"/>
              <a:gd name="connsiteY4" fmla="*/ 0 h 1285361"/>
              <a:gd name="connsiteX5" fmla="*/ 1975647 w 8232203"/>
              <a:gd name="connsiteY5" fmla="*/ 0 h 1285361"/>
              <a:gd name="connsiteX6" fmla="*/ 2298945 w 8232203"/>
              <a:gd name="connsiteY6" fmla="*/ 0 h 1285361"/>
              <a:gd name="connsiteX7" fmla="*/ 2700280 w 8232203"/>
              <a:gd name="connsiteY7" fmla="*/ 0 h 1285361"/>
              <a:gd name="connsiteX8" fmla="*/ 3335727 w 8232203"/>
              <a:gd name="connsiteY8" fmla="*/ 0 h 1285361"/>
              <a:gd name="connsiteX9" fmla="*/ 3659025 w 8232203"/>
              <a:gd name="connsiteY9" fmla="*/ 0 h 1285361"/>
              <a:gd name="connsiteX10" fmla="*/ 4138398 w 8232203"/>
              <a:gd name="connsiteY10" fmla="*/ 0 h 1285361"/>
              <a:gd name="connsiteX11" fmla="*/ 4539733 w 8232203"/>
              <a:gd name="connsiteY11" fmla="*/ 0 h 1285361"/>
              <a:gd name="connsiteX12" fmla="*/ 5019106 w 8232203"/>
              <a:gd name="connsiteY12" fmla="*/ 0 h 1285361"/>
              <a:gd name="connsiteX13" fmla="*/ 5420441 w 8232203"/>
              <a:gd name="connsiteY13" fmla="*/ 0 h 1285361"/>
              <a:gd name="connsiteX14" fmla="*/ 5977851 w 8232203"/>
              <a:gd name="connsiteY14" fmla="*/ 0 h 1285361"/>
              <a:gd name="connsiteX15" fmla="*/ 6379186 w 8232203"/>
              <a:gd name="connsiteY15" fmla="*/ 0 h 1285361"/>
              <a:gd name="connsiteX16" fmla="*/ 6858559 w 8232203"/>
              <a:gd name="connsiteY16" fmla="*/ 0 h 1285361"/>
              <a:gd name="connsiteX17" fmla="*/ 7415969 w 8232203"/>
              <a:gd name="connsiteY17" fmla="*/ 0 h 1285361"/>
              <a:gd name="connsiteX18" fmla="*/ 8017972 w 8232203"/>
              <a:gd name="connsiteY18" fmla="*/ 0 h 1285361"/>
              <a:gd name="connsiteX19" fmla="*/ 8232203 w 8232203"/>
              <a:gd name="connsiteY19" fmla="*/ 214231 h 1285361"/>
              <a:gd name="connsiteX20" fmla="*/ 8232203 w 8232203"/>
              <a:gd name="connsiteY20" fmla="*/ 659818 h 1285361"/>
              <a:gd name="connsiteX21" fmla="*/ 8232203 w 8232203"/>
              <a:gd name="connsiteY21" fmla="*/ 1071130 h 1285361"/>
              <a:gd name="connsiteX22" fmla="*/ 8017972 w 8232203"/>
              <a:gd name="connsiteY22" fmla="*/ 1285361 h 1285361"/>
              <a:gd name="connsiteX23" fmla="*/ 7304487 w 8232203"/>
              <a:gd name="connsiteY23" fmla="*/ 1285361 h 1285361"/>
              <a:gd name="connsiteX24" fmla="*/ 6747077 w 8232203"/>
              <a:gd name="connsiteY24" fmla="*/ 1285361 h 1285361"/>
              <a:gd name="connsiteX25" fmla="*/ 6423779 w 8232203"/>
              <a:gd name="connsiteY25" fmla="*/ 1285361 h 1285361"/>
              <a:gd name="connsiteX26" fmla="*/ 5710294 w 8232203"/>
              <a:gd name="connsiteY26" fmla="*/ 1285361 h 1285361"/>
              <a:gd name="connsiteX27" fmla="*/ 4996809 w 8232203"/>
              <a:gd name="connsiteY27" fmla="*/ 1285361 h 1285361"/>
              <a:gd name="connsiteX28" fmla="*/ 4361362 w 8232203"/>
              <a:gd name="connsiteY28" fmla="*/ 1285361 h 1285361"/>
              <a:gd name="connsiteX29" fmla="*/ 3647877 w 8232203"/>
              <a:gd name="connsiteY29" fmla="*/ 1285361 h 1285361"/>
              <a:gd name="connsiteX30" fmla="*/ 3090467 w 8232203"/>
              <a:gd name="connsiteY30" fmla="*/ 1285361 h 1285361"/>
              <a:gd name="connsiteX31" fmla="*/ 2455019 w 8232203"/>
              <a:gd name="connsiteY31" fmla="*/ 1285361 h 1285361"/>
              <a:gd name="connsiteX32" fmla="*/ 1975647 w 8232203"/>
              <a:gd name="connsiteY32" fmla="*/ 1285361 h 1285361"/>
              <a:gd name="connsiteX33" fmla="*/ 1652349 w 8232203"/>
              <a:gd name="connsiteY33" fmla="*/ 1285361 h 1285361"/>
              <a:gd name="connsiteX34" fmla="*/ 1329051 w 8232203"/>
              <a:gd name="connsiteY34" fmla="*/ 1285361 h 1285361"/>
              <a:gd name="connsiteX35" fmla="*/ 927716 w 8232203"/>
              <a:gd name="connsiteY35" fmla="*/ 1285361 h 1285361"/>
              <a:gd name="connsiteX36" fmla="*/ 214231 w 8232203"/>
              <a:gd name="connsiteY36" fmla="*/ 1285361 h 1285361"/>
              <a:gd name="connsiteX37" fmla="*/ 0 w 8232203"/>
              <a:gd name="connsiteY37" fmla="*/ 1071130 h 1285361"/>
              <a:gd name="connsiteX38" fmla="*/ 0 w 8232203"/>
              <a:gd name="connsiteY38" fmla="*/ 668387 h 1285361"/>
              <a:gd name="connsiteX39" fmla="*/ 0 w 8232203"/>
              <a:gd name="connsiteY39" fmla="*/ 214231 h 1285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232203" h="1285361" fill="none" extrusionOk="0">
                <a:moveTo>
                  <a:pt x="0" y="214231"/>
                </a:moveTo>
                <a:cubicBezTo>
                  <a:pt x="-25768" y="75827"/>
                  <a:pt x="100918" y="-19947"/>
                  <a:pt x="214231" y="0"/>
                </a:cubicBezTo>
                <a:cubicBezTo>
                  <a:pt x="397077" y="-46981"/>
                  <a:pt x="534920" y="13301"/>
                  <a:pt x="693604" y="0"/>
                </a:cubicBezTo>
                <a:cubicBezTo>
                  <a:pt x="852288" y="-13301"/>
                  <a:pt x="1098978" y="62478"/>
                  <a:pt x="1329051" y="0"/>
                </a:cubicBezTo>
                <a:cubicBezTo>
                  <a:pt x="1559124" y="-62478"/>
                  <a:pt x="1517385" y="15587"/>
                  <a:pt x="1652349" y="0"/>
                </a:cubicBezTo>
                <a:cubicBezTo>
                  <a:pt x="1787313" y="-15587"/>
                  <a:pt x="1836774" y="218"/>
                  <a:pt x="1975647" y="0"/>
                </a:cubicBezTo>
                <a:cubicBezTo>
                  <a:pt x="2114520" y="-218"/>
                  <a:pt x="2195522" y="27181"/>
                  <a:pt x="2298945" y="0"/>
                </a:cubicBezTo>
                <a:cubicBezTo>
                  <a:pt x="2402368" y="-27181"/>
                  <a:pt x="2568526" y="21935"/>
                  <a:pt x="2700280" y="0"/>
                </a:cubicBezTo>
                <a:cubicBezTo>
                  <a:pt x="2832035" y="-21935"/>
                  <a:pt x="3057310" y="68454"/>
                  <a:pt x="3335727" y="0"/>
                </a:cubicBezTo>
                <a:cubicBezTo>
                  <a:pt x="3614144" y="-68454"/>
                  <a:pt x="3533682" y="12682"/>
                  <a:pt x="3659025" y="0"/>
                </a:cubicBezTo>
                <a:cubicBezTo>
                  <a:pt x="3784368" y="-12682"/>
                  <a:pt x="3949515" y="9323"/>
                  <a:pt x="4138398" y="0"/>
                </a:cubicBezTo>
                <a:cubicBezTo>
                  <a:pt x="4327281" y="-9323"/>
                  <a:pt x="4443623" y="30229"/>
                  <a:pt x="4539733" y="0"/>
                </a:cubicBezTo>
                <a:cubicBezTo>
                  <a:pt x="4635843" y="-30229"/>
                  <a:pt x="4811244" y="49960"/>
                  <a:pt x="5019106" y="0"/>
                </a:cubicBezTo>
                <a:cubicBezTo>
                  <a:pt x="5226968" y="-49960"/>
                  <a:pt x="5238600" y="22225"/>
                  <a:pt x="5420441" y="0"/>
                </a:cubicBezTo>
                <a:cubicBezTo>
                  <a:pt x="5602282" y="-22225"/>
                  <a:pt x="5767919" y="64921"/>
                  <a:pt x="5977851" y="0"/>
                </a:cubicBezTo>
                <a:cubicBezTo>
                  <a:pt x="6187783" y="-64921"/>
                  <a:pt x="6182857" y="1405"/>
                  <a:pt x="6379186" y="0"/>
                </a:cubicBezTo>
                <a:cubicBezTo>
                  <a:pt x="6575515" y="-1405"/>
                  <a:pt x="6657876" y="27527"/>
                  <a:pt x="6858559" y="0"/>
                </a:cubicBezTo>
                <a:cubicBezTo>
                  <a:pt x="7059242" y="-27527"/>
                  <a:pt x="7151655" y="21576"/>
                  <a:pt x="7415969" y="0"/>
                </a:cubicBezTo>
                <a:cubicBezTo>
                  <a:pt x="7680283" y="-21576"/>
                  <a:pt x="7858787" y="16906"/>
                  <a:pt x="8017972" y="0"/>
                </a:cubicBezTo>
                <a:cubicBezTo>
                  <a:pt x="8131128" y="10278"/>
                  <a:pt x="8246684" y="96483"/>
                  <a:pt x="8232203" y="214231"/>
                </a:cubicBezTo>
                <a:cubicBezTo>
                  <a:pt x="8257224" y="353185"/>
                  <a:pt x="8193927" y="497541"/>
                  <a:pt x="8232203" y="659818"/>
                </a:cubicBezTo>
                <a:cubicBezTo>
                  <a:pt x="8270479" y="822095"/>
                  <a:pt x="8202805" y="926782"/>
                  <a:pt x="8232203" y="1071130"/>
                </a:cubicBezTo>
                <a:cubicBezTo>
                  <a:pt x="8230248" y="1169123"/>
                  <a:pt x="8134813" y="1277563"/>
                  <a:pt x="8017972" y="1285361"/>
                </a:cubicBezTo>
                <a:cubicBezTo>
                  <a:pt x="7791370" y="1356599"/>
                  <a:pt x="7470306" y="1255610"/>
                  <a:pt x="7304487" y="1285361"/>
                </a:cubicBezTo>
                <a:cubicBezTo>
                  <a:pt x="7138669" y="1315112"/>
                  <a:pt x="6887334" y="1275913"/>
                  <a:pt x="6747077" y="1285361"/>
                </a:cubicBezTo>
                <a:cubicBezTo>
                  <a:pt x="6606820" y="1294809"/>
                  <a:pt x="6537879" y="1253179"/>
                  <a:pt x="6423779" y="1285361"/>
                </a:cubicBezTo>
                <a:cubicBezTo>
                  <a:pt x="6309679" y="1317543"/>
                  <a:pt x="5997305" y="1284352"/>
                  <a:pt x="5710294" y="1285361"/>
                </a:cubicBezTo>
                <a:cubicBezTo>
                  <a:pt x="5423284" y="1286370"/>
                  <a:pt x="5228214" y="1228094"/>
                  <a:pt x="4996809" y="1285361"/>
                </a:cubicBezTo>
                <a:cubicBezTo>
                  <a:pt x="4765405" y="1342628"/>
                  <a:pt x="4642647" y="1229081"/>
                  <a:pt x="4361362" y="1285361"/>
                </a:cubicBezTo>
                <a:cubicBezTo>
                  <a:pt x="4080077" y="1341641"/>
                  <a:pt x="3953698" y="1217512"/>
                  <a:pt x="3647877" y="1285361"/>
                </a:cubicBezTo>
                <a:cubicBezTo>
                  <a:pt x="3342057" y="1353210"/>
                  <a:pt x="3231310" y="1233070"/>
                  <a:pt x="3090467" y="1285361"/>
                </a:cubicBezTo>
                <a:cubicBezTo>
                  <a:pt x="2949624" y="1337652"/>
                  <a:pt x="2605862" y="1266334"/>
                  <a:pt x="2455019" y="1285361"/>
                </a:cubicBezTo>
                <a:cubicBezTo>
                  <a:pt x="2304176" y="1304388"/>
                  <a:pt x="2157513" y="1243605"/>
                  <a:pt x="1975647" y="1285361"/>
                </a:cubicBezTo>
                <a:cubicBezTo>
                  <a:pt x="1793781" y="1327117"/>
                  <a:pt x="1731920" y="1277623"/>
                  <a:pt x="1652349" y="1285361"/>
                </a:cubicBezTo>
                <a:cubicBezTo>
                  <a:pt x="1572778" y="1293099"/>
                  <a:pt x="1461087" y="1247654"/>
                  <a:pt x="1329051" y="1285361"/>
                </a:cubicBezTo>
                <a:cubicBezTo>
                  <a:pt x="1197015" y="1323068"/>
                  <a:pt x="1058629" y="1248072"/>
                  <a:pt x="927716" y="1285361"/>
                </a:cubicBezTo>
                <a:cubicBezTo>
                  <a:pt x="796803" y="1322650"/>
                  <a:pt x="524949" y="1225438"/>
                  <a:pt x="214231" y="1285361"/>
                </a:cubicBezTo>
                <a:cubicBezTo>
                  <a:pt x="98091" y="1288595"/>
                  <a:pt x="-2886" y="1186399"/>
                  <a:pt x="0" y="1071130"/>
                </a:cubicBezTo>
                <a:cubicBezTo>
                  <a:pt x="-46206" y="965543"/>
                  <a:pt x="19381" y="762789"/>
                  <a:pt x="0" y="668387"/>
                </a:cubicBezTo>
                <a:cubicBezTo>
                  <a:pt x="-19381" y="573985"/>
                  <a:pt x="37354" y="416044"/>
                  <a:pt x="0" y="214231"/>
                </a:cubicBezTo>
                <a:close/>
              </a:path>
              <a:path w="8232203" h="1285361" stroke="0" extrusionOk="0">
                <a:moveTo>
                  <a:pt x="0" y="214231"/>
                </a:moveTo>
                <a:cubicBezTo>
                  <a:pt x="-21395" y="89594"/>
                  <a:pt x="115797" y="15137"/>
                  <a:pt x="214231" y="0"/>
                </a:cubicBezTo>
                <a:cubicBezTo>
                  <a:pt x="441491" y="-10437"/>
                  <a:pt x="697558" y="23665"/>
                  <a:pt x="849678" y="0"/>
                </a:cubicBezTo>
                <a:cubicBezTo>
                  <a:pt x="1001798" y="-23665"/>
                  <a:pt x="1285912" y="28959"/>
                  <a:pt x="1485126" y="0"/>
                </a:cubicBezTo>
                <a:cubicBezTo>
                  <a:pt x="1684340" y="-28959"/>
                  <a:pt x="1856266" y="45484"/>
                  <a:pt x="2120573" y="0"/>
                </a:cubicBezTo>
                <a:cubicBezTo>
                  <a:pt x="2384880" y="-45484"/>
                  <a:pt x="2571646" y="51888"/>
                  <a:pt x="2834058" y="0"/>
                </a:cubicBezTo>
                <a:cubicBezTo>
                  <a:pt x="3096471" y="-51888"/>
                  <a:pt x="3104978" y="14943"/>
                  <a:pt x="3235394" y="0"/>
                </a:cubicBezTo>
                <a:cubicBezTo>
                  <a:pt x="3365810" y="-14943"/>
                  <a:pt x="3542481" y="14377"/>
                  <a:pt x="3792804" y="0"/>
                </a:cubicBezTo>
                <a:cubicBezTo>
                  <a:pt x="4043127" y="-14377"/>
                  <a:pt x="4133362" y="26027"/>
                  <a:pt x="4272176" y="0"/>
                </a:cubicBezTo>
                <a:cubicBezTo>
                  <a:pt x="4410990" y="-26027"/>
                  <a:pt x="4564681" y="17095"/>
                  <a:pt x="4673512" y="0"/>
                </a:cubicBezTo>
                <a:cubicBezTo>
                  <a:pt x="4782343" y="-17095"/>
                  <a:pt x="5125000" y="72648"/>
                  <a:pt x="5308959" y="0"/>
                </a:cubicBezTo>
                <a:cubicBezTo>
                  <a:pt x="5492918" y="-72648"/>
                  <a:pt x="5527294" y="25630"/>
                  <a:pt x="5632257" y="0"/>
                </a:cubicBezTo>
                <a:cubicBezTo>
                  <a:pt x="5737220" y="-25630"/>
                  <a:pt x="5837751" y="26886"/>
                  <a:pt x="5955555" y="0"/>
                </a:cubicBezTo>
                <a:cubicBezTo>
                  <a:pt x="6073359" y="-26886"/>
                  <a:pt x="6366017" y="39292"/>
                  <a:pt x="6591002" y="0"/>
                </a:cubicBezTo>
                <a:cubicBezTo>
                  <a:pt x="6815987" y="-39292"/>
                  <a:pt x="6865816" y="27046"/>
                  <a:pt x="6992337" y="0"/>
                </a:cubicBezTo>
                <a:cubicBezTo>
                  <a:pt x="7118858" y="-27046"/>
                  <a:pt x="7250989" y="30205"/>
                  <a:pt x="7393673" y="0"/>
                </a:cubicBezTo>
                <a:cubicBezTo>
                  <a:pt x="7536357" y="-30205"/>
                  <a:pt x="7735252" y="40321"/>
                  <a:pt x="8017972" y="0"/>
                </a:cubicBezTo>
                <a:cubicBezTo>
                  <a:pt x="8121678" y="10004"/>
                  <a:pt x="8235594" y="88777"/>
                  <a:pt x="8232203" y="214231"/>
                </a:cubicBezTo>
                <a:cubicBezTo>
                  <a:pt x="8265618" y="423757"/>
                  <a:pt x="8218970" y="493868"/>
                  <a:pt x="8232203" y="642681"/>
                </a:cubicBezTo>
                <a:cubicBezTo>
                  <a:pt x="8245436" y="791494"/>
                  <a:pt x="8203324" y="936518"/>
                  <a:pt x="8232203" y="1071130"/>
                </a:cubicBezTo>
                <a:cubicBezTo>
                  <a:pt x="8249904" y="1207466"/>
                  <a:pt x="8158648" y="1308336"/>
                  <a:pt x="8017972" y="1285361"/>
                </a:cubicBezTo>
                <a:cubicBezTo>
                  <a:pt x="7840327" y="1320390"/>
                  <a:pt x="7567444" y="1205802"/>
                  <a:pt x="7304487" y="1285361"/>
                </a:cubicBezTo>
                <a:cubicBezTo>
                  <a:pt x="7041530" y="1364920"/>
                  <a:pt x="6924346" y="1245272"/>
                  <a:pt x="6747077" y="1285361"/>
                </a:cubicBezTo>
                <a:cubicBezTo>
                  <a:pt x="6569808" y="1325450"/>
                  <a:pt x="6399429" y="1227217"/>
                  <a:pt x="6189667" y="1285361"/>
                </a:cubicBezTo>
                <a:cubicBezTo>
                  <a:pt x="5979905" y="1343505"/>
                  <a:pt x="5977197" y="1282507"/>
                  <a:pt x="5866369" y="1285361"/>
                </a:cubicBezTo>
                <a:cubicBezTo>
                  <a:pt x="5755541" y="1288215"/>
                  <a:pt x="5602832" y="1278854"/>
                  <a:pt x="5465034" y="1285361"/>
                </a:cubicBezTo>
                <a:cubicBezTo>
                  <a:pt x="5327236" y="1291868"/>
                  <a:pt x="5218739" y="1276903"/>
                  <a:pt x="5141736" y="1285361"/>
                </a:cubicBezTo>
                <a:cubicBezTo>
                  <a:pt x="5064733" y="1293819"/>
                  <a:pt x="4886241" y="1276235"/>
                  <a:pt x="4740401" y="1285361"/>
                </a:cubicBezTo>
                <a:cubicBezTo>
                  <a:pt x="4594562" y="1294487"/>
                  <a:pt x="4268949" y="1275906"/>
                  <a:pt x="4104953" y="1285361"/>
                </a:cubicBezTo>
                <a:cubicBezTo>
                  <a:pt x="3940957" y="1294816"/>
                  <a:pt x="3884825" y="1263508"/>
                  <a:pt x="3703618" y="1285361"/>
                </a:cubicBezTo>
                <a:cubicBezTo>
                  <a:pt x="3522412" y="1307214"/>
                  <a:pt x="3417387" y="1245476"/>
                  <a:pt x="3146208" y="1285361"/>
                </a:cubicBezTo>
                <a:cubicBezTo>
                  <a:pt x="2875029" y="1325246"/>
                  <a:pt x="2837837" y="1258845"/>
                  <a:pt x="2666835" y="1285361"/>
                </a:cubicBezTo>
                <a:cubicBezTo>
                  <a:pt x="2495833" y="1311877"/>
                  <a:pt x="2402984" y="1237682"/>
                  <a:pt x="2265500" y="1285361"/>
                </a:cubicBezTo>
                <a:cubicBezTo>
                  <a:pt x="2128016" y="1333040"/>
                  <a:pt x="1701462" y="1260435"/>
                  <a:pt x="1552015" y="1285361"/>
                </a:cubicBezTo>
                <a:cubicBezTo>
                  <a:pt x="1402568" y="1310287"/>
                  <a:pt x="1261886" y="1280269"/>
                  <a:pt x="1150680" y="1285361"/>
                </a:cubicBezTo>
                <a:cubicBezTo>
                  <a:pt x="1039474" y="1290453"/>
                  <a:pt x="622050" y="1184480"/>
                  <a:pt x="214231" y="1285361"/>
                </a:cubicBezTo>
                <a:cubicBezTo>
                  <a:pt x="122759" y="1299909"/>
                  <a:pt x="27147" y="1183219"/>
                  <a:pt x="0" y="1071130"/>
                </a:cubicBezTo>
                <a:cubicBezTo>
                  <a:pt x="-2515" y="942711"/>
                  <a:pt x="22508" y="764169"/>
                  <a:pt x="0" y="659818"/>
                </a:cubicBezTo>
                <a:cubicBezTo>
                  <a:pt x="-22508" y="555467"/>
                  <a:pt x="24640" y="416128"/>
                  <a:pt x="0" y="214231"/>
                </a:cubicBezTo>
                <a:close/>
              </a:path>
            </a:pathLst>
          </a:custGeom>
          <a:solidFill>
            <a:srgbClr val="FDE9FD"/>
          </a:solidFill>
          <a:ln w="12700" cap="flat" cmpd="sng" algn="ctr">
            <a:solidFill>
              <a:srgbClr val="F79AF4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79AF4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7" name="Rectangle: Rounded Corners 43">
            <a:extLst>
              <a:ext uri="{FF2B5EF4-FFF2-40B4-BE49-F238E27FC236}">
                <a16:creationId xmlns:a16="http://schemas.microsoft.com/office/drawing/2014/main" id="{6269E5BB-BA20-4605-8400-80AEB304FDF5}"/>
              </a:ext>
            </a:extLst>
          </p:cNvPr>
          <p:cNvSpPr/>
          <p:nvPr/>
        </p:nvSpPr>
        <p:spPr>
          <a:xfrm>
            <a:off x="1518948" y="2426021"/>
            <a:ext cx="8245751" cy="1018555"/>
          </a:xfrm>
          <a:custGeom>
            <a:avLst/>
            <a:gdLst>
              <a:gd name="connsiteX0" fmla="*/ 0 w 8245751"/>
              <a:gd name="connsiteY0" fmla="*/ 169763 h 1018555"/>
              <a:gd name="connsiteX1" fmla="*/ 169763 w 8245751"/>
              <a:gd name="connsiteY1" fmla="*/ 0 h 1018555"/>
              <a:gd name="connsiteX2" fmla="*/ 655431 w 8245751"/>
              <a:gd name="connsiteY2" fmla="*/ 0 h 1018555"/>
              <a:gd name="connsiteX3" fmla="*/ 1299224 w 8245751"/>
              <a:gd name="connsiteY3" fmla="*/ 0 h 1018555"/>
              <a:gd name="connsiteX4" fmla="*/ 1626767 w 8245751"/>
              <a:gd name="connsiteY4" fmla="*/ 0 h 1018555"/>
              <a:gd name="connsiteX5" fmla="*/ 1954311 w 8245751"/>
              <a:gd name="connsiteY5" fmla="*/ 0 h 1018555"/>
              <a:gd name="connsiteX6" fmla="*/ 2281855 w 8245751"/>
              <a:gd name="connsiteY6" fmla="*/ 0 h 1018555"/>
              <a:gd name="connsiteX7" fmla="*/ 2688460 w 8245751"/>
              <a:gd name="connsiteY7" fmla="*/ 0 h 1018555"/>
              <a:gd name="connsiteX8" fmla="*/ 3332253 w 8245751"/>
              <a:gd name="connsiteY8" fmla="*/ 0 h 1018555"/>
              <a:gd name="connsiteX9" fmla="*/ 3659797 w 8245751"/>
              <a:gd name="connsiteY9" fmla="*/ 0 h 1018555"/>
              <a:gd name="connsiteX10" fmla="*/ 4145465 w 8245751"/>
              <a:gd name="connsiteY10" fmla="*/ 0 h 1018555"/>
              <a:gd name="connsiteX11" fmla="*/ 4552071 w 8245751"/>
              <a:gd name="connsiteY11" fmla="*/ 0 h 1018555"/>
              <a:gd name="connsiteX12" fmla="*/ 5037739 w 8245751"/>
              <a:gd name="connsiteY12" fmla="*/ 0 h 1018555"/>
              <a:gd name="connsiteX13" fmla="*/ 5444345 w 8245751"/>
              <a:gd name="connsiteY13" fmla="*/ 0 h 1018555"/>
              <a:gd name="connsiteX14" fmla="*/ 6009075 w 8245751"/>
              <a:gd name="connsiteY14" fmla="*/ 0 h 1018555"/>
              <a:gd name="connsiteX15" fmla="*/ 6415681 w 8245751"/>
              <a:gd name="connsiteY15" fmla="*/ 0 h 1018555"/>
              <a:gd name="connsiteX16" fmla="*/ 6901349 w 8245751"/>
              <a:gd name="connsiteY16" fmla="*/ 0 h 1018555"/>
              <a:gd name="connsiteX17" fmla="*/ 7466079 w 8245751"/>
              <a:gd name="connsiteY17" fmla="*/ 0 h 1018555"/>
              <a:gd name="connsiteX18" fmla="*/ 8075988 w 8245751"/>
              <a:gd name="connsiteY18" fmla="*/ 0 h 1018555"/>
              <a:gd name="connsiteX19" fmla="*/ 8245751 w 8245751"/>
              <a:gd name="connsiteY19" fmla="*/ 169763 h 1018555"/>
              <a:gd name="connsiteX20" fmla="*/ 8245751 w 8245751"/>
              <a:gd name="connsiteY20" fmla="*/ 522858 h 1018555"/>
              <a:gd name="connsiteX21" fmla="*/ 8245751 w 8245751"/>
              <a:gd name="connsiteY21" fmla="*/ 848792 h 1018555"/>
              <a:gd name="connsiteX22" fmla="*/ 8075988 w 8245751"/>
              <a:gd name="connsiteY22" fmla="*/ 1018555 h 1018555"/>
              <a:gd name="connsiteX23" fmla="*/ 7353133 w 8245751"/>
              <a:gd name="connsiteY23" fmla="*/ 1018555 h 1018555"/>
              <a:gd name="connsiteX24" fmla="*/ 6788403 w 8245751"/>
              <a:gd name="connsiteY24" fmla="*/ 1018555 h 1018555"/>
              <a:gd name="connsiteX25" fmla="*/ 6460859 w 8245751"/>
              <a:gd name="connsiteY25" fmla="*/ 1018555 h 1018555"/>
              <a:gd name="connsiteX26" fmla="*/ 5738004 w 8245751"/>
              <a:gd name="connsiteY26" fmla="*/ 1018555 h 1018555"/>
              <a:gd name="connsiteX27" fmla="*/ 5015149 w 8245751"/>
              <a:gd name="connsiteY27" fmla="*/ 1018555 h 1018555"/>
              <a:gd name="connsiteX28" fmla="*/ 4371357 w 8245751"/>
              <a:gd name="connsiteY28" fmla="*/ 1018555 h 1018555"/>
              <a:gd name="connsiteX29" fmla="*/ 3648502 w 8245751"/>
              <a:gd name="connsiteY29" fmla="*/ 1018555 h 1018555"/>
              <a:gd name="connsiteX30" fmla="*/ 3083772 w 8245751"/>
              <a:gd name="connsiteY30" fmla="*/ 1018555 h 1018555"/>
              <a:gd name="connsiteX31" fmla="*/ 2439979 w 8245751"/>
              <a:gd name="connsiteY31" fmla="*/ 1018555 h 1018555"/>
              <a:gd name="connsiteX32" fmla="*/ 1954311 w 8245751"/>
              <a:gd name="connsiteY32" fmla="*/ 1018555 h 1018555"/>
              <a:gd name="connsiteX33" fmla="*/ 1626767 w 8245751"/>
              <a:gd name="connsiteY33" fmla="*/ 1018555 h 1018555"/>
              <a:gd name="connsiteX34" fmla="*/ 1299224 w 8245751"/>
              <a:gd name="connsiteY34" fmla="*/ 1018555 h 1018555"/>
              <a:gd name="connsiteX35" fmla="*/ 892618 w 8245751"/>
              <a:gd name="connsiteY35" fmla="*/ 1018555 h 1018555"/>
              <a:gd name="connsiteX36" fmla="*/ 169763 w 8245751"/>
              <a:gd name="connsiteY36" fmla="*/ 1018555 h 1018555"/>
              <a:gd name="connsiteX37" fmla="*/ 0 w 8245751"/>
              <a:gd name="connsiteY37" fmla="*/ 848792 h 1018555"/>
              <a:gd name="connsiteX38" fmla="*/ 0 w 8245751"/>
              <a:gd name="connsiteY38" fmla="*/ 529648 h 1018555"/>
              <a:gd name="connsiteX39" fmla="*/ 0 w 8245751"/>
              <a:gd name="connsiteY39" fmla="*/ 169763 h 1018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245751" h="1018555" fill="none" extrusionOk="0">
                <a:moveTo>
                  <a:pt x="0" y="169763"/>
                </a:moveTo>
                <a:cubicBezTo>
                  <a:pt x="-13536" y="65453"/>
                  <a:pt x="80656" y="-18539"/>
                  <a:pt x="169763" y="0"/>
                </a:cubicBezTo>
                <a:cubicBezTo>
                  <a:pt x="294398" y="-47613"/>
                  <a:pt x="549328" y="39328"/>
                  <a:pt x="655431" y="0"/>
                </a:cubicBezTo>
                <a:cubicBezTo>
                  <a:pt x="761534" y="-39328"/>
                  <a:pt x="1166949" y="18512"/>
                  <a:pt x="1299224" y="0"/>
                </a:cubicBezTo>
                <a:cubicBezTo>
                  <a:pt x="1431499" y="-18512"/>
                  <a:pt x="1547004" y="11265"/>
                  <a:pt x="1626767" y="0"/>
                </a:cubicBezTo>
                <a:cubicBezTo>
                  <a:pt x="1706530" y="-11265"/>
                  <a:pt x="1835278" y="6661"/>
                  <a:pt x="1954311" y="0"/>
                </a:cubicBezTo>
                <a:cubicBezTo>
                  <a:pt x="2073344" y="-6661"/>
                  <a:pt x="2205175" y="11293"/>
                  <a:pt x="2281855" y="0"/>
                </a:cubicBezTo>
                <a:cubicBezTo>
                  <a:pt x="2358535" y="-11293"/>
                  <a:pt x="2537791" y="512"/>
                  <a:pt x="2688460" y="0"/>
                </a:cubicBezTo>
                <a:cubicBezTo>
                  <a:pt x="2839130" y="-512"/>
                  <a:pt x="3106083" y="24617"/>
                  <a:pt x="3332253" y="0"/>
                </a:cubicBezTo>
                <a:cubicBezTo>
                  <a:pt x="3558423" y="-24617"/>
                  <a:pt x="3580315" y="33906"/>
                  <a:pt x="3659797" y="0"/>
                </a:cubicBezTo>
                <a:cubicBezTo>
                  <a:pt x="3739279" y="-33906"/>
                  <a:pt x="4026884" y="42414"/>
                  <a:pt x="4145465" y="0"/>
                </a:cubicBezTo>
                <a:cubicBezTo>
                  <a:pt x="4264046" y="-42414"/>
                  <a:pt x="4467821" y="19762"/>
                  <a:pt x="4552071" y="0"/>
                </a:cubicBezTo>
                <a:cubicBezTo>
                  <a:pt x="4636321" y="-19762"/>
                  <a:pt x="4831780" y="39035"/>
                  <a:pt x="5037739" y="0"/>
                </a:cubicBezTo>
                <a:cubicBezTo>
                  <a:pt x="5243698" y="-39035"/>
                  <a:pt x="5344011" y="39068"/>
                  <a:pt x="5444345" y="0"/>
                </a:cubicBezTo>
                <a:cubicBezTo>
                  <a:pt x="5544679" y="-39068"/>
                  <a:pt x="5740599" y="62132"/>
                  <a:pt x="6009075" y="0"/>
                </a:cubicBezTo>
                <a:cubicBezTo>
                  <a:pt x="6277551" y="-62132"/>
                  <a:pt x="6227758" y="21953"/>
                  <a:pt x="6415681" y="0"/>
                </a:cubicBezTo>
                <a:cubicBezTo>
                  <a:pt x="6603604" y="-21953"/>
                  <a:pt x="6741414" y="44996"/>
                  <a:pt x="6901349" y="0"/>
                </a:cubicBezTo>
                <a:cubicBezTo>
                  <a:pt x="7061284" y="-44996"/>
                  <a:pt x="7238665" y="66039"/>
                  <a:pt x="7466079" y="0"/>
                </a:cubicBezTo>
                <a:cubicBezTo>
                  <a:pt x="7693493" y="-66039"/>
                  <a:pt x="7774582" y="48209"/>
                  <a:pt x="8075988" y="0"/>
                </a:cubicBezTo>
                <a:cubicBezTo>
                  <a:pt x="8164944" y="9564"/>
                  <a:pt x="8267997" y="76879"/>
                  <a:pt x="8245751" y="169763"/>
                </a:cubicBezTo>
                <a:cubicBezTo>
                  <a:pt x="8273128" y="285250"/>
                  <a:pt x="8221079" y="421370"/>
                  <a:pt x="8245751" y="522858"/>
                </a:cubicBezTo>
                <a:cubicBezTo>
                  <a:pt x="8270423" y="624346"/>
                  <a:pt x="8211523" y="690167"/>
                  <a:pt x="8245751" y="848792"/>
                </a:cubicBezTo>
                <a:cubicBezTo>
                  <a:pt x="8243973" y="924070"/>
                  <a:pt x="8167355" y="1005926"/>
                  <a:pt x="8075988" y="1018555"/>
                </a:cubicBezTo>
                <a:cubicBezTo>
                  <a:pt x="7726397" y="1033094"/>
                  <a:pt x="7563633" y="949156"/>
                  <a:pt x="7353133" y="1018555"/>
                </a:cubicBezTo>
                <a:cubicBezTo>
                  <a:pt x="7142634" y="1087954"/>
                  <a:pt x="7040080" y="1012695"/>
                  <a:pt x="6788403" y="1018555"/>
                </a:cubicBezTo>
                <a:cubicBezTo>
                  <a:pt x="6536726" y="1024415"/>
                  <a:pt x="6600714" y="997289"/>
                  <a:pt x="6460859" y="1018555"/>
                </a:cubicBezTo>
                <a:cubicBezTo>
                  <a:pt x="6321004" y="1039821"/>
                  <a:pt x="5985107" y="953792"/>
                  <a:pt x="5738004" y="1018555"/>
                </a:cubicBezTo>
                <a:cubicBezTo>
                  <a:pt x="5490901" y="1083318"/>
                  <a:pt x="5317890" y="968667"/>
                  <a:pt x="5015149" y="1018555"/>
                </a:cubicBezTo>
                <a:cubicBezTo>
                  <a:pt x="4712408" y="1068443"/>
                  <a:pt x="4633080" y="981314"/>
                  <a:pt x="4371357" y="1018555"/>
                </a:cubicBezTo>
                <a:cubicBezTo>
                  <a:pt x="4109634" y="1055796"/>
                  <a:pt x="3804580" y="944565"/>
                  <a:pt x="3648502" y="1018555"/>
                </a:cubicBezTo>
                <a:cubicBezTo>
                  <a:pt x="3492424" y="1092545"/>
                  <a:pt x="3258743" y="961808"/>
                  <a:pt x="3083772" y="1018555"/>
                </a:cubicBezTo>
                <a:cubicBezTo>
                  <a:pt x="2908801" y="1075302"/>
                  <a:pt x="2595938" y="969384"/>
                  <a:pt x="2439979" y="1018555"/>
                </a:cubicBezTo>
                <a:cubicBezTo>
                  <a:pt x="2284020" y="1067726"/>
                  <a:pt x="2147618" y="975757"/>
                  <a:pt x="1954311" y="1018555"/>
                </a:cubicBezTo>
                <a:cubicBezTo>
                  <a:pt x="1761004" y="1061353"/>
                  <a:pt x="1775111" y="986620"/>
                  <a:pt x="1626767" y="1018555"/>
                </a:cubicBezTo>
                <a:cubicBezTo>
                  <a:pt x="1478423" y="1050490"/>
                  <a:pt x="1386808" y="1015259"/>
                  <a:pt x="1299224" y="1018555"/>
                </a:cubicBezTo>
                <a:cubicBezTo>
                  <a:pt x="1211640" y="1021851"/>
                  <a:pt x="1006620" y="971211"/>
                  <a:pt x="892618" y="1018555"/>
                </a:cubicBezTo>
                <a:cubicBezTo>
                  <a:pt x="778616" y="1065899"/>
                  <a:pt x="427027" y="1001445"/>
                  <a:pt x="169763" y="1018555"/>
                </a:cubicBezTo>
                <a:cubicBezTo>
                  <a:pt x="82638" y="1028407"/>
                  <a:pt x="-7978" y="934125"/>
                  <a:pt x="0" y="848792"/>
                </a:cubicBezTo>
                <a:cubicBezTo>
                  <a:pt x="-20184" y="707991"/>
                  <a:pt x="24340" y="606405"/>
                  <a:pt x="0" y="529648"/>
                </a:cubicBezTo>
                <a:cubicBezTo>
                  <a:pt x="-24340" y="452891"/>
                  <a:pt x="41573" y="275158"/>
                  <a:pt x="0" y="169763"/>
                </a:cubicBezTo>
                <a:close/>
              </a:path>
              <a:path w="8245751" h="1018555" stroke="0" extrusionOk="0">
                <a:moveTo>
                  <a:pt x="0" y="169763"/>
                </a:moveTo>
                <a:cubicBezTo>
                  <a:pt x="-8169" y="73592"/>
                  <a:pt x="83648" y="5819"/>
                  <a:pt x="169763" y="0"/>
                </a:cubicBezTo>
                <a:cubicBezTo>
                  <a:pt x="349661" y="-32955"/>
                  <a:pt x="539458" y="74314"/>
                  <a:pt x="813556" y="0"/>
                </a:cubicBezTo>
                <a:cubicBezTo>
                  <a:pt x="1087654" y="-74314"/>
                  <a:pt x="1147051" y="33920"/>
                  <a:pt x="1457348" y="0"/>
                </a:cubicBezTo>
                <a:cubicBezTo>
                  <a:pt x="1767645" y="-33920"/>
                  <a:pt x="1964272" y="35221"/>
                  <a:pt x="2101141" y="0"/>
                </a:cubicBezTo>
                <a:cubicBezTo>
                  <a:pt x="2238010" y="-35221"/>
                  <a:pt x="2663950" y="32059"/>
                  <a:pt x="2823996" y="0"/>
                </a:cubicBezTo>
                <a:cubicBezTo>
                  <a:pt x="2984043" y="-32059"/>
                  <a:pt x="3066019" y="23829"/>
                  <a:pt x="3230602" y="0"/>
                </a:cubicBezTo>
                <a:cubicBezTo>
                  <a:pt x="3395185" y="-23829"/>
                  <a:pt x="3585613" y="11750"/>
                  <a:pt x="3795332" y="0"/>
                </a:cubicBezTo>
                <a:cubicBezTo>
                  <a:pt x="4005051" y="-11750"/>
                  <a:pt x="4143153" y="40271"/>
                  <a:pt x="4281000" y="0"/>
                </a:cubicBezTo>
                <a:cubicBezTo>
                  <a:pt x="4418847" y="-40271"/>
                  <a:pt x="4503126" y="18654"/>
                  <a:pt x="4687606" y="0"/>
                </a:cubicBezTo>
                <a:cubicBezTo>
                  <a:pt x="4872086" y="-18654"/>
                  <a:pt x="5092843" y="61621"/>
                  <a:pt x="5331398" y="0"/>
                </a:cubicBezTo>
                <a:cubicBezTo>
                  <a:pt x="5569953" y="-61621"/>
                  <a:pt x="5527631" y="26494"/>
                  <a:pt x="5658942" y="0"/>
                </a:cubicBezTo>
                <a:cubicBezTo>
                  <a:pt x="5790253" y="-26494"/>
                  <a:pt x="5900777" y="21226"/>
                  <a:pt x="5986486" y="0"/>
                </a:cubicBezTo>
                <a:cubicBezTo>
                  <a:pt x="6072195" y="-21226"/>
                  <a:pt x="6439667" y="10323"/>
                  <a:pt x="6630278" y="0"/>
                </a:cubicBezTo>
                <a:cubicBezTo>
                  <a:pt x="6820889" y="-10323"/>
                  <a:pt x="6853984" y="17260"/>
                  <a:pt x="7036884" y="0"/>
                </a:cubicBezTo>
                <a:cubicBezTo>
                  <a:pt x="7219784" y="-17260"/>
                  <a:pt x="7258901" y="24032"/>
                  <a:pt x="7443490" y="0"/>
                </a:cubicBezTo>
                <a:cubicBezTo>
                  <a:pt x="7628079" y="-24032"/>
                  <a:pt x="7907295" y="22476"/>
                  <a:pt x="8075988" y="0"/>
                </a:cubicBezTo>
                <a:cubicBezTo>
                  <a:pt x="8160562" y="6288"/>
                  <a:pt x="8252252" y="62324"/>
                  <a:pt x="8245751" y="169763"/>
                </a:cubicBezTo>
                <a:cubicBezTo>
                  <a:pt x="8248984" y="253597"/>
                  <a:pt x="8224565" y="377654"/>
                  <a:pt x="8245751" y="509278"/>
                </a:cubicBezTo>
                <a:cubicBezTo>
                  <a:pt x="8266937" y="640903"/>
                  <a:pt x="8225560" y="731173"/>
                  <a:pt x="8245751" y="848792"/>
                </a:cubicBezTo>
                <a:cubicBezTo>
                  <a:pt x="8265337" y="962487"/>
                  <a:pt x="8175078" y="1024034"/>
                  <a:pt x="8075988" y="1018555"/>
                </a:cubicBezTo>
                <a:cubicBezTo>
                  <a:pt x="7856757" y="1092775"/>
                  <a:pt x="7655301" y="986601"/>
                  <a:pt x="7353133" y="1018555"/>
                </a:cubicBezTo>
                <a:cubicBezTo>
                  <a:pt x="7050965" y="1050509"/>
                  <a:pt x="7000716" y="971022"/>
                  <a:pt x="6788403" y="1018555"/>
                </a:cubicBezTo>
                <a:cubicBezTo>
                  <a:pt x="6576090" y="1066088"/>
                  <a:pt x="6472321" y="981288"/>
                  <a:pt x="6223672" y="1018555"/>
                </a:cubicBezTo>
                <a:cubicBezTo>
                  <a:pt x="5975023" y="1055822"/>
                  <a:pt x="5973842" y="987858"/>
                  <a:pt x="5896129" y="1018555"/>
                </a:cubicBezTo>
                <a:cubicBezTo>
                  <a:pt x="5818416" y="1049252"/>
                  <a:pt x="5609206" y="998168"/>
                  <a:pt x="5489523" y="1018555"/>
                </a:cubicBezTo>
                <a:cubicBezTo>
                  <a:pt x="5369840" y="1038942"/>
                  <a:pt x="5265307" y="1015207"/>
                  <a:pt x="5161979" y="1018555"/>
                </a:cubicBezTo>
                <a:cubicBezTo>
                  <a:pt x="5058651" y="1021903"/>
                  <a:pt x="4906264" y="977177"/>
                  <a:pt x="4755374" y="1018555"/>
                </a:cubicBezTo>
                <a:cubicBezTo>
                  <a:pt x="4604484" y="1059933"/>
                  <a:pt x="4303673" y="976607"/>
                  <a:pt x="4111581" y="1018555"/>
                </a:cubicBezTo>
                <a:cubicBezTo>
                  <a:pt x="3919489" y="1060503"/>
                  <a:pt x="3810802" y="982091"/>
                  <a:pt x="3704975" y="1018555"/>
                </a:cubicBezTo>
                <a:cubicBezTo>
                  <a:pt x="3599148" y="1055019"/>
                  <a:pt x="3371960" y="986755"/>
                  <a:pt x="3140245" y="1018555"/>
                </a:cubicBezTo>
                <a:cubicBezTo>
                  <a:pt x="2908530" y="1050355"/>
                  <a:pt x="2887242" y="1015248"/>
                  <a:pt x="2654577" y="1018555"/>
                </a:cubicBezTo>
                <a:cubicBezTo>
                  <a:pt x="2421912" y="1021862"/>
                  <a:pt x="2407869" y="971600"/>
                  <a:pt x="2247971" y="1018555"/>
                </a:cubicBezTo>
                <a:cubicBezTo>
                  <a:pt x="2088073" y="1065510"/>
                  <a:pt x="1806573" y="969950"/>
                  <a:pt x="1525116" y="1018555"/>
                </a:cubicBezTo>
                <a:cubicBezTo>
                  <a:pt x="1243660" y="1067160"/>
                  <a:pt x="1214674" y="993707"/>
                  <a:pt x="1118510" y="1018555"/>
                </a:cubicBezTo>
                <a:cubicBezTo>
                  <a:pt x="1022346" y="1043403"/>
                  <a:pt x="419745" y="918055"/>
                  <a:pt x="169763" y="1018555"/>
                </a:cubicBezTo>
                <a:cubicBezTo>
                  <a:pt x="92540" y="1027516"/>
                  <a:pt x="25504" y="936699"/>
                  <a:pt x="0" y="848792"/>
                </a:cubicBezTo>
                <a:cubicBezTo>
                  <a:pt x="-8582" y="761001"/>
                  <a:pt x="16487" y="623539"/>
                  <a:pt x="0" y="522858"/>
                </a:cubicBezTo>
                <a:cubicBezTo>
                  <a:pt x="-16487" y="422177"/>
                  <a:pt x="39574" y="258392"/>
                  <a:pt x="0" y="169763"/>
                </a:cubicBezTo>
                <a:close/>
              </a:path>
            </a:pathLst>
          </a:custGeom>
          <a:solidFill>
            <a:srgbClr val="DEEAC2"/>
          </a:solidFill>
          <a:ln w="12700" cap="flat" cmpd="sng" algn="ctr">
            <a:solidFill>
              <a:srgbClr val="92D05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8" name="Rectangle: Rounded Corners 43">
            <a:extLst>
              <a:ext uri="{FF2B5EF4-FFF2-40B4-BE49-F238E27FC236}">
                <a16:creationId xmlns:a16="http://schemas.microsoft.com/office/drawing/2014/main" id="{2F8A0C4A-A742-487E-AA3E-BDEC3D6EB000}"/>
              </a:ext>
            </a:extLst>
          </p:cNvPr>
          <p:cNvSpPr/>
          <p:nvPr/>
        </p:nvSpPr>
        <p:spPr>
          <a:xfrm>
            <a:off x="1525724" y="1396227"/>
            <a:ext cx="8238974" cy="747573"/>
          </a:xfrm>
          <a:custGeom>
            <a:avLst/>
            <a:gdLst>
              <a:gd name="connsiteX0" fmla="*/ 0 w 8238974"/>
              <a:gd name="connsiteY0" fmla="*/ 124598 h 747573"/>
              <a:gd name="connsiteX1" fmla="*/ 124598 w 8238974"/>
              <a:gd name="connsiteY1" fmla="*/ 0 h 747573"/>
              <a:gd name="connsiteX2" fmla="*/ 695296 w 8238974"/>
              <a:gd name="connsiteY2" fmla="*/ 0 h 747573"/>
              <a:gd name="connsiteX3" fmla="*/ 1345893 w 8238974"/>
              <a:gd name="connsiteY3" fmla="*/ 0 h 747573"/>
              <a:gd name="connsiteX4" fmla="*/ 1996489 w 8238974"/>
              <a:gd name="connsiteY4" fmla="*/ 0 h 747573"/>
              <a:gd name="connsiteX5" fmla="*/ 2327494 w 8238974"/>
              <a:gd name="connsiteY5" fmla="*/ 0 h 747573"/>
              <a:gd name="connsiteX6" fmla="*/ 2658499 w 8238974"/>
              <a:gd name="connsiteY6" fmla="*/ 0 h 747573"/>
              <a:gd name="connsiteX7" fmla="*/ 2989504 w 8238974"/>
              <a:gd name="connsiteY7" fmla="*/ 0 h 747573"/>
              <a:gd name="connsiteX8" fmla="*/ 3400407 w 8238974"/>
              <a:gd name="connsiteY8" fmla="*/ 0 h 747573"/>
              <a:gd name="connsiteX9" fmla="*/ 4051003 w 8238974"/>
              <a:gd name="connsiteY9" fmla="*/ 0 h 747573"/>
              <a:gd name="connsiteX10" fmla="*/ 4382008 w 8238974"/>
              <a:gd name="connsiteY10" fmla="*/ 0 h 747573"/>
              <a:gd name="connsiteX11" fmla="*/ 4872809 w 8238974"/>
              <a:gd name="connsiteY11" fmla="*/ 0 h 747573"/>
              <a:gd name="connsiteX12" fmla="*/ 5283712 w 8238974"/>
              <a:gd name="connsiteY12" fmla="*/ 0 h 747573"/>
              <a:gd name="connsiteX13" fmla="*/ 5774512 w 8238974"/>
              <a:gd name="connsiteY13" fmla="*/ 0 h 747573"/>
              <a:gd name="connsiteX14" fmla="*/ 6185415 w 8238974"/>
              <a:gd name="connsiteY14" fmla="*/ 0 h 747573"/>
              <a:gd name="connsiteX15" fmla="*/ 6756114 w 8238974"/>
              <a:gd name="connsiteY15" fmla="*/ 0 h 747573"/>
              <a:gd name="connsiteX16" fmla="*/ 7167017 w 8238974"/>
              <a:gd name="connsiteY16" fmla="*/ 0 h 747573"/>
              <a:gd name="connsiteX17" fmla="*/ 8114376 w 8238974"/>
              <a:gd name="connsiteY17" fmla="*/ 0 h 747573"/>
              <a:gd name="connsiteX18" fmla="*/ 8238974 w 8238974"/>
              <a:gd name="connsiteY18" fmla="*/ 124598 h 747573"/>
              <a:gd name="connsiteX19" fmla="*/ 8238974 w 8238974"/>
              <a:gd name="connsiteY19" fmla="*/ 622975 h 747573"/>
              <a:gd name="connsiteX20" fmla="*/ 8114376 w 8238974"/>
              <a:gd name="connsiteY20" fmla="*/ 747573 h 747573"/>
              <a:gd name="connsiteX21" fmla="*/ 7783371 w 8238974"/>
              <a:gd name="connsiteY21" fmla="*/ 747573 h 747573"/>
              <a:gd name="connsiteX22" fmla="*/ 7052877 w 8238974"/>
              <a:gd name="connsiteY22" fmla="*/ 747573 h 747573"/>
              <a:gd name="connsiteX23" fmla="*/ 6641974 w 8238974"/>
              <a:gd name="connsiteY23" fmla="*/ 747573 h 747573"/>
              <a:gd name="connsiteX24" fmla="*/ 5911480 w 8238974"/>
              <a:gd name="connsiteY24" fmla="*/ 747573 h 747573"/>
              <a:gd name="connsiteX25" fmla="*/ 5340782 w 8238974"/>
              <a:gd name="connsiteY25" fmla="*/ 747573 h 747573"/>
              <a:gd name="connsiteX26" fmla="*/ 5009777 w 8238974"/>
              <a:gd name="connsiteY26" fmla="*/ 747573 h 747573"/>
              <a:gd name="connsiteX27" fmla="*/ 4279283 w 8238974"/>
              <a:gd name="connsiteY27" fmla="*/ 747573 h 747573"/>
              <a:gd name="connsiteX28" fmla="*/ 3548789 w 8238974"/>
              <a:gd name="connsiteY28" fmla="*/ 747573 h 747573"/>
              <a:gd name="connsiteX29" fmla="*/ 2898192 w 8238974"/>
              <a:gd name="connsiteY29" fmla="*/ 747573 h 747573"/>
              <a:gd name="connsiteX30" fmla="*/ 2167698 w 8238974"/>
              <a:gd name="connsiteY30" fmla="*/ 747573 h 747573"/>
              <a:gd name="connsiteX31" fmla="*/ 1597000 w 8238974"/>
              <a:gd name="connsiteY31" fmla="*/ 747573 h 747573"/>
              <a:gd name="connsiteX32" fmla="*/ 946404 w 8238974"/>
              <a:gd name="connsiteY32" fmla="*/ 747573 h 747573"/>
              <a:gd name="connsiteX33" fmla="*/ 124598 w 8238974"/>
              <a:gd name="connsiteY33" fmla="*/ 747573 h 747573"/>
              <a:gd name="connsiteX34" fmla="*/ 0 w 8238974"/>
              <a:gd name="connsiteY34" fmla="*/ 622975 h 747573"/>
              <a:gd name="connsiteX35" fmla="*/ 0 w 8238974"/>
              <a:gd name="connsiteY35" fmla="*/ 124598 h 747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238974" h="747573" fill="none" extrusionOk="0">
                <a:moveTo>
                  <a:pt x="0" y="124598"/>
                </a:moveTo>
                <a:cubicBezTo>
                  <a:pt x="492" y="60496"/>
                  <a:pt x="55607" y="-5746"/>
                  <a:pt x="124598" y="0"/>
                </a:cubicBezTo>
                <a:cubicBezTo>
                  <a:pt x="262149" y="-14012"/>
                  <a:pt x="473357" y="35127"/>
                  <a:pt x="695296" y="0"/>
                </a:cubicBezTo>
                <a:cubicBezTo>
                  <a:pt x="917235" y="-35127"/>
                  <a:pt x="1029071" y="25291"/>
                  <a:pt x="1345893" y="0"/>
                </a:cubicBezTo>
                <a:cubicBezTo>
                  <a:pt x="1662715" y="-25291"/>
                  <a:pt x="1764458" y="4418"/>
                  <a:pt x="1996489" y="0"/>
                </a:cubicBezTo>
                <a:cubicBezTo>
                  <a:pt x="2228520" y="-4418"/>
                  <a:pt x="2201991" y="25949"/>
                  <a:pt x="2327494" y="0"/>
                </a:cubicBezTo>
                <a:cubicBezTo>
                  <a:pt x="2452998" y="-25949"/>
                  <a:pt x="2493569" y="33562"/>
                  <a:pt x="2658499" y="0"/>
                </a:cubicBezTo>
                <a:cubicBezTo>
                  <a:pt x="2823430" y="-33562"/>
                  <a:pt x="2904293" y="39686"/>
                  <a:pt x="2989504" y="0"/>
                </a:cubicBezTo>
                <a:cubicBezTo>
                  <a:pt x="3074716" y="-39686"/>
                  <a:pt x="3196806" y="32468"/>
                  <a:pt x="3400407" y="0"/>
                </a:cubicBezTo>
                <a:cubicBezTo>
                  <a:pt x="3604008" y="-32468"/>
                  <a:pt x="3734128" y="1454"/>
                  <a:pt x="4051003" y="0"/>
                </a:cubicBezTo>
                <a:cubicBezTo>
                  <a:pt x="4367878" y="-1454"/>
                  <a:pt x="4239267" y="24413"/>
                  <a:pt x="4382008" y="0"/>
                </a:cubicBezTo>
                <a:cubicBezTo>
                  <a:pt x="4524750" y="-24413"/>
                  <a:pt x="4693515" y="14906"/>
                  <a:pt x="4872809" y="0"/>
                </a:cubicBezTo>
                <a:cubicBezTo>
                  <a:pt x="5052103" y="-14906"/>
                  <a:pt x="5178733" y="41290"/>
                  <a:pt x="5283712" y="0"/>
                </a:cubicBezTo>
                <a:cubicBezTo>
                  <a:pt x="5388691" y="-41290"/>
                  <a:pt x="5633489" y="20413"/>
                  <a:pt x="5774512" y="0"/>
                </a:cubicBezTo>
                <a:cubicBezTo>
                  <a:pt x="5915535" y="-20413"/>
                  <a:pt x="6094745" y="1552"/>
                  <a:pt x="6185415" y="0"/>
                </a:cubicBezTo>
                <a:cubicBezTo>
                  <a:pt x="6276085" y="-1552"/>
                  <a:pt x="6549112" y="30280"/>
                  <a:pt x="6756114" y="0"/>
                </a:cubicBezTo>
                <a:cubicBezTo>
                  <a:pt x="6963116" y="-30280"/>
                  <a:pt x="7022461" y="15064"/>
                  <a:pt x="7167017" y="0"/>
                </a:cubicBezTo>
                <a:cubicBezTo>
                  <a:pt x="7311573" y="-15064"/>
                  <a:pt x="7771414" y="15400"/>
                  <a:pt x="8114376" y="0"/>
                </a:cubicBezTo>
                <a:cubicBezTo>
                  <a:pt x="8176149" y="15119"/>
                  <a:pt x="8241934" y="58299"/>
                  <a:pt x="8238974" y="124598"/>
                </a:cubicBezTo>
                <a:cubicBezTo>
                  <a:pt x="8259447" y="248030"/>
                  <a:pt x="8238640" y="374018"/>
                  <a:pt x="8238974" y="622975"/>
                </a:cubicBezTo>
                <a:cubicBezTo>
                  <a:pt x="8225591" y="689872"/>
                  <a:pt x="8189603" y="754972"/>
                  <a:pt x="8114376" y="747573"/>
                </a:cubicBezTo>
                <a:cubicBezTo>
                  <a:pt x="7988430" y="779893"/>
                  <a:pt x="7883695" y="735932"/>
                  <a:pt x="7783371" y="747573"/>
                </a:cubicBezTo>
                <a:cubicBezTo>
                  <a:pt x="7683048" y="759214"/>
                  <a:pt x="7225895" y="660953"/>
                  <a:pt x="7052877" y="747573"/>
                </a:cubicBezTo>
                <a:cubicBezTo>
                  <a:pt x="6879859" y="834193"/>
                  <a:pt x="6754547" y="712765"/>
                  <a:pt x="6641974" y="747573"/>
                </a:cubicBezTo>
                <a:cubicBezTo>
                  <a:pt x="6529401" y="782381"/>
                  <a:pt x="6157992" y="687758"/>
                  <a:pt x="5911480" y="747573"/>
                </a:cubicBezTo>
                <a:cubicBezTo>
                  <a:pt x="5664968" y="807388"/>
                  <a:pt x="5559767" y="727915"/>
                  <a:pt x="5340782" y="747573"/>
                </a:cubicBezTo>
                <a:cubicBezTo>
                  <a:pt x="5121797" y="767231"/>
                  <a:pt x="5127322" y="713484"/>
                  <a:pt x="5009777" y="747573"/>
                </a:cubicBezTo>
                <a:cubicBezTo>
                  <a:pt x="4892232" y="781662"/>
                  <a:pt x="4587012" y="729162"/>
                  <a:pt x="4279283" y="747573"/>
                </a:cubicBezTo>
                <a:cubicBezTo>
                  <a:pt x="3971554" y="765984"/>
                  <a:pt x="3791648" y="737786"/>
                  <a:pt x="3548789" y="747573"/>
                </a:cubicBezTo>
                <a:cubicBezTo>
                  <a:pt x="3305930" y="757360"/>
                  <a:pt x="3071608" y="735179"/>
                  <a:pt x="2898192" y="747573"/>
                </a:cubicBezTo>
                <a:cubicBezTo>
                  <a:pt x="2724776" y="759967"/>
                  <a:pt x="2472819" y="666780"/>
                  <a:pt x="2167698" y="747573"/>
                </a:cubicBezTo>
                <a:cubicBezTo>
                  <a:pt x="1862577" y="828366"/>
                  <a:pt x="1848058" y="686553"/>
                  <a:pt x="1597000" y="747573"/>
                </a:cubicBezTo>
                <a:cubicBezTo>
                  <a:pt x="1345942" y="808593"/>
                  <a:pt x="1254600" y="680418"/>
                  <a:pt x="946404" y="747573"/>
                </a:cubicBezTo>
                <a:cubicBezTo>
                  <a:pt x="638208" y="814728"/>
                  <a:pt x="502568" y="692135"/>
                  <a:pt x="124598" y="747573"/>
                </a:cubicBezTo>
                <a:cubicBezTo>
                  <a:pt x="54926" y="757444"/>
                  <a:pt x="-1798" y="688918"/>
                  <a:pt x="0" y="622975"/>
                </a:cubicBezTo>
                <a:cubicBezTo>
                  <a:pt x="-43297" y="463669"/>
                  <a:pt x="55479" y="295414"/>
                  <a:pt x="0" y="124598"/>
                </a:cubicBezTo>
                <a:close/>
              </a:path>
              <a:path w="8238974" h="747573" stroke="0" extrusionOk="0">
                <a:moveTo>
                  <a:pt x="0" y="124598"/>
                </a:moveTo>
                <a:cubicBezTo>
                  <a:pt x="-6692" y="53807"/>
                  <a:pt x="71646" y="12075"/>
                  <a:pt x="124598" y="0"/>
                </a:cubicBezTo>
                <a:cubicBezTo>
                  <a:pt x="448780" y="-46137"/>
                  <a:pt x="614686" y="52059"/>
                  <a:pt x="775194" y="0"/>
                </a:cubicBezTo>
                <a:cubicBezTo>
                  <a:pt x="935702" y="-52059"/>
                  <a:pt x="1273677" y="34247"/>
                  <a:pt x="1425790" y="0"/>
                </a:cubicBezTo>
                <a:cubicBezTo>
                  <a:pt x="1577903" y="-34247"/>
                  <a:pt x="1794266" y="53655"/>
                  <a:pt x="2076387" y="0"/>
                </a:cubicBezTo>
                <a:cubicBezTo>
                  <a:pt x="2358508" y="-53655"/>
                  <a:pt x="2503813" y="71598"/>
                  <a:pt x="2806881" y="0"/>
                </a:cubicBezTo>
                <a:cubicBezTo>
                  <a:pt x="3109949" y="-71598"/>
                  <a:pt x="3061079" y="8419"/>
                  <a:pt x="3217783" y="0"/>
                </a:cubicBezTo>
                <a:cubicBezTo>
                  <a:pt x="3374487" y="-8419"/>
                  <a:pt x="3584726" y="11726"/>
                  <a:pt x="3788482" y="0"/>
                </a:cubicBezTo>
                <a:cubicBezTo>
                  <a:pt x="3992238" y="-11726"/>
                  <a:pt x="4071401" y="11548"/>
                  <a:pt x="4279283" y="0"/>
                </a:cubicBezTo>
                <a:cubicBezTo>
                  <a:pt x="4487165" y="-11548"/>
                  <a:pt x="4566369" y="26980"/>
                  <a:pt x="4690185" y="0"/>
                </a:cubicBezTo>
                <a:cubicBezTo>
                  <a:pt x="4814001" y="-26980"/>
                  <a:pt x="5083445" y="49550"/>
                  <a:pt x="5340782" y="0"/>
                </a:cubicBezTo>
                <a:cubicBezTo>
                  <a:pt x="5598119" y="-49550"/>
                  <a:pt x="5602720" y="22157"/>
                  <a:pt x="5671787" y="0"/>
                </a:cubicBezTo>
                <a:cubicBezTo>
                  <a:pt x="5740854" y="-22157"/>
                  <a:pt x="5904488" y="20101"/>
                  <a:pt x="6002792" y="0"/>
                </a:cubicBezTo>
                <a:cubicBezTo>
                  <a:pt x="6101096" y="-20101"/>
                  <a:pt x="6496712" y="51675"/>
                  <a:pt x="6653388" y="0"/>
                </a:cubicBezTo>
                <a:cubicBezTo>
                  <a:pt x="6810064" y="-51675"/>
                  <a:pt x="6963768" y="34447"/>
                  <a:pt x="7064291" y="0"/>
                </a:cubicBezTo>
                <a:cubicBezTo>
                  <a:pt x="7164814" y="-34447"/>
                  <a:pt x="7318210" y="46131"/>
                  <a:pt x="7475194" y="0"/>
                </a:cubicBezTo>
                <a:cubicBezTo>
                  <a:pt x="7632178" y="-46131"/>
                  <a:pt x="7795743" y="57700"/>
                  <a:pt x="8114376" y="0"/>
                </a:cubicBezTo>
                <a:cubicBezTo>
                  <a:pt x="8180858" y="1597"/>
                  <a:pt x="8246256" y="40460"/>
                  <a:pt x="8238974" y="124598"/>
                </a:cubicBezTo>
                <a:cubicBezTo>
                  <a:pt x="8259968" y="361937"/>
                  <a:pt x="8211798" y="463511"/>
                  <a:pt x="8238974" y="622975"/>
                </a:cubicBezTo>
                <a:cubicBezTo>
                  <a:pt x="8240453" y="691034"/>
                  <a:pt x="8182948" y="743659"/>
                  <a:pt x="8114376" y="747573"/>
                </a:cubicBezTo>
                <a:cubicBezTo>
                  <a:pt x="7873792" y="811692"/>
                  <a:pt x="7804338" y="688326"/>
                  <a:pt x="7543678" y="747573"/>
                </a:cubicBezTo>
                <a:cubicBezTo>
                  <a:pt x="7283018" y="806820"/>
                  <a:pt x="7215012" y="714472"/>
                  <a:pt x="7132775" y="747573"/>
                </a:cubicBezTo>
                <a:cubicBezTo>
                  <a:pt x="7050538" y="780674"/>
                  <a:pt x="6763452" y="743881"/>
                  <a:pt x="6562076" y="747573"/>
                </a:cubicBezTo>
                <a:cubicBezTo>
                  <a:pt x="6360700" y="751265"/>
                  <a:pt x="6117170" y="723992"/>
                  <a:pt x="5991378" y="747573"/>
                </a:cubicBezTo>
                <a:cubicBezTo>
                  <a:pt x="5865586" y="771154"/>
                  <a:pt x="5768479" y="739799"/>
                  <a:pt x="5660373" y="747573"/>
                </a:cubicBezTo>
                <a:cubicBezTo>
                  <a:pt x="5552268" y="755347"/>
                  <a:pt x="5358399" y="720344"/>
                  <a:pt x="5249470" y="747573"/>
                </a:cubicBezTo>
                <a:cubicBezTo>
                  <a:pt x="5140541" y="774802"/>
                  <a:pt x="5043251" y="726568"/>
                  <a:pt x="4918465" y="747573"/>
                </a:cubicBezTo>
                <a:cubicBezTo>
                  <a:pt x="4793679" y="768578"/>
                  <a:pt x="4612120" y="744818"/>
                  <a:pt x="4507562" y="747573"/>
                </a:cubicBezTo>
                <a:cubicBezTo>
                  <a:pt x="4403004" y="750328"/>
                  <a:pt x="4175354" y="720738"/>
                  <a:pt x="3856966" y="747573"/>
                </a:cubicBezTo>
                <a:cubicBezTo>
                  <a:pt x="3538578" y="774408"/>
                  <a:pt x="3600837" y="704937"/>
                  <a:pt x="3446063" y="747573"/>
                </a:cubicBezTo>
                <a:cubicBezTo>
                  <a:pt x="3291289" y="790209"/>
                  <a:pt x="3083809" y="689935"/>
                  <a:pt x="2875364" y="747573"/>
                </a:cubicBezTo>
                <a:cubicBezTo>
                  <a:pt x="2666919" y="805211"/>
                  <a:pt x="2547081" y="703172"/>
                  <a:pt x="2384564" y="747573"/>
                </a:cubicBezTo>
                <a:cubicBezTo>
                  <a:pt x="2222047" y="791974"/>
                  <a:pt x="2158374" y="728308"/>
                  <a:pt x="1973661" y="747573"/>
                </a:cubicBezTo>
                <a:cubicBezTo>
                  <a:pt x="1788948" y="766838"/>
                  <a:pt x="1473638" y="698488"/>
                  <a:pt x="1243167" y="747573"/>
                </a:cubicBezTo>
                <a:cubicBezTo>
                  <a:pt x="1012696" y="796658"/>
                  <a:pt x="1007144" y="731018"/>
                  <a:pt x="832264" y="747573"/>
                </a:cubicBezTo>
                <a:cubicBezTo>
                  <a:pt x="657384" y="764128"/>
                  <a:pt x="295577" y="663468"/>
                  <a:pt x="124598" y="747573"/>
                </a:cubicBezTo>
                <a:cubicBezTo>
                  <a:pt x="64801" y="752459"/>
                  <a:pt x="18010" y="687658"/>
                  <a:pt x="0" y="622975"/>
                </a:cubicBezTo>
                <a:cubicBezTo>
                  <a:pt x="-48501" y="486937"/>
                  <a:pt x="36065" y="224292"/>
                  <a:pt x="0" y="124598"/>
                </a:cubicBezTo>
                <a:close/>
              </a:path>
            </a:pathLst>
          </a:custGeom>
          <a:solidFill>
            <a:srgbClr val="ABE9FF"/>
          </a:solidFill>
          <a:ln w="12700" cap="flat" cmpd="sng" algn="ctr">
            <a:solidFill>
              <a:schemeClr val="bg1">
                <a:lumMod val="25000"/>
              </a:scheme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93D1782-60D1-44B9-B613-EC34F163A9C6}"/>
              </a:ext>
            </a:extLst>
          </p:cNvPr>
          <p:cNvSpPr/>
          <p:nvPr/>
        </p:nvSpPr>
        <p:spPr>
          <a:xfrm>
            <a:off x="4469307" y="207524"/>
            <a:ext cx="31390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663F0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Cùng</a:t>
            </a: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663F0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663F0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tìm</a:t>
            </a: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663F0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663F0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hiểu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srgbClr val="663F0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1FD0C4-BCB1-4589-8C4A-ABB05D94570F}"/>
              </a:ext>
            </a:extLst>
          </p:cNvPr>
          <p:cNvSpPr/>
          <p:nvPr/>
        </p:nvSpPr>
        <p:spPr>
          <a:xfrm>
            <a:off x="1542053" y="1433988"/>
            <a:ext cx="47554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663F0D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663F0D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663F0D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663F0D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663F0D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663F0D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663F0D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663F0D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663F0D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663F0D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663F0D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663F0D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42D113C-19A3-48C4-8D8A-C957000245D6}"/>
              </a:ext>
            </a:extLst>
          </p:cNvPr>
          <p:cNvSpPr/>
          <p:nvPr/>
        </p:nvSpPr>
        <p:spPr>
          <a:xfrm>
            <a:off x="1650429" y="2652292"/>
            <a:ext cx="76646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>
                <a:solidFill>
                  <a:srgbClr val="663F0D">
                    <a:lumMod val="50000"/>
                  </a:srgbClr>
                </a:solidFill>
              </a:rPr>
              <a:t>Khi thấy ông đau, Việt đã làm gì để giúp ông?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63F0D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0A9539B-EB4C-49EA-9588-5B51E86C0322}"/>
              </a:ext>
            </a:extLst>
          </p:cNvPr>
          <p:cNvSpPr/>
          <p:nvPr/>
        </p:nvSpPr>
        <p:spPr>
          <a:xfrm>
            <a:off x="1811502" y="4049455"/>
            <a:ext cx="65189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dirty="0">
                <a:solidFill>
                  <a:srgbClr val="663F0D">
                    <a:lumMod val="50000"/>
                  </a:srgbClr>
                </a:solidFill>
              </a:rPr>
              <a:t>Theo </a:t>
            </a:r>
            <a:r>
              <a:rPr lang="en-US" sz="3200" dirty="0" err="1">
                <a:solidFill>
                  <a:srgbClr val="663F0D">
                    <a:lumMod val="50000"/>
                  </a:srgbClr>
                </a:solidFill>
              </a:rPr>
              <a:t>ông</a:t>
            </a:r>
            <a:r>
              <a:rPr lang="en-US" sz="3200" dirty="0">
                <a:solidFill>
                  <a:srgbClr val="663F0D">
                    <a:lumMod val="50000"/>
                  </a:srgbClr>
                </a:solidFill>
              </a:rPr>
              <a:t>, </a:t>
            </a:r>
            <a:r>
              <a:rPr lang="en-US" sz="3200" dirty="0" err="1">
                <a:solidFill>
                  <a:srgbClr val="663F0D">
                    <a:lumMod val="50000"/>
                  </a:srgbClr>
                </a:solidFill>
              </a:rPr>
              <a:t>vì</a:t>
            </a:r>
            <a:r>
              <a:rPr lang="en-US" sz="3200" dirty="0">
                <a:solidFill>
                  <a:srgbClr val="663F0D">
                    <a:lumMod val="50000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663F0D">
                    <a:lumMod val="50000"/>
                  </a:srgbClr>
                </a:solidFill>
              </a:rPr>
              <a:t>sao</a:t>
            </a:r>
            <a:r>
              <a:rPr lang="en-US" sz="3200" dirty="0">
                <a:solidFill>
                  <a:srgbClr val="663F0D">
                    <a:lumMod val="50000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663F0D">
                    <a:lumMod val="50000"/>
                  </a:srgbClr>
                </a:solidFill>
              </a:rPr>
              <a:t>Việt</a:t>
            </a:r>
            <a:r>
              <a:rPr lang="en-US" sz="3200" dirty="0">
                <a:solidFill>
                  <a:srgbClr val="663F0D">
                    <a:lumMod val="50000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663F0D">
                    <a:lumMod val="50000"/>
                  </a:srgbClr>
                </a:solidFill>
              </a:rPr>
              <a:t>tuy</a:t>
            </a:r>
            <a:r>
              <a:rPr lang="en-US" sz="3200" dirty="0">
                <a:solidFill>
                  <a:srgbClr val="663F0D">
                    <a:lumMod val="50000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663F0D">
                    <a:lumMod val="50000"/>
                  </a:srgbClr>
                </a:solidFill>
              </a:rPr>
              <a:t>bé</a:t>
            </a:r>
            <a:r>
              <a:rPr lang="en-US" sz="3200" dirty="0">
                <a:solidFill>
                  <a:srgbClr val="663F0D">
                    <a:lumMod val="50000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663F0D">
                    <a:lumMod val="50000"/>
                  </a:srgbClr>
                </a:solidFill>
              </a:rPr>
              <a:t>mà</a:t>
            </a:r>
            <a:r>
              <a:rPr lang="en-US" sz="3200" dirty="0">
                <a:solidFill>
                  <a:srgbClr val="663F0D">
                    <a:lumMod val="50000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663F0D">
                    <a:lumMod val="50000"/>
                  </a:srgbClr>
                </a:solidFill>
              </a:rPr>
              <a:t>khoẻ</a:t>
            </a:r>
            <a:r>
              <a:rPr lang="en-US" sz="3200" dirty="0">
                <a:solidFill>
                  <a:srgbClr val="663F0D">
                    <a:lumMod val="50000"/>
                  </a:srgbClr>
                </a:solidFill>
              </a:rPr>
              <a:t>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5F4922F-7E81-4E85-92E3-5B4F69248A30}"/>
              </a:ext>
            </a:extLst>
          </p:cNvPr>
          <p:cNvGrpSpPr/>
          <p:nvPr/>
        </p:nvGrpSpPr>
        <p:grpSpPr>
          <a:xfrm>
            <a:off x="1374816" y="5387884"/>
            <a:ext cx="8215874" cy="1271534"/>
            <a:chOff x="1532497" y="4395580"/>
            <a:chExt cx="8215874" cy="784596"/>
          </a:xfrm>
        </p:grpSpPr>
        <p:sp>
          <p:nvSpPr>
            <p:cNvPr id="14" name="Rectangle: Rounded Corners 43">
              <a:extLst>
                <a:ext uri="{FF2B5EF4-FFF2-40B4-BE49-F238E27FC236}">
                  <a16:creationId xmlns:a16="http://schemas.microsoft.com/office/drawing/2014/main" id="{F1C272BF-A6AB-4DD9-8B82-27C345C30627}"/>
                </a:ext>
              </a:extLst>
            </p:cNvPr>
            <p:cNvSpPr/>
            <p:nvPr/>
          </p:nvSpPr>
          <p:spPr>
            <a:xfrm>
              <a:off x="1532497" y="4395580"/>
              <a:ext cx="8215874" cy="784596"/>
            </a:xfrm>
            <a:custGeom>
              <a:avLst/>
              <a:gdLst>
                <a:gd name="connsiteX0" fmla="*/ 0 w 8215874"/>
                <a:gd name="connsiteY0" fmla="*/ 130769 h 784596"/>
                <a:gd name="connsiteX1" fmla="*/ 130769 w 8215874"/>
                <a:gd name="connsiteY1" fmla="*/ 0 h 784596"/>
                <a:gd name="connsiteX2" fmla="*/ 698936 w 8215874"/>
                <a:gd name="connsiteY2" fmla="*/ 0 h 784596"/>
                <a:gd name="connsiteX3" fmla="*/ 1346646 w 8215874"/>
                <a:gd name="connsiteY3" fmla="*/ 0 h 784596"/>
                <a:gd name="connsiteX4" fmla="*/ 1994356 w 8215874"/>
                <a:gd name="connsiteY4" fmla="*/ 0 h 784596"/>
                <a:gd name="connsiteX5" fmla="*/ 2323893 w 8215874"/>
                <a:gd name="connsiteY5" fmla="*/ 0 h 784596"/>
                <a:gd name="connsiteX6" fmla="*/ 2653430 w 8215874"/>
                <a:gd name="connsiteY6" fmla="*/ 0 h 784596"/>
                <a:gd name="connsiteX7" fmla="*/ 2982967 w 8215874"/>
                <a:gd name="connsiteY7" fmla="*/ 0 h 784596"/>
                <a:gd name="connsiteX8" fmla="*/ 3392047 w 8215874"/>
                <a:gd name="connsiteY8" fmla="*/ 0 h 784596"/>
                <a:gd name="connsiteX9" fmla="*/ 4039757 w 8215874"/>
                <a:gd name="connsiteY9" fmla="*/ 0 h 784596"/>
                <a:gd name="connsiteX10" fmla="*/ 4369294 w 8215874"/>
                <a:gd name="connsiteY10" fmla="*/ 0 h 784596"/>
                <a:gd name="connsiteX11" fmla="*/ 4857917 w 8215874"/>
                <a:gd name="connsiteY11" fmla="*/ 0 h 784596"/>
                <a:gd name="connsiteX12" fmla="*/ 5266997 w 8215874"/>
                <a:gd name="connsiteY12" fmla="*/ 0 h 784596"/>
                <a:gd name="connsiteX13" fmla="*/ 5755621 w 8215874"/>
                <a:gd name="connsiteY13" fmla="*/ 0 h 784596"/>
                <a:gd name="connsiteX14" fmla="*/ 6164701 w 8215874"/>
                <a:gd name="connsiteY14" fmla="*/ 0 h 784596"/>
                <a:gd name="connsiteX15" fmla="*/ 6732868 w 8215874"/>
                <a:gd name="connsiteY15" fmla="*/ 0 h 784596"/>
                <a:gd name="connsiteX16" fmla="*/ 7141948 w 8215874"/>
                <a:gd name="connsiteY16" fmla="*/ 0 h 784596"/>
                <a:gd name="connsiteX17" fmla="*/ 8085105 w 8215874"/>
                <a:gd name="connsiteY17" fmla="*/ 0 h 784596"/>
                <a:gd name="connsiteX18" fmla="*/ 8215874 w 8215874"/>
                <a:gd name="connsiteY18" fmla="*/ 130769 h 784596"/>
                <a:gd name="connsiteX19" fmla="*/ 8215874 w 8215874"/>
                <a:gd name="connsiteY19" fmla="*/ 653827 h 784596"/>
                <a:gd name="connsiteX20" fmla="*/ 8085105 w 8215874"/>
                <a:gd name="connsiteY20" fmla="*/ 784596 h 784596"/>
                <a:gd name="connsiteX21" fmla="*/ 7755568 w 8215874"/>
                <a:gd name="connsiteY21" fmla="*/ 784596 h 784596"/>
                <a:gd name="connsiteX22" fmla="*/ 7028315 w 8215874"/>
                <a:gd name="connsiteY22" fmla="*/ 784596 h 784596"/>
                <a:gd name="connsiteX23" fmla="*/ 6619235 w 8215874"/>
                <a:gd name="connsiteY23" fmla="*/ 784596 h 784596"/>
                <a:gd name="connsiteX24" fmla="*/ 5891981 w 8215874"/>
                <a:gd name="connsiteY24" fmla="*/ 784596 h 784596"/>
                <a:gd name="connsiteX25" fmla="*/ 5323814 w 8215874"/>
                <a:gd name="connsiteY25" fmla="*/ 784596 h 784596"/>
                <a:gd name="connsiteX26" fmla="*/ 4994277 w 8215874"/>
                <a:gd name="connsiteY26" fmla="*/ 784596 h 784596"/>
                <a:gd name="connsiteX27" fmla="*/ 4267024 w 8215874"/>
                <a:gd name="connsiteY27" fmla="*/ 784596 h 784596"/>
                <a:gd name="connsiteX28" fmla="*/ 3539770 w 8215874"/>
                <a:gd name="connsiteY28" fmla="*/ 784596 h 784596"/>
                <a:gd name="connsiteX29" fmla="*/ 2892060 w 8215874"/>
                <a:gd name="connsiteY29" fmla="*/ 784596 h 784596"/>
                <a:gd name="connsiteX30" fmla="*/ 2164806 w 8215874"/>
                <a:gd name="connsiteY30" fmla="*/ 784596 h 784596"/>
                <a:gd name="connsiteX31" fmla="*/ 1596639 w 8215874"/>
                <a:gd name="connsiteY31" fmla="*/ 784596 h 784596"/>
                <a:gd name="connsiteX32" fmla="*/ 948929 w 8215874"/>
                <a:gd name="connsiteY32" fmla="*/ 784596 h 784596"/>
                <a:gd name="connsiteX33" fmla="*/ 130769 w 8215874"/>
                <a:gd name="connsiteY33" fmla="*/ 784596 h 784596"/>
                <a:gd name="connsiteX34" fmla="*/ 0 w 8215874"/>
                <a:gd name="connsiteY34" fmla="*/ 653827 h 784596"/>
                <a:gd name="connsiteX35" fmla="*/ 0 w 8215874"/>
                <a:gd name="connsiteY35" fmla="*/ 130769 h 784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8215874" h="784596" fill="none" extrusionOk="0">
                  <a:moveTo>
                    <a:pt x="0" y="130769"/>
                  </a:moveTo>
                  <a:cubicBezTo>
                    <a:pt x="187" y="60333"/>
                    <a:pt x="58246" y="-9757"/>
                    <a:pt x="130769" y="0"/>
                  </a:cubicBezTo>
                  <a:cubicBezTo>
                    <a:pt x="296299" y="-56984"/>
                    <a:pt x="564135" y="16797"/>
                    <a:pt x="698936" y="0"/>
                  </a:cubicBezTo>
                  <a:cubicBezTo>
                    <a:pt x="833737" y="-16797"/>
                    <a:pt x="1052855" y="75525"/>
                    <a:pt x="1346646" y="0"/>
                  </a:cubicBezTo>
                  <a:cubicBezTo>
                    <a:pt x="1640437" y="-75525"/>
                    <a:pt x="1728537" y="68245"/>
                    <a:pt x="1994356" y="0"/>
                  </a:cubicBezTo>
                  <a:cubicBezTo>
                    <a:pt x="2260175" y="-68245"/>
                    <a:pt x="2218563" y="3696"/>
                    <a:pt x="2323893" y="0"/>
                  </a:cubicBezTo>
                  <a:cubicBezTo>
                    <a:pt x="2429223" y="-3696"/>
                    <a:pt x="2581875" y="28712"/>
                    <a:pt x="2653430" y="0"/>
                  </a:cubicBezTo>
                  <a:cubicBezTo>
                    <a:pt x="2724985" y="-28712"/>
                    <a:pt x="2830917" y="457"/>
                    <a:pt x="2982967" y="0"/>
                  </a:cubicBezTo>
                  <a:cubicBezTo>
                    <a:pt x="3135017" y="-457"/>
                    <a:pt x="3246470" y="30502"/>
                    <a:pt x="3392047" y="0"/>
                  </a:cubicBezTo>
                  <a:cubicBezTo>
                    <a:pt x="3537624" y="-30502"/>
                    <a:pt x="3896578" y="15941"/>
                    <a:pt x="4039757" y="0"/>
                  </a:cubicBezTo>
                  <a:cubicBezTo>
                    <a:pt x="4182936" y="-15941"/>
                    <a:pt x="4212926" y="21197"/>
                    <a:pt x="4369294" y="0"/>
                  </a:cubicBezTo>
                  <a:cubicBezTo>
                    <a:pt x="4525662" y="-21197"/>
                    <a:pt x="4731467" y="51525"/>
                    <a:pt x="4857917" y="0"/>
                  </a:cubicBezTo>
                  <a:cubicBezTo>
                    <a:pt x="4984367" y="-51525"/>
                    <a:pt x="5176668" y="48025"/>
                    <a:pt x="5266997" y="0"/>
                  </a:cubicBezTo>
                  <a:cubicBezTo>
                    <a:pt x="5357326" y="-48025"/>
                    <a:pt x="5571608" y="32534"/>
                    <a:pt x="5755621" y="0"/>
                  </a:cubicBezTo>
                  <a:cubicBezTo>
                    <a:pt x="5939634" y="-32534"/>
                    <a:pt x="5975289" y="30382"/>
                    <a:pt x="6164701" y="0"/>
                  </a:cubicBezTo>
                  <a:cubicBezTo>
                    <a:pt x="6354113" y="-30382"/>
                    <a:pt x="6460208" y="12868"/>
                    <a:pt x="6732868" y="0"/>
                  </a:cubicBezTo>
                  <a:cubicBezTo>
                    <a:pt x="7005528" y="-12868"/>
                    <a:pt x="6958208" y="44598"/>
                    <a:pt x="7141948" y="0"/>
                  </a:cubicBezTo>
                  <a:cubicBezTo>
                    <a:pt x="7325688" y="-44598"/>
                    <a:pt x="7619082" y="1066"/>
                    <a:pt x="8085105" y="0"/>
                  </a:cubicBezTo>
                  <a:cubicBezTo>
                    <a:pt x="8154961" y="5080"/>
                    <a:pt x="8217328" y="59783"/>
                    <a:pt x="8215874" y="130769"/>
                  </a:cubicBezTo>
                  <a:cubicBezTo>
                    <a:pt x="8277520" y="370374"/>
                    <a:pt x="8157696" y="483090"/>
                    <a:pt x="8215874" y="653827"/>
                  </a:cubicBezTo>
                  <a:cubicBezTo>
                    <a:pt x="8213245" y="725672"/>
                    <a:pt x="8165985" y="794586"/>
                    <a:pt x="8085105" y="784596"/>
                  </a:cubicBezTo>
                  <a:cubicBezTo>
                    <a:pt x="7926450" y="787981"/>
                    <a:pt x="7908717" y="768317"/>
                    <a:pt x="7755568" y="784596"/>
                  </a:cubicBezTo>
                  <a:cubicBezTo>
                    <a:pt x="7602419" y="800875"/>
                    <a:pt x="7273102" y="766453"/>
                    <a:pt x="7028315" y="784596"/>
                  </a:cubicBezTo>
                  <a:cubicBezTo>
                    <a:pt x="6783528" y="802739"/>
                    <a:pt x="6749113" y="760613"/>
                    <a:pt x="6619235" y="784596"/>
                  </a:cubicBezTo>
                  <a:cubicBezTo>
                    <a:pt x="6489357" y="808579"/>
                    <a:pt x="6067509" y="727492"/>
                    <a:pt x="5891981" y="784596"/>
                  </a:cubicBezTo>
                  <a:cubicBezTo>
                    <a:pt x="5716453" y="841700"/>
                    <a:pt x="5491670" y="762950"/>
                    <a:pt x="5323814" y="784596"/>
                  </a:cubicBezTo>
                  <a:cubicBezTo>
                    <a:pt x="5155958" y="806242"/>
                    <a:pt x="5072120" y="765589"/>
                    <a:pt x="4994277" y="784596"/>
                  </a:cubicBezTo>
                  <a:cubicBezTo>
                    <a:pt x="4916434" y="803603"/>
                    <a:pt x="4417456" y="749120"/>
                    <a:pt x="4267024" y="784596"/>
                  </a:cubicBezTo>
                  <a:cubicBezTo>
                    <a:pt x="4116592" y="820072"/>
                    <a:pt x="3857142" y="771489"/>
                    <a:pt x="3539770" y="784596"/>
                  </a:cubicBezTo>
                  <a:cubicBezTo>
                    <a:pt x="3222398" y="797703"/>
                    <a:pt x="3215414" y="775888"/>
                    <a:pt x="2892060" y="784596"/>
                  </a:cubicBezTo>
                  <a:cubicBezTo>
                    <a:pt x="2568706" y="793304"/>
                    <a:pt x="2342360" y="711782"/>
                    <a:pt x="2164806" y="784596"/>
                  </a:cubicBezTo>
                  <a:cubicBezTo>
                    <a:pt x="1987252" y="857410"/>
                    <a:pt x="1757969" y="746365"/>
                    <a:pt x="1596639" y="784596"/>
                  </a:cubicBezTo>
                  <a:cubicBezTo>
                    <a:pt x="1435309" y="822827"/>
                    <a:pt x="1120010" y="720231"/>
                    <a:pt x="948929" y="784596"/>
                  </a:cubicBezTo>
                  <a:cubicBezTo>
                    <a:pt x="777848" y="848961"/>
                    <a:pt x="378734" y="725084"/>
                    <a:pt x="130769" y="784596"/>
                  </a:cubicBezTo>
                  <a:cubicBezTo>
                    <a:pt x="57362" y="798232"/>
                    <a:pt x="-9071" y="711567"/>
                    <a:pt x="0" y="653827"/>
                  </a:cubicBezTo>
                  <a:cubicBezTo>
                    <a:pt x="-3903" y="546693"/>
                    <a:pt x="13214" y="326818"/>
                    <a:pt x="0" y="130769"/>
                  </a:cubicBezTo>
                  <a:close/>
                </a:path>
                <a:path w="8215874" h="784596" stroke="0" extrusionOk="0">
                  <a:moveTo>
                    <a:pt x="0" y="130769"/>
                  </a:moveTo>
                  <a:cubicBezTo>
                    <a:pt x="-14697" y="54205"/>
                    <a:pt x="69061" y="8004"/>
                    <a:pt x="130769" y="0"/>
                  </a:cubicBezTo>
                  <a:cubicBezTo>
                    <a:pt x="299276" y="-25680"/>
                    <a:pt x="571132" y="64013"/>
                    <a:pt x="778479" y="0"/>
                  </a:cubicBezTo>
                  <a:cubicBezTo>
                    <a:pt x="985826" y="-64013"/>
                    <a:pt x="1127066" y="7624"/>
                    <a:pt x="1426189" y="0"/>
                  </a:cubicBezTo>
                  <a:cubicBezTo>
                    <a:pt x="1725312" y="-7624"/>
                    <a:pt x="1763988" y="25697"/>
                    <a:pt x="2073900" y="0"/>
                  </a:cubicBezTo>
                  <a:cubicBezTo>
                    <a:pt x="2383812" y="-25697"/>
                    <a:pt x="2501565" y="33152"/>
                    <a:pt x="2801153" y="0"/>
                  </a:cubicBezTo>
                  <a:cubicBezTo>
                    <a:pt x="3100741" y="-33152"/>
                    <a:pt x="3101696" y="33621"/>
                    <a:pt x="3210233" y="0"/>
                  </a:cubicBezTo>
                  <a:cubicBezTo>
                    <a:pt x="3318770" y="-33621"/>
                    <a:pt x="3532533" y="35042"/>
                    <a:pt x="3778400" y="0"/>
                  </a:cubicBezTo>
                  <a:cubicBezTo>
                    <a:pt x="4024267" y="-35042"/>
                    <a:pt x="4114153" y="52904"/>
                    <a:pt x="4267024" y="0"/>
                  </a:cubicBezTo>
                  <a:cubicBezTo>
                    <a:pt x="4419895" y="-52904"/>
                    <a:pt x="4503142" y="33858"/>
                    <a:pt x="4676104" y="0"/>
                  </a:cubicBezTo>
                  <a:cubicBezTo>
                    <a:pt x="4849066" y="-33858"/>
                    <a:pt x="5001781" y="10490"/>
                    <a:pt x="5323814" y="0"/>
                  </a:cubicBezTo>
                  <a:cubicBezTo>
                    <a:pt x="5645847" y="-10490"/>
                    <a:pt x="5508558" y="760"/>
                    <a:pt x="5653351" y="0"/>
                  </a:cubicBezTo>
                  <a:cubicBezTo>
                    <a:pt x="5798144" y="-760"/>
                    <a:pt x="5914933" y="36080"/>
                    <a:pt x="5982888" y="0"/>
                  </a:cubicBezTo>
                  <a:cubicBezTo>
                    <a:pt x="6050843" y="-36080"/>
                    <a:pt x="6387646" y="56624"/>
                    <a:pt x="6630598" y="0"/>
                  </a:cubicBezTo>
                  <a:cubicBezTo>
                    <a:pt x="6873550" y="-56624"/>
                    <a:pt x="6895316" y="14021"/>
                    <a:pt x="7039678" y="0"/>
                  </a:cubicBezTo>
                  <a:cubicBezTo>
                    <a:pt x="7184040" y="-14021"/>
                    <a:pt x="7324364" y="1732"/>
                    <a:pt x="7448758" y="0"/>
                  </a:cubicBezTo>
                  <a:cubicBezTo>
                    <a:pt x="7573152" y="-1732"/>
                    <a:pt x="7815481" y="15071"/>
                    <a:pt x="8085105" y="0"/>
                  </a:cubicBezTo>
                  <a:cubicBezTo>
                    <a:pt x="8146205" y="7615"/>
                    <a:pt x="8221509" y="46689"/>
                    <a:pt x="8215874" y="130769"/>
                  </a:cubicBezTo>
                  <a:cubicBezTo>
                    <a:pt x="8261930" y="356252"/>
                    <a:pt x="8168137" y="392451"/>
                    <a:pt x="8215874" y="653827"/>
                  </a:cubicBezTo>
                  <a:cubicBezTo>
                    <a:pt x="8217284" y="725330"/>
                    <a:pt x="8156215" y="766609"/>
                    <a:pt x="8085105" y="784596"/>
                  </a:cubicBezTo>
                  <a:cubicBezTo>
                    <a:pt x="7905614" y="824665"/>
                    <a:pt x="7736747" y="718071"/>
                    <a:pt x="7516938" y="784596"/>
                  </a:cubicBezTo>
                  <a:cubicBezTo>
                    <a:pt x="7297129" y="851121"/>
                    <a:pt x="7244001" y="779275"/>
                    <a:pt x="7107858" y="784596"/>
                  </a:cubicBezTo>
                  <a:cubicBezTo>
                    <a:pt x="6971715" y="789917"/>
                    <a:pt x="6758570" y="717231"/>
                    <a:pt x="6539691" y="784596"/>
                  </a:cubicBezTo>
                  <a:cubicBezTo>
                    <a:pt x="6320812" y="851961"/>
                    <a:pt x="6221937" y="748364"/>
                    <a:pt x="5971524" y="784596"/>
                  </a:cubicBezTo>
                  <a:cubicBezTo>
                    <a:pt x="5721111" y="820828"/>
                    <a:pt x="5783250" y="765512"/>
                    <a:pt x="5641988" y="784596"/>
                  </a:cubicBezTo>
                  <a:cubicBezTo>
                    <a:pt x="5500726" y="803680"/>
                    <a:pt x="5371007" y="776552"/>
                    <a:pt x="5232907" y="784596"/>
                  </a:cubicBezTo>
                  <a:cubicBezTo>
                    <a:pt x="5094807" y="792640"/>
                    <a:pt x="5019049" y="758673"/>
                    <a:pt x="4903371" y="784596"/>
                  </a:cubicBezTo>
                  <a:cubicBezTo>
                    <a:pt x="4787693" y="810519"/>
                    <a:pt x="4661901" y="782694"/>
                    <a:pt x="4494290" y="784596"/>
                  </a:cubicBezTo>
                  <a:cubicBezTo>
                    <a:pt x="4326679" y="786498"/>
                    <a:pt x="4161085" y="781436"/>
                    <a:pt x="3846580" y="784596"/>
                  </a:cubicBezTo>
                  <a:cubicBezTo>
                    <a:pt x="3532075" y="787756"/>
                    <a:pt x="3521290" y="752917"/>
                    <a:pt x="3437500" y="784596"/>
                  </a:cubicBezTo>
                  <a:cubicBezTo>
                    <a:pt x="3353710" y="816275"/>
                    <a:pt x="3106944" y="768049"/>
                    <a:pt x="2869333" y="784596"/>
                  </a:cubicBezTo>
                  <a:cubicBezTo>
                    <a:pt x="2631722" y="801143"/>
                    <a:pt x="2580722" y="750826"/>
                    <a:pt x="2380710" y="784596"/>
                  </a:cubicBezTo>
                  <a:cubicBezTo>
                    <a:pt x="2180698" y="818366"/>
                    <a:pt x="2136955" y="747783"/>
                    <a:pt x="1971630" y="784596"/>
                  </a:cubicBezTo>
                  <a:cubicBezTo>
                    <a:pt x="1806305" y="821409"/>
                    <a:pt x="1603343" y="743263"/>
                    <a:pt x="1244376" y="784596"/>
                  </a:cubicBezTo>
                  <a:cubicBezTo>
                    <a:pt x="885409" y="825929"/>
                    <a:pt x="956178" y="761053"/>
                    <a:pt x="835296" y="784596"/>
                  </a:cubicBezTo>
                  <a:cubicBezTo>
                    <a:pt x="714414" y="808139"/>
                    <a:pt x="442464" y="761146"/>
                    <a:pt x="130769" y="784596"/>
                  </a:cubicBezTo>
                  <a:cubicBezTo>
                    <a:pt x="61250" y="786061"/>
                    <a:pt x="1572" y="725688"/>
                    <a:pt x="0" y="653827"/>
                  </a:cubicBezTo>
                  <a:cubicBezTo>
                    <a:pt x="-57027" y="539360"/>
                    <a:pt x="924" y="337532"/>
                    <a:pt x="0" y="130769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12700" cap="flat" cmpd="sng" algn="ctr">
              <a:solidFill>
                <a:schemeClr val="accent2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663F0D">
                    <a:lumMod val="50000"/>
                  </a:srgbClr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EB5323C-DACB-4154-BF4D-7804C5C54DFB}"/>
                </a:ext>
              </a:extLst>
            </p:cNvPr>
            <p:cNvSpPr/>
            <p:nvPr/>
          </p:nvSpPr>
          <p:spPr>
            <a:xfrm>
              <a:off x="1699734" y="4517192"/>
              <a:ext cx="6426759" cy="3608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3200" dirty="0" err="1">
                  <a:solidFill>
                    <a:srgbClr val="663F0D">
                      <a:lumMod val="50000"/>
                    </a:srgbClr>
                  </a:solidFill>
                </a:rPr>
                <a:t>Học</a:t>
              </a:r>
              <a:r>
                <a:rPr lang="en-US" sz="3200" dirty="0">
                  <a:solidFill>
                    <a:srgbClr val="663F0D">
                      <a:lumMod val="50000"/>
                    </a:srgbClr>
                  </a:solidFill>
                </a:rPr>
                <a:t> </a:t>
              </a:r>
              <a:r>
                <a:rPr lang="en-US" sz="3200" dirty="0" err="1">
                  <a:solidFill>
                    <a:srgbClr val="663F0D">
                      <a:lumMod val="50000"/>
                    </a:srgbClr>
                  </a:solidFill>
                </a:rPr>
                <a:t>thuộc</a:t>
              </a:r>
              <a:r>
                <a:rPr lang="en-US" sz="3200" dirty="0">
                  <a:solidFill>
                    <a:srgbClr val="663F0D">
                      <a:lumMod val="50000"/>
                    </a:srgbClr>
                  </a:solidFill>
                </a:rPr>
                <a:t> </a:t>
              </a:r>
              <a:r>
                <a:rPr lang="en-US" sz="3200" dirty="0" err="1">
                  <a:solidFill>
                    <a:srgbClr val="663F0D">
                      <a:lumMod val="50000"/>
                    </a:srgbClr>
                  </a:solidFill>
                </a:rPr>
                <a:t>lòng</a:t>
              </a:r>
              <a:r>
                <a:rPr lang="en-US" sz="3200" dirty="0">
                  <a:solidFill>
                    <a:srgbClr val="663F0D">
                      <a:lumMod val="50000"/>
                    </a:srgbClr>
                  </a:solidFill>
                </a:rPr>
                <a:t> </a:t>
              </a:r>
              <a:r>
                <a:rPr lang="en-US" sz="3200" dirty="0" err="1">
                  <a:solidFill>
                    <a:srgbClr val="663F0D">
                      <a:lumMod val="50000"/>
                    </a:srgbClr>
                  </a:solidFill>
                </a:rPr>
                <a:t>một</a:t>
              </a:r>
              <a:r>
                <a:rPr lang="en-US" sz="3200" dirty="0">
                  <a:solidFill>
                    <a:srgbClr val="663F0D">
                      <a:lumMod val="50000"/>
                    </a:srgbClr>
                  </a:solidFill>
                </a:rPr>
                <a:t> </a:t>
              </a:r>
              <a:r>
                <a:rPr lang="en-US" sz="3200" dirty="0" err="1">
                  <a:solidFill>
                    <a:srgbClr val="663F0D">
                      <a:lumMod val="50000"/>
                    </a:srgbClr>
                  </a:solidFill>
                </a:rPr>
                <a:t>khổ</a:t>
              </a:r>
              <a:r>
                <a:rPr lang="en-US" sz="3200" dirty="0">
                  <a:solidFill>
                    <a:srgbClr val="663F0D">
                      <a:lumMod val="50000"/>
                    </a:srgbClr>
                  </a:solidFill>
                </a:rPr>
                <a:t> </a:t>
              </a:r>
              <a:r>
                <a:rPr lang="en-US" sz="3200" dirty="0" err="1">
                  <a:solidFill>
                    <a:srgbClr val="663F0D">
                      <a:lumMod val="50000"/>
                    </a:srgbClr>
                  </a:solidFill>
                </a:rPr>
                <a:t>thơ</a:t>
              </a:r>
              <a:r>
                <a:rPr lang="en-US" sz="3200" dirty="0">
                  <a:solidFill>
                    <a:srgbClr val="663F0D">
                      <a:lumMod val="50000"/>
                    </a:srgbClr>
                  </a:solidFill>
                </a:rPr>
                <a:t> </a:t>
              </a:r>
              <a:r>
                <a:rPr lang="en-US" sz="3200" dirty="0" err="1">
                  <a:solidFill>
                    <a:srgbClr val="663F0D">
                      <a:lumMod val="50000"/>
                    </a:srgbClr>
                  </a:solidFill>
                </a:rPr>
                <a:t>em</a:t>
              </a:r>
              <a:r>
                <a:rPr lang="en-US" sz="3200" dirty="0">
                  <a:solidFill>
                    <a:srgbClr val="663F0D">
                      <a:lumMod val="50000"/>
                    </a:srgbClr>
                  </a:solidFill>
                </a:rPr>
                <a:t> </a:t>
              </a:r>
              <a:r>
                <a:rPr lang="en-US" sz="3200" dirty="0" err="1">
                  <a:solidFill>
                    <a:srgbClr val="663F0D">
                      <a:lumMod val="50000"/>
                    </a:srgbClr>
                  </a:solidFill>
                </a:rPr>
                <a:t>thích</a:t>
              </a:r>
              <a:endParaRPr lang="vi-VN" sz="3200" dirty="0">
                <a:solidFill>
                  <a:srgbClr val="663F0D">
                    <a:lumMod val="50000"/>
                  </a:srgbClr>
                </a:solidFill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9D167B46-1F01-47A4-ACF2-4DC735B62F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132" y="5450936"/>
            <a:ext cx="2460397" cy="14070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029E991-C739-4FE5-9035-CB49014940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3" t="9783" r="78299" b="63042"/>
          <a:stretch/>
        </p:blipFill>
        <p:spPr>
          <a:xfrm>
            <a:off x="978893" y="1387938"/>
            <a:ext cx="333982" cy="73799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E868089-7085-47D9-9A99-9DE20F6E3F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8" t="9783" r="54347" b="63042"/>
          <a:stretch/>
        </p:blipFill>
        <p:spPr>
          <a:xfrm>
            <a:off x="807664" y="2454304"/>
            <a:ext cx="560378" cy="73799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4133EA9-043A-422E-8B21-1EB95A037D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76" t="9436" r="31089" b="63389"/>
          <a:stretch/>
        </p:blipFill>
        <p:spPr>
          <a:xfrm>
            <a:off x="946061" y="3972847"/>
            <a:ext cx="560378" cy="73799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91157D9-AA94-4B30-8498-4C79A9B406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51" t="8047" r="9914" b="64778"/>
          <a:stretch/>
        </p:blipFill>
        <p:spPr>
          <a:xfrm>
            <a:off x="704872" y="5549304"/>
            <a:ext cx="560378" cy="737992"/>
          </a:xfrm>
          <a:prstGeom prst="rect">
            <a:avLst/>
          </a:prstGeom>
        </p:spPr>
      </p:pic>
      <p:sp>
        <p:nvSpPr>
          <p:cNvPr id="21" name="Freeform 197">
            <a:extLst>
              <a:ext uri="{FF2B5EF4-FFF2-40B4-BE49-F238E27FC236}">
                <a16:creationId xmlns:a16="http://schemas.microsoft.com/office/drawing/2014/main" id="{F8A8B0FE-3408-4060-9DA0-827A54608162}"/>
              </a:ext>
            </a:extLst>
          </p:cNvPr>
          <p:cNvSpPr>
            <a:spLocks noEditPoints="1"/>
          </p:cNvSpPr>
          <p:nvPr/>
        </p:nvSpPr>
        <p:spPr bwMode="auto">
          <a:xfrm>
            <a:off x="4048145" y="-664997"/>
            <a:ext cx="4400694" cy="1740195"/>
          </a:xfrm>
          <a:custGeom>
            <a:avLst/>
            <a:gdLst>
              <a:gd name="T0" fmla="*/ 238 w 1347"/>
              <a:gd name="T1" fmla="*/ 94 h 671"/>
              <a:gd name="T2" fmla="*/ 264 w 1347"/>
              <a:gd name="T3" fmla="*/ 254 h 671"/>
              <a:gd name="T4" fmla="*/ 296 w 1347"/>
              <a:gd name="T5" fmla="*/ 275 h 671"/>
              <a:gd name="T6" fmla="*/ 85 w 1347"/>
              <a:gd name="T7" fmla="*/ 295 h 671"/>
              <a:gd name="T8" fmla="*/ 89 w 1347"/>
              <a:gd name="T9" fmla="*/ 658 h 671"/>
              <a:gd name="T10" fmla="*/ 599 w 1347"/>
              <a:gd name="T11" fmla="*/ 658 h 671"/>
              <a:gd name="T12" fmla="*/ 1159 w 1347"/>
              <a:gd name="T13" fmla="*/ 608 h 671"/>
              <a:gd name="T14" fmla="*/ 1287 w 1347"/>
              <a:gd name="T15" fmla="*/ 397 h 671"/>
              <a:gd name="T16" fmla="*/ 948 w 1347"/>
              <a:gd name="T17" fmla="*/ 248 h 671"/>
              <a:gd name="T18" fmla="*/ 940 w 1347"/>
              <a:gd name="T19" fmla="*/ 85 h 671"/>
              <a:gd name="T20" fmla="*/ 1148 w 1347"/>
              <a:gd name="T21" fmla="*/ 64 h 671"/>
              <a:gd name="T22" fmla="*/ 1115 w 1347"/>
              <a:gd name="T23" fmla="*/ 14 h 671"/>
              <a:gd name="T24" fmla="*/ 755 w 1347"/>
              <a:gd name="T25" fmla="*/ 23 h 671"/>
              <a:gd name="T26" fmla="*/ 268 w 1347"/>
              <a:gd name="T27" fmla="*/ 8 h 671"/>
              <a:gd name="T28" fmla="*/ 19 w 1347"/>
              <a:gd name="T29" fmla="*/ 29 h 671"/>
              <a:gd name="T30" fmla="*/ 1201 w 1347"/>
              <a:gd name="T31" fmla="*/ 47 h 671"/>
              <a:gd name="T32" fmla="*/ 1190 w 1347"/>
              <a:gd name="T33" fmla="*/ 21 h 671"/>
              <a:gd name="T34" fmla="*/ 1140 w 1347"/>
              <a:gd name="T35" fmla="*/ 42 h 671"/>
              <a:gd name="T36" fmla="*/ 1110 w 1347"/>
              <a:gd name="T37" fmla="*/ 31 h 671"/>
              <a:gd name="T38" fmla="*/ 270 w 1347"/>
              <a:gd name="T39" fmla="*/ 190 h 671"/>
              <a:gd name="T40" fmla="*/ 77 w 1347"/>
              <a:gd name="T41" fmla="*/ 339 h 671"/>
              <a:gd name="T42" fmla="*/ 95 w 1347"/>
              <a:gd name="T43" fmla="*/ 651 h 671"/>
              <a:gd name="T44" fmla="*/ 100 w 1347"/>
              <a:gd name="T45" fmla="*/ 578 h 671"/>
              <a:gd name="T46" fmla="*/ 146 w 1347"/>
              <a:gd name="T47" fmla="*/ 643 h 671"/>
              <a:gd name="T48" fmla="*/ 243 w 1347"/>
              <a:gd name="T49" fmla="*/ 636 h 671"/>
              <a:gd name="T50" fmla="*/ 416 w 1347"/>
              <a:gd name="T51" fmla="*/ 654 h 671"/>
              <a:gd name="T52" fmla="*/ 590 w 1347"/>
              <a:gd name="T53" fmla="*/ 639 h 671"/>
              <a:gd name="T54" fmla="*/ 693 w 1347"/>
              <a:gd name="T55" fmla="*/ 644 h 671"/>
              <a:gd name="T56" fmla="*/ 764 w 1347"/>
              <a:gd name="T57" fmla="*/ 644 h 671"/>
              <a:gd name="T58" fmla="*/ 1069 w 1347"/>
              <a:gd name="T59" fmla="*/ 636 h 671"/>
              <a:gd name="T60" fmla="*/ 1202 w 1347"/>
              <a:gd name="T61" fmla="*/ 548 h 671"/>
              <a:gd name="T62" fmla="*/ 1317 w 1347"/>
              <a:gd name="T63" fmla="*/ 474 h 671"/>
              <a:gd name="T64" fmla="*/ 1318 w 1347"/>
              <a:gd name="T65" fmla="*/ 460 h 671"/>
              <a:gd name="T66" fmla="*/ 879 w 1347"/>
              <a:gd name="T67" fmla="*/ 615 h 671"/>
              <a:gd name="T68" fmla="*/ 219 w 1347"/>
              <a:gd name="T69" fmla="*/ 628 h 671"/>
              <a:gd name="T70" fmla="*/ 87 w 1347"/>
              <a:gd name="T71" fmla="*/ 347 h 671"/>
              <a:gd name="T72" fmla="*/ 278 w 1347"/>
              <a:gd name="T73" fmla="*/ 301 h 671"/>
              <a:gd name="T74" fmla="*/ 313 w 1347"/>
              <a:gd name="T75" fmla="*/ 320 h 671"/>
              <a:gd name="T76" fmla="*/ 899 w 1347"/>
              <a:gd name="T77" fmla="*/ 298 h 671"/>
              <a:gd name="T78" fmla="*/ 826 w 1347"/>
              <a:gd name="T79" fmla="*/ 330 h 671"/>
              <a:gd name="T80" fmla="*/ 889 w 1347"/>
              <a:gd name="T81" fmla="*/ 296 h 671"/>
              <a:gd name="T82" fmla="*/ 791 w 1347"/>
              <a:gd name="T83" fmla="*/ 343 h 671"/>
              <a:gd name="T84" fmla="*/ 1030 w 1347"/>
              <a:gd name="T85" fmla="*/ 327 h 671"/>
              <a:gd name="T86" fmla="*/ 1000 w 1347"/>
              <a:gd name="T87" fmla="*/ 307 h 671"/>
              <a:gd name="T88" fmla="*/ 951 w 1347"/>
              <a:gd name="T89" fmla="*/ 280 h 671"/>
              <a:gd name="T90" fmla="*/ 288 w 1347"/>
              <a:gd name="T91" fmla="*/ 342 h 671"/>
              <a:gd name="T92" fmla="*/ 905 w 1347"/>
              <a:gd name="T93" fmla="*/ 318 h 671"/>
              <a:gd name="T94" fmla="*/ 908 w 1347"/>
              <a:gd name="T95" fmla="*/ 243 h 671"/>
              <a:gd name="T96" fmla="*/ 927 w 1347"/>
              <a:gd name="T97" fmla="*/ 178 h 671"/>
              <a:gd name="T98" fmla="*/ 914 w 1347"/>
              <a:gd name="T99" fmla="*/ 184 h 671"/>
              <a:gd name="T100" fmla="*/ 905 w 1347"/>
              <a:gd name="T101" fmla="*/ 24 h 671"/>
              <a:gd name="T102" fmla="*/ 923 w 1347"/>
              <a:gd name="T103" fmla="*/ 71 h 671"/>
              <a:gd name="T104" fmla="*/ 900 w 1347"/>
              <a:gd name="T105" fmla="*/ 115 h 671"/>
              <a:gd name="T106" fmla="*/ 791 w 1347"/>
              <a:gd name="T107" fmla="*/ 35 h 671"/>
              <a:gd name="T108" fmla="*/ 881 w 1347"/>
              <a:gd name="T109" fmla="*/ 71 h 671"/>
              <a:gd name="T110" fmla="*/ 903 w 1347"/>
              <a:gd name="T111" fmla="*/ 232 h 671"/>
              <a:gd name="T112" fmla="*/ 295 w 1347"/>
              <a:gd name="T113" fmla="*/ 189 h 671"/>
              <a:gd name="T114" fmla="*/ 272 w 1347"/>
              <a:gd name="T115" fmla="*/ 24 h 671"/>
              <a:gd name="T116" fmla="*/ 271 w 1347"/>
              <a:gd name="T117" fmla="*/ 68 h 671"/>
              <a:gd name="T118" fmla="*/ 265 w 1347"/>
              <a:gd name="T119" fmla="*/ 133 h 671"/>
              <a:gd name="T120" fmla="*/ 266 w 1347"/>
              <a:gd name="T121" fmla="*/ 85 h 671"/>
              <a:gd name="T122" fmla="*/ 18 w 1347"/>
              <a:gd name="T123" fmla="*/ 43 h 6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347" h="671">
                <a:moveTo>
                  <a:pt x="4" y="49"/>
                </a:moveTo>
                <a:lnTo>
                  <a:pt x="4" y="49"/>
                </a:lnTo>
                <a:lnTo>
                  <a:pt x="11" y="51"/>
                </a:lnTo>
                <a:lnTo>
                  <a:pt x="18" y="53"/>
                </a:lnTo>
                <a:lnTo>
                  <a:pt x="32" y="54"/>
                </a:lnTo>
                <a:lnTo>
                  <a:pt x="48" y="54"/>
                </a:lnTo>
                <a:lnTo>
                  <a:pt x="63" y="51"/>
                </a:lnTo>
                <a:lnTo>
                  <a:pt x="63" y="51"/>
                </a:lnTo>
                <a:lnTo>
                  <a:pt x="75" y="54"/>
                </a:lnTo>
                <a:lnTo>
                  <a:pt x="85" y="54"/>
                </a:lnTo>
                <a:lnTo>
                  <a:pt x="108" y="53"/>
                </a:lnTo>
                <a:lnTo>
                  <a:pt x="108" y="53"/>
                </a:lnTo>
                <a:lnTo>
                  <a:pt x="111" y="54"/>
                </a:lnTo>
                <a:lnTo>
                  <a:pt x="114" y="55"/>
                </a:lnTo>
                <a:lnTo>
                  <a:pt x="130" y="58"/>
                </a:lnTo>
                <a:lnTo>
                  <a:pt x="153" y="58"/>
                </a:lnTo>
                <a:lnTo>
                  <a:pt x="178" y="58"/>
                </a:lnTo>
                <a:lnTo>
                  <a:pt x="229" y="55"/>
                </a:lnTo>
                <a:lnTo>
                  <a:pt x="259" y="54"/>
                </a:lnTo>
                <a:lnTo>
                  <a:pt x="259" y="54"/>
                </a:lnTo>
                <a:lnTo>
                  <a:pt x="252" y="58"/>
                </a:lnTo>
                <a:lnTo>
                  <a:pt x="245" y="62"/>
                </a:lnTo>
                <a:lnTo>
                  <a:pt x="242" y="70"/>
                </a:lnTo>
                <a:lnTo>
                  <a:pt x="239" y="77"/>
                </a:lnTo>
                <a:lnTo>
                  <a:pt x="238" y="85"/>
                </a:lnTo>
                <a:lnTo>
                  <a:pt x="238" y="94"/>
                </a:lnTo>
                <a:lnTo>
                  <a:pt x="239" y="101"/>
                </a:lnTo>
                <a:lnTo>
                  <a:pt x="242" y="108"/>
                </a:lnTo>
                <a:lnTo>
                  <a:pt x="242" y="108"/>
                </a:lnTo>
                <a:lnTo>
                  <a:pt x="244" y="120"/>
                </a:lnTo>
                <a:lnTo>
                  <a:pt x="249" y="132"/>
                </a:lnTo>
                <a:lnTo>
                  <a:pt x="252" y="137"/>
                </a:lnTo>
                <a:lnTo>
                  <a:pt x="256" y="142"/>
                </a:lnTo>
                <a:lnTo>
                  <a:pt x="260" y="144"/>
                </a:lnTo>
                <a:lnTo>
                  <a:pt x="266" y="147"/>
                </a:lnTo>
                <a:lnTo>
                  <a:pt x="266" y="147"/>
                </a:lnTo>
                <a:lnTo>
                  <a:pt x="266" y="159"/>
                </a:lnTo>
                <a:lnTo>
                  <a:pt x="266" y="159"/>
                </a:lnTo>
                <a:lnTo>
                  <a:pt x="262" y="162"/>
                </a:lnTo>
                <a:lnTo>
                  <a:pt x="259" y="166"/>
                </a:lnTo>
                <a:lnTo>
                  <a:pt x="258" y="171"/>
                </a:lnTo>
                <a:lnTo>
                  <a:pt x="255" y="176"/>
                </a:lnTo>
                <a:lnTo>
                  <a:pt x="254" y="188"/>
                </a:lnTo>
                <a:lnTo>
                  <a:pt x="255" y="200"/>
                </a:lnTo>
                <a:lnTo>
                  <a:pt x="258" y="212"/>
                </a:lnTo>
                <a:lnTo>
                  <a:pt x="261" y="224"/>
                </a:lnTo>
                <a:lnTo>
                  <a:pt x="266" y="235"/>
                </a:lnTo>
                <a:lnTo>
                  <a:pt x="270" y="242"/>
                </a:lnTo>
                <a:lnTo>
                  <a:pt x="270" y="242"/>
                </a:lnTo>
                <a:lnTo>
                  <a:pt x="267" y="245"/>
                </a:lnTo>
                <a:lnTo>
                  <a:pt x="265" y="249"/>
                </a:lnTo>
                <a:lnTo>
                  <a:pt x="264" y="254"/>
                </a:lnTo>
                <a:lnTo>
                  <a:pt x="262" y="259"/>
                </a:lnTo>
                <a:lnTo>
                  <a:pt x="262" y="263"/>
                </a:lnTo>
                <a:lnTo>
                  <a:pt x="264" y="268"/>
                </a:lnTo>
                <a:lnTo>
                  <a:pt x="265" y="272"/>
                </a:lnTo>
                <a:lnTo>
                  <a:pt x="268" y="274"/>
                </a:lnTo>
                <a:lnTo>
                  <a:pt x="268" y="274"/>
                </a:lnTo>
                <a:lnTo>
                  <a:pt x="272" y="274"/>
                </a:lnTo>
                <a:lnTo>
                  <a:pt x="273" y="273"/>
                </a:lnTo>
                <a:lnTo>
                  <a:pt x="274" y="269"/>
                </a:lnTo>
                <a:lnTo>
                  <a:pt x="274" y="265"/>
                </a:lnTo>
                <a:lnTo>
                  <a:pt x="274" y="256"/>
                </a:lnTo>
                <a:lnTo>
                  <a:pt x="274" y="253"/>
                </a:lnTo>
                <a:lnTo>
                  <a:pt x="276" y="250"/>
                </a:lnTo>
                <a:lnTo>
                  <a:pt x="276" y="250"/>
                </a:lnTo>
                <a:lnTo>
                  <a:pt x="278" y="251"/>
                </a:lnTo>
                <a:lnTo>
                  <a:pt x="278" y="251"/>
                </a:lnTo>
                <a:lnTo>
                  <a:pt x="282" y="254"/>
                </a:lnTo>
                <a:lnTo>
                  <a:pt x="285" y="255"/>
                </a:lnTo>
                <a:lnTo>
                  <a:pt x="289" y="256"/>
                </a:lnTo>
                <a:lnTo>
                  <a:pt x="294" y="255"/>
                </a:lnTo>
                <a:lnTo>
                  <a:pt x="294" y="255"/>
                </a:lnTo>
                <a:lnTo>
                  <a:pt x="295" y="260"/>
                </a:lnTo>
                <a:lnTo>
                  <a:pt x="296" y="265"/>
                </a:lnTo>
                <a:lnTo>
                  <a:pt x="296" y="271"/>
                </a:lnTo>
                <a:lnTo>
                  <a:pt x="296" y="275"/>
                </a:lnTo>
                <a:lnTo>
                  <a:pt x="296" y="275"/>
                </a:lnTo>
                <a:lnTo>
                  <a:pt x="268" y="275"/>
                </a:lnTo>
                <a:lnTo>
                  <a:pt x="242" y="275"/>
                </a:lnTo>
                <a:lnTo>
                  <a:pt x="189" y="277"/>
                </a:lnTo>
                <a:lnTo>
                  <a:pt x="189" y="277"/>
                </a:lnTo>
                <a:lnTo>
                  <a:pt x="165" y="275"/>
                </a:lnTo>
                <a:lnTo>
                  <a:pt x="153" y="274"/>
                </a:lnTo>
                <a:lnTo>
                  <a:pt x="141" y="272"/>
                </a:lnTo>
                <a:lnTo>
                  <a:pt x="141" y="272"/>
                </a:lnTo>
                <a:lnTo>
                  <a:pt x="136" y="271"/>
                </a:lnTo>
                <a:lnTo>
                  <a:pt x="130" y="272"/>
                </a:lnTo>
                <a:lnTo>
                  <a:pt x="128" y="273"/>
                </a:lnTo>
                <a:lnTo>
                  <a:pt x="126" y="274"/>
                </a:lnTo>
                <a:lnTo>
                  <a:pt x="128" y="275"/>
                </a:lnTo>
                <a:lnTo>
                  <a:pt x="130" y="278"/>
                </a:lnTo>
                <a:lnTo>
                  <a:pt x="130" y="278"/>
                </a:lnTo>
                <a:lnTo>
                  <a:pt x="124" y="280"/>
                </a:lnTo>
                <a:lnTo>
                  <a:pt x="118" y="282"/>
                </a:lnTo>
                <a:lnTo>
                  <a:pt x="111" y="284"/>
                </a:lnTo>
                <a:lnTo>
                  <a:pt x="105" y="286"/>
                </a:lnTo>
                <a:lnTo>
                  <a:pt x="105" y="286"/>
                </a:lnTo>
                <a:lnTo>
                  <a:pt x="102" y="285"/>
                </a:lnTo>
                <a:lnTo>
                  <a:pt x="100" y="284"/>
                </a:lnTo>
                <a:lnTo>
                  <a:pt x="99" y="284"/>
                </a:lnTo>
                <a:lnTo>
                  <a:pt x="96" y="285"/>
                </a:lnTo>
                <a:lnTo>
                  <a:pt x="90" y="289"/>
                </a:lnTo>
                <a:lnTo>
                  <a:pt x="85" y="295"/>
                </a:lnTo>
                <a:lnTo>
                  <a:pt x="76" y="308"/>
                </a:lnTo>
                <a:lnTo>
                  <a:pt x="71" y="316"/>
                </a:lnTo>
                <a:lnTo>
                  <a:pt x="71" y="316"/>
                </a:lnTo>
                <a:lnTo>
                  <a:pt x="69" y="318"/>
                </a:lnTo>
                <a:lnTo>
                  <a:pt x="66" y="320"/>
                </a:lnTo>
                <a:lnTo>
                  <a:pt x="63" y="327"/>
                </a:lnTo>
                <a:lnTo>
                  <a:pt x="61" y="337"/>
                </a:lnTo>
                <a:lnTo>
                  <a:pt x="61" y="349"/>
                </a:lnTo>
                <a:lnTo>
                  <a:pt x="61" y="372"/>
                </a:lnTo>
                <a:lnTo>
                  <a:pt x="64" y="387"/>
                </a:lnTo>
                <a:lnTo>
                  <a:pt x="64" y="387"/>
                </a:lnTo>
                <a:lnTo>
                  <a:pt x="66" y="409"/>
                </a:lnTo>
                <a:lnTo>
                  <a:pt x="70" y="431"/>
                </a:lnTo>
                <a:lnTo>
                  <a:pt x="70" y="431"/>
                </a:lnTo>
                <a:lnTo>
                  <a:pt x="75" y="471"/>
                </a:lnTo>
                <a:lnTo>
                  <a:pt x="77" y="510"/>
                </a:lnTo>
                <a:lnTo>
                  <a:pt x="77" y="550"/>
                </a:lnTo>
                <a:lnTo>
                  <a:pt x="76" y="589"/>
                </a:lnTo>
                <a:lnTo>
                  <a:pt x="76" y="589"/>
                </a:lnTo>
                <a:lnTo>
                  <a:pt x="75" y="607"/>
                </a:lnTo>
                <a:lnTo>
                  <a:pt x="75" y="616"/>
                </a:lnTo>
                <a:lnTo>
                  <a:pt x="75" y="626"/>
                </a:lnTo>
                <a:lnTo>
                  <a:pt x="77" y="636"/>
                </a:lnTo>
                <a:lnTo>
                  <a:pt x="79" y="644"/>
                </a:lnTo>
                <a:lnTo>
                  <a:pt x="83" y="652"/>
                </a:lnTo>
                <a:lnTo>
                  <a:pt x="89" y="658"/>
                </a:lnTo>
                <a:lnTo>
                  <a:pt x="89" y="658"/>
                </a:lnTo>
                <a:lnTo>
                  <a:pt x="90" y="661"/>
                </a:lnTo>
                <a:lnTo>
                  <a:pt x="91" y="662"/>
                </a:lnTo>
                <a:lnTo>
                  <a:pt x="93" y="663"/>
                </a:lnTo>
                <a:lnTo>
                  <a:pt x="95" y="663"/>
                </a:lnTo>
                <a:lnTo>
                  <a:pt x="95" y="663"/>
                </a:lnTo>
                <a:lnTo>
                  <a:pt x="101" y="666"/>
                </a:lnTo>
                <a:lnTo>
                  <a:pt x="108" y="668"/>
                </a:lnTo>
                <a:lnTo>
                  <a:pt x="124" y="671"/>
                </a:lnTo>
                <a:lnTo>
                  <a:pt x="141" y="671"/>
                </a:lnTo>
                <a:lnTo>
                  <a:pt x="158" y="671"/>
                </a:lnTo>
                <a:lnTo>
                  <a:pt x="193" y="667"/>
                </a:lnTo>
                <a:lnTo>
                  <a:pt x="223" y="663"/>
                </a:lnTo>
                <a:lnTo>
                  <a:pt x="223" y="663"/>
                </a:lnTo>
                <a:lnTo>
                  <a:pt x="260" y="662"/>
                </a:lnTo>
                <a:lnTo>
                  <a:pt x="297" y="663"/>
                </a:lnTo>
                <a:lnTo>
                  <a:pt x="335" y="664"/>
                </a:lnTo>
                <a:lnTo>
                  <a:pt x="373" y="666"/>
                </a:lnTo>
                <a:lnTo>
                  <a:pt x="373" y="666"/>
                </a:lnTo>
                <a:lnTo>
                  <a:pt x="410" y="663"/>
                </a:lnTo>
                <a:lnTo>
                  <a:pt x="448" y="661"/>
                </a:lnTo>
                <a:lnTo>
                  <a:pt x="485" y="657"/>
                </a:lnTo>
                <a:lnTo>
                  <a:pt x="504" y="657"/>
                </a:lnTo>
                <a:lnTo>
                  <a:pt x="524" y="657"/>
                </a:lnTo>
                <a:lnTo>
                  <a:pt x="524" y="657"/>
                </a:lnTo>
                <a:lnTo>
                  <a:pt x="599" y="658"/>
                </a:lnTo>
                <a:lnTo>
                  <a:pt x="675" y="657"/>
                </a:lnTo>
                <a:lnTo>
                  <a:pt x="675" y="657"/>
                </a:lnTo>
                <a:lnTo>
                  <a:pt x="693" y="658"/>
                </a:lnTo>
                <a:lnTo>
                  <a:pt x="711" y="660"/>
                </a:lnTo>
                <a:lnTo>
                  <a:pt x="729" y="662"/>
                </a:lnTo>
                <a:lnTo>
                  <a:pt x="747" y="662"/>
                </a:lnTo>
                <a:lnTo>
                  <a:pt x="747" y="662"/>
                </a:lnTo>
                <a:lnTo>
                  <a:pt x="764" y="661"/>
                </a:lnTo>
                <a:lnTo>
                  <a:pt x="782" y="660"/>
                </a:lnTo>
                <a:lnTo>
                  <a:pt x="799" y="658"/>
                </a:lnTo>
                <a:lnTo>
                  <a:pt x="816" y="657"/>
                </a:lnTo>
                <a:lnTo>
                  <a:pt x="816" y="657"/>
                </a:lnTo>
                <a:lnTo>
                  <a:pt x="891" y="657"/>
                </a:lnTo>
                <a:lnTo>
                  <a:pt x="927" y="656"/>
                </a:lnTo>
                <a:lnTo>
                  <a:pt x="964" y="654"/>
                </a:lnTo>
                <a:lnTo>
                  <a:pt x="964" y="654"/>
                </a:lnTo>
                <a:lnTo>
                  <a:pt x="998" y="652"/>
                </a:lnTo>
                <a:lnTo>
                  <a:pt x="1033" y="650"/>
                </a:lnTo>
                <a:lnTo>
                  <a:pt x="1051" y="649"/>
                </a:lnTo>
                <a:lnTo>
                  <a:pt x="1068" y="646"/>
                </a:lnTo>
                <a:lnTo>
                  <a:pt x="1085" y="643"/>
                </a:lnTo>
                <a:lnTo>
                  <a:pt x="1100" y="637"/>
                </a:lnTo>
                <a:lnTo>
                  <a:pt x="1100" y="637"/>
                </a:lnTo>
                <a:lnTo>
                  <a:pt x="1116" y="631"/>
                </a:lnTo>
                <a:lnTo>
                  <a:pt x="1130" y="624"/>
                </a:lnTo>
                <a:lnTo>
                  <a:pt x="1159" y="608"/>
                </a:lnTo>
                <a:lnTo>
                  <a:pt x="1215" y="573"/>
                </a:lnTo>
                <a:lnTo>
                  <a:pt x="1215" y="573"/>
                </a:lnTo>
                <a:lnTo>
                  <a:pt x="1224" y="571"/>
                </a:lnTo>
                <a:lnTo>
                  <a:pt x="1234" y="566"/>
                </a:lnTo>
                <a:lnTo>
                  <a:pt x="1243" y="561"/>
                </a:lnTo>
                <a:lnTo>
                  <a:pt x="1253" y="555"/>
                </a:lnTo>
                <a:lnTo>
                  <a:pt x="1271" y="540"/>
                </a:lnTo>
                <a:lnTo>
                  <a:pt x="1286" y="527"/>
                </a:lnTo>
                <a:lnTo>
                  <a:pt x="1286" y="527"/>
                </a:lnTo>
                <a:lnTo>
                  <a:pt x="1306" y="510"/>
                </a:lnTo>
                <a:lnTo>
                  <a:pt x="1323" y="495"/>
                </a:lnTo>
                <a:lnTo>
                  <a:pt x="1330" y="487"/>
                </a:lnTo>
                <a:lnTo>
                  <a:pt x="1336" y="480"/>
                </a:lnTo>
                <a:lnTo>
                  <a:pt x="1340" y="472"/>
                </a:lnTo>
                <a:lnTo>
                  <a:pt x="1343" y="466"/>
                </a:lnTo>
                <a:lnTo>
                  <a:pt x="1343" y="466"/>
                </a:lnTo>
                <a:lnTo>
                  <a:pt x="1346" y="460"/>
                </a:lnTo>
                <a:lnTo>
                  <a:pt x="1347" y="455"/>
                </a:lnTo>
                <a:lnTo>
                  <a:pt x="1347" y="449"/>
                </a:lnTo>
                <a:lnTo>
                  <a:pt x="1345" y="444"/>
                </a:lnTo>
                <a:lnTo>
                  <a:pt x="1342" y="438"/>
                </a:lnTo>
                <a:lnTo>
                  <a:pt x="1338" y="433"/>
                </a:lnTo>
                <a:lnTo>
                  <a:pt x="1329" y="425"/>
                </a:lnTo>
                <a:lnTo>
                  <a:pt x="1318" y="416"/>
                </a:lnTo>
                <a:lnTo>
                  <a:pt x="1306" y="408"/>
                </a:lnTo>
                <a:lnTo>
                  <a:pt x="1287" y="397"/>
                </a:lnTo>
                <a:lnTo>
                  <a:pt x="1287" y="397"/>
                </a:lnTo>
                <a:lnTo>
                  <a:pt x="1275" y="389"/>
                </a:lnTo>
                <a:lnTo>
                  <a:pt x="1264" y="379"/>
                </a:lnTo>
                <a:lnTo>
                  <a:pt x="1243" y="360"/>
                </a:lnTo>
                <a:lnTo>
                  <a:pt x="1223" y="339"/>
                </a:lnTo>
                <a:lnTo>
                  <a:pt x="1212" y="330"/>
                </a:lnTo>
                <a:lnTo>
                  <a:pt x="1201" y="320"/>
                </a:lnTo>
                <a:lnTo>
                  <a:pt x="1201" y="320"/>
                </a:lnTo>
                <a:lnTo>
                  <a:pt x="1181" y="306"/>
                </a:lnTo>
                <a:lnTo>
                  <a:pt x="1159" y="291"/>
                </a:lnTo>
                <a:lnTo>
                  <a:pt x="1137" y="277"/>
                </a:lnTo>
                <a:lnTo>
                  <a:pt x="1115" y="266"/>
                </a:lnTo>
                <a:lnTo>
                  <a:pt x="1115" y="266"/>
                </a:lnTo>
                <a:lnTo>
                  <a:pt x="1105" y="262"/>
                </a:lnTo>
                <a:lnTo>
                  <a:pt x="1088" y="257"/>
                </a:lnTo>
                <a:lnTo>
                  <a:pt x="1080" y="256"/>
                </a:lnTo>
                <a:lnTo>
                  <a:pt x="1072" y="256"/>
                </a:lnTo>
                <a:lnTo>
                  <a:pt x="1070" y="256"/>
                </a:lnTo>
                <a:lnTo>
                  <a:pt x="1069" y="257"/>
                </a:lnTo>
                <a:lnTo>
                  <a:pt x="1068" y="260"/>
                </a:lnTo>
                <a:lnTo>
                  <a:pt x="1069" y="262"/>
                </a:lnTo>
                <a:lnTo>
                  <a:pt x="1069" y="262"/>
                </a:lnTo>
                <a:lnTo>
                  <a:pt x="952" y="263"/>
                </a:lnTo>
                <a:lnTo>
                  <a:pt x="952" y="263"/>
                </a:lnTo>
                <a:lnTo>
                  <a:pt x="951" y="256"/>
                </a:lnTo>
                <a:lnTo>
                  <a:pt x="948" y="248"/>
                </a:lnTo>
                <a:lnTo>
                  <a:pt x="944" y="241"/>
                </a:lnTo>
                <a:lnTo>
                  <a:pt x="939" y="235"/>
                </a:lnTo>
                <a:lnTo>
                  <a:pt x="939" y="235"/>
                </a:lnTo>
                <a:lnTo>
                  <a:pt x="944" y="226"/>
                </a:lnTo>
                <a:lnTo>
                  <a:pt x="948" y="214"/>
                </a:lnTo>
                <a:lnTo>
                  <a:pt x="951" y="202"/>
                </a:lnTo>
                <a:lnTo>
                  <a:pt x="952" y="190"/>
                </a:lnTo>
                <a:lnTo>
                  <a:pt x="951" y="178"/>
                </a:lnTo>
                <a:lnTo>
                  <a:pt x="948" y="172"/>
                </a:lnTo>
                <a:lnTo>
                  <a:pt x="946" y="167"/>
                </a:lnTo>
                <a:lnTo>
                  <a:pt x="942" y="163"/>
                </a:lnTo>
                <a:lnTo>
                  <a:pt x="939" y="160"/>
                </a:lnTo>
                <a:lnTo>
                  <a:pt x="933" y="157"/>
                </a:lnTo>
                <a:lnTo>
                  <a:pt x="927" y="155"/>
                </a:lnTo>
                <a:lnTo>
                  <a:pt x="927" y="155"/>
                </a:lnTo>
                <a:lnTo>
                  <a:pt x="926" y="141"/>
                </a:lnTo>
                <a:lnTo>
                  <a:pt x="924" y="133"/>
                </a:lnTo>
                <a:lnTo>
                  <a:pt x="922" y="126"/>
                </a:lnTo>
                <a:lnTo>
                  <a:pt x="922" y="126"/>
                </a:lnTo>
                <a:lnTo>
                  <a:pt x="927" y="123"/>
                </a:lnTo>
                <a:lnTo>
                  <a:pt x="930" y="118"/>
                </a:lnTo>
                <a:lnTo>
                  <a:pt x="934" y="114"/>
                </a:lnTo>
                <a:lnTo>
                  <a:pt x="936" y="108"/>
                </a:lnTo>
                <a:lnTo>
                  <a:pt x="939" y="103"/>
                </a:lnTo>
                <a:lnTo>
                  <a:pt x="940" y="97"/>
                </a:lnTo>
                <a:lnTo>
                  <a:pt x="940" y="85"/>
                </a:lnTo>
                <a:lnTo>
                  <a:pt x="939" y="80"/>
                </a:lnTo>
                <a:lnTo>
                  <a:pt x="938" y="74"/>
                </a:lnTo>
                <a:lnTo>
                  <a:pt x="935" y="70"/>
                </a:lnTo>
                <a:lnTo>
                  <a:pt x="932" y="65"/>
                </a:lnTo>
                <a:lnTo>
                  <a:pt x="928" y="61"/>
                </a:lnTo>
                <a:lnTo>
                  <a:pt x="924" y="58"/>
                </a:lnTo>
                <a:lnTo>
                  <a:pt x="918" y="54"/>
                </a:lnTo>
                <a:lnTo>
                  <a:pt x="914" y="53"/>
                </a:lnTo>
                <a:lnTo>
                  <a:pt x="914" y="53"/>
                </a:lnTo>
                <a:lnTo>
                  <a:pt x="914" y="43"/>
                </a:lnTo>
                <a:lnTo>
                  <a:pt x="914" y="43"/>
                </a:lnTo>
                <a:lnTo>
                  <a:pt x="965" y="41"/>
                </a:lnTo>
                <a:lnTo>
                  <a:pt x="1018" y="38"/>
                </a:lnTo>
                <a:lnTo>
                  <a:pt x="1018" y="38"/>
                </a:lnTo>
                <a:lnTo>
                  <a:pt x="1044" y="38"/>
                </a:lnTo>
                <a:lnTo>
                  <a:pt x="1070" y="41"/>
                </a:lnTo>
                <a:lnTo>
                  <a:pt x="1095" y="42"/>
                </a:lnTo>
                <a:lnTo>
                  <a:pt x="1109" y="41"/>
                </a:lnTo>
                <a:lnTo>
                  <a:pt x="1121" y="39"/>
                </a:lnTo>
                <a:lnTo>
                  <a:pt x="1121" y="39"/>
                </a:lnTo>
                <a:lnTo>
                  <a:pt x="1123" y="44"/>
                </a:lnTo>
                <a:lnTo>
                  <a:pt x="1125" y="49"/>
                </a:lnTo>
                <a:lnTo>
                  <a:pt x="1128" y="53"/>
                </a:lnTo>
                <a:lnTo>
                  <a:pt x="1131" y="56"/>
                </a:lnTo>
                <a:lnTo>
                  <a:pt x="1140" y="61"/>
                </a:lnTo>
                <a:lnTo>
                  <a:pt x="1148" y="64"/>
                </a:lnTo>
                <a:lnTo>
                  <a:pt x="1159" y="65"/>
                </a:lnTo>
                <a:lnTo>
                  <a:pt x="1169" y="65"/>
                </a:lnTo>
                <a:lnTo>
                  <a:pt x="1178" y="64"/>
                </a:lnTo>
                <a:lnTo>
                  <a:pt x="1188" y="61"/>
                </a:lnTo>
                <a:lnTo>
                  <a:pt x="1188" y="61"/>
                </a:lnTo>
                <a:lnTo>
                  <a:pt x="1202" y="55"/>
                </a:lnTo>
                <a:lnTo>
                  <a:pt x="1224" y="45"/>
                </a:lnTo>
                <a:lnTo>
                  <a:pt x="1234" y="39"/>
                </a:lnTo>
                <a:lnTo>
                  <a:pt x="1241" y="33"/>
                </a:lnTo>
                <a:lnTo>
                  <a:pt x="1242" y="31"/>
                </a:lnTo>
                <a:lnTo>
                  <a:pt x="1242" y="29"/>
                </a:lnTo>
                <a:lnTo>
                  <a:pt x="1241" y="26"/>
                </a:lnTo>
                <a:lnTo>
                  <a:pt x="1239" y="24"/>
                </a:lnTo>
                <a:lnTo>
                  <a:pt x="1239" y="24"/>
                </a:lnTo>
                <a:lnTo>
                  <a:pt x="1213" y="14"/>
                </a:lnTo>
                <a:lnTo>
                  <a:pt x="1196" y="8"/>
                </a:lnTo>
                <a:lnTo>
                  <a:pt x="1177" y="3"/>
                </a:lnTo>
                <a:lnTo>
                  <a:pt x="1160" y="0"/>
                </a:lnTo>
                <a:lnTo>
                  <a:pt x="1152" y="0"/>
                </a:lnTo>
                <a:lnTo>
                  <a:pt x="1143" y="0"/>
                </a:lnTo>
                <a:lnTo>
                  <a:pt x="1137" y="2"/>
                </a:lnTo>
                <a:lnTo>
                  <a:pt x="1131" y="5"/>
                </a:lnTo>
                <a:lnTo>
                  <a:pt x="1128" y="9"/>
                </a:lnTo>
                <a:lnTo>
                  <a:pt x="1124" y="15"/>
                </a:lnTo>
                <a:lnTo>
                  <a:pt x="1124" y="15"/>
                </a:lnTo>
                <a:lnTo>
                  <a:pt x="1115" y="14"/>
                </a:lnTo>
                <a:lnTo>
                  <a:pt x="1115" y="14"/>
                </a:lnTo>
                <a:lnTo>
                  <a:pt x="1089" y="11"/>
                </a:lnTo>
                <a:lnTo>
                  <a:pt x="1065" y="11"/>
                </a:lnTo>
                <a:lnTo>
                  <a:pt x="1040" y="12"/>
                </a:lnTo>
                <a:lnTo>
                  <a:pt x="1015" y="14"/>
                </a:lnTo>
                <a:lnTo>
                  <a:pt x="965" y="20"/>
                </a:lnTo>
                <a:lnTo>
                  <a:pt x="940" y="23"/>
                </a:lnTo>
                <a:lnTo>
                  <a:pt x="915" y="24"/>
                </a:lnTo>
                <a:lnTo>
                  <a:pt x="915" y="24"/>
                </a:lnTo>
                <a:lnTo>
                  <a:pt x="916" y="20"/>
                </a:lnTo>
                <a:lnTo>
                  <a:pt x="917" y="12"/>
                </a:lnTo>
                <a:lnTo>
                  <a:pt x="916" y="8"/>
                </a:lnTo>
                <a:lnTo>
                  <a:pt x="915" y="6"/>
                </a:lnTo>
                <a:lnTo>
                  <a:pt x="914" y="5"/>
                </a:lnTo>
                <a:lnTo>
                  <a:pt x="910" y="6"/>
                </a:lnTo>
                <a:lnTo>
                  <a:pt x="910" y="6"/>
                </a:lnTo>
                <a:lnTo>
                  <a:pt x="906" y="1"/>
                </a:lnTo>
                <a:lnTo>
                  <a:pt x="904" y="1"/>
                </a:lnTo>
                <a:lnTo>
                  <a:pt x="903" y="1"/>
                </a:lnTo>
                <a:lnTo>
                  <a:pt x="900" y="2"/>
                </a:lnTo>
                <a:lnTo>
                  <a:pt x="898" y="7"/>
                </a:lnTo>
                <a:lnTo>
                  <a:pt x="896" y="17"/>
                </a:lnTo>
                <a:lnTo>
                  <a:pt x="894" y="24"/>
                </a:lnTo>
                <a:lnTo>
                  <a:pt x="894" y="24"/>
                </a:lnTo>
                <a:lnTo>
                  <a:pt x="824" y="24"/>
                </a:lnTo>
                <a:lnTo>
                  <a:pt x="755" y="23"/>
                </a:lnTo>
                <a:lnTo>
                  <a:pt x="616" y="18"/>
                </a:lnTo>
                <a:lnTo>
                  <a:pt x="616" y="18"/>
                </a:lnTo>
                <a:lnTo>
                  <a:pt x="583" y="17"/>
                </a:lnTo>
                <a:lnTo>
                  <a:pt x="549" y="17"/>
                </a:lnTo>
                <a:lnTo>
                  <a:pt x="481" y="18"/>
                </a:lnTo>
                <a:lnTo>
                  <a:pt x="345" y="24"/>
                </a:lnTo>
                <a:lnTo>
                  <a:pt x="345" y="24"/>
                </a:lnTo>
                <a:lnTo>
                  <a:pt x="343" y="21"/>
                </a:lnTo>
                <a:lnTo>
                  <a:pt x="341" y="21"/>
                </a:lnTo>
                <a:lnTo>
                  <a:pt x="333" y="21"/>
                </a:lnTo>
                <a:lnTo>
                  <a:pt x="320" y="25"/>
                </a:lnTo>
                <a:lnTo>
                  <a:pt x="320" y="25"/>
                </a:lnTo>
                <a:lnTo>
                  <a:pt x="284" y="26"/>
                </a:lnTo>
                <a:lnTo>
                  <a:pt x="284" y="26"/>
                </a:lnTo>
                <a:lnTo>
                  <a:pt x="280" y="19"/>
                </a:lnTo>
                <a:lnTo>
                  <a:pt x="277" y="13"/>
                </a:lnTo>
                <a:lnTo>
                  <a:pt x="277" y="13"/>
                </a:lnTo>
                <a:lnTo>
                  <a:pt x="278" y="11"/>
                </a:lnTo>
                <a:lnTo>
                  <a:pt x="278" y="9"/>
                </a:lnTo>
                <a:lnTo>
                  <a:pt x="278" y="7"/>
                </a:lnTo>
                <a:lnTo>
                  <a:pt x="277" y="6"/>
                </a:lnTo>
                <a:lnTo>
                  <a:pt x="274" y="6"/>
                </a:lnTo>
                <a:lnTo>
                  <a:pt x="272" y="6"/>
                </a:lnTo>
                <a:lnTo>
                  <a:pt x="271" y="7"/>
                </a:lnTo>
                <a:lnTo>
                  <a:pt x="268" y="8"/>
                </a:lnTo>
                <a:lnTo>
                  <a:pt x="268" y="8"/>
                </a:lnTo>
                <a:lnTo>
                  <a:pt x="267" y="9"/>
                </a:lnTo>
                <a:lnTo>
                  <a:pt x="266" y="12"/>
                </a:lnTo>
                <a:lnTo>
                  <a:pt x="264" y="17"/>
                </a:lnTo>
                <a:lnTo>
                  <a:pt x="261" y="27"/>
                </a:lnTo>
                <a:lnTo>
                  <a:pt x="261" y="27"/>
                </a:lnTo>
                <a:lnTo>
                  <a:pt x="235" y="27"/>
                </a:lnTo>
                <a:lnTo>
                  <a:pt x="208" y="29"/>
                </a:lnTo>
                <a:lnTo>
                  <a:pt x="182" y="30"/>
                </a:lnTo>
                <a:lnTo>
                  <a:pt x="155" y="30"/>
                </a:lnTo>
                <a:lnTo>
                  <a:pt x="155" y="30"/>
                </a:lnTo>
                <a:lnTo>
                  <a:pt x="153" y="27"/>
                </a:lnTo>
                <a:lnTo>
                  <a:pt x="149" y="26"/>
                </a:lnTo>
                <a:lnTo>
                  <a:pt x="140" y="25"/>
                </a:lnTo>
                <a:lnTo>
                  <a:pt x="129" y="25"/>
                </a:lnTo>
                <a:lnTo>
                  <a:pt x="122" y="26"/>
                </a:lnTo>
                <a:lnTo>
                  <a:pt x="122" y="26"/>
                </a:lnTo>
                <a:lnTo>
                  <a:pt x="115" y="23"/>
                </a:lnTo>
                <a:lnTo>
                  <a:pt x="108" y="21"/>
                </a:lnTo>
                <a:lnTo>
                  <a:pt x="99" y="20"/>
                </a:lnTo>
                <a:lnTo>
                  <a:pt x="88" y="20"/>
                </a:lnTo>
                <a:lnTo>
                  <a:pt x="67" y="20"/>
                </a:lnTo>
                <a:lnTo>
                  <a:pt x="53" y="21"/>
                </a:lnTo>
                <a:lnTo>
                  <a:pt x="53" y="21"/>
                </a:lnTo>
                <a:lnTo>
                  <a:pt x="35" y="24"/>
                </a:lnTo>
                <a:lnTo>
                  <a:pt x="26" y="25"/>
                </a:lnTo>
                <a:lnTo>
                  <a:pt x="19" y="29"/>
                </a:lnTo>
                <a:lnTo>
                  <a:pt x="19" y="29"/>
                </a:lnTo>
                <a:lnTo>
                  <a:pt x="13" y="32"/>
                </a:lnTo>
                <a:lnTo>
                  <a:pt x="5" y="38"/>
                </a:lnTo>
                <a:lnTo>
                  <a:pt x="2" y="41"/>
                </a:lnTo>
                <a:lnTo>
                  <a:pt x="0" y="44"/>
                </a:lnTo>
                <a:lnTo>
                  <a:pt x="0" y="48"/>
                </a:lnTo>
                <a:lnTo>
                  <a:pt x="4" y="49"/>
                </a:lnTo>
                <a:lnTo>
                  <a:pt x="4" y="49"/>
                </a:lnTo>
                <a:close/>
                <a:moveTo>
                  <a:pt x="1196" y="37"/>
                </a:moveTo>
                <a:lnTo>
                  <a:pt x="1196" y="37"/>
                </a:lnTo>
                <a:lnTo>
                  <a:pt x="1193" y="37"/>
                </a:lnTo>
                <a:lnTo>
                  <a:pt x="1193" y="37"/>
                </a:lnTo>
                <a:lnTo>
                  <a:pt x="1192" y="35"/>
                </a:lnTo>
                <a:lnTo>
                  <a:pt x="1192" y="35"/>
                </a:lnTo>
                <a:lnTo>
                  <a:pt x="1192" y="35"/>
                </a:lnTo>
                <a:lnTo>
                  <a:pt x="1192" y="35"/>
                </a:lnTo>
                <a:lnTo>
                  <a:pt x="1195" y="35"/>
                </a:lnTo>
                <a:lnTo>
                  <a:pt x="1198" y="36"/>
                </a:lnTo>
                <a:lnTo>
                  <a:pt x="1198" y="36"/>
                </a:lnTo>
                <a:lnTo>
                  <a:pt x="1196" y="37"/>
                </a:lnTo>
                <a:lnTo>
                  <a:pt x="1196" y="37"/>
                </a:lnTo>
                <a:close/>
                <a:moveTo>
                  <a:pt x="1199" y="48"/>
                </a:moveTo>
                <a:lnTo>
                  <a:pt x="1199" y="48"/>
                </a:lnTo>
                <a:lnTo>
                  <a:pt x="1200" y="47"/>
                </a:lnTo>
                <a:lnTo>
                  <a:pt x="1200" y="47"/>
                </a:lnTo>
                <a:lnTo>
                  <a:pt x="1201" y="47"/>
                </a:lnTo>
                <a:lnTo>
                  <a:pt x="1201" y="47"/>
                </a:lnTo>
                <a:lnTo>
                  <a:pt x="1199" y="48"/>
                </a:lnTo>
                <a:lnTo>
                  <a:pt x="1199" y="48"/>
                </a:lnTo>
                <a:close/>
                <a:moveTo>
                  <a:pt x="1210" y="35"/>
                </a:moveTo>
                <a:lnTo>
                  <a:pt x="1210" y="35"/>
                </a:lnTo>
                <a:lnTo>
                  <a:pt x="1210" y="33"/>
                </a:lnTo>
                <a:lnTo>
                  <a:pt x="1210" y="33"/>
                </a:lnTo>
                <a:lnTo>
                  <a:pt x="1212" y="35"/>
                </a:lnTo>
                <a:lnTo>
                  <a:pt x="1212" y="35"/>
                </a:lnTo>
                <a:lnTo>
                  <a:pt x="1210" y="35"/>
                </a:lnTo>
                <a:lnTo>
                  <a:pt x="1210" y="35"/>
                </a:lnTo>
                <a:close/>
                <a:moveTo>
                  <a:pt x="1227" y="33"/>
                </a:moveTo>
                <a:lnTo>
                  <a:pt x="1227" y="33"/>
                </a:lnTo>
                <a:lnTo>
                  <a:pt x="1225" y="31"/>
                </a:lnTo>
                <a:lnTo>
                  <a:pt x="1223" y="29"/>
                </a:lnTo>
                <a:lnTo>
                  <a:pt x="1217" y="26"/>
                </a:lnTo>
                <a:lnTo>
                  <a:pt x="1217" y="26"/>
                </a:lnTo>
                <a:lnTo>
                  <a:pt x="1230" y="31"/>
                </a:lnTo>
                <a:lnTo>
                  <a:pt x="1230" y="31"/>
                </a:lnTo>
                <a:lnTo>
                  <a:pt x="1227" y="33"/>
                </a:lnTo>
                <a:lnTo>
                  <a:pt x="1227" y="33"/>
                </a:lnTo>
                <a:close/>
                <a:moveTo>
                  <a:pt x="1210" y="24"/>
                </a:moveTo>
                <a:lnTo>
                  <a:pt x="1210" y="24"/>
                </a:lnTo>
                <a:lnTo>
                  <a:pt x="1200" y="21"/>
                </a:lnTo>
                <a:lnTo>
                  <a:pt x="1190" y="21"/>
                </a:lnTo>
                <a:lnTo>
                  <a:pt x="1190" y="21"/>
                </a:lnTo>
                <a:lnTo>
                  <a:pt x="1183" y="15"/>
                </a:lnTo>
                <a:lnTo>
                  <a:pt x="1183" y="15"/>
                </a:lnTo>
                <a:lnTo>
                  <a:pt x="1210" y="24"/>
                </a:lnTo>
                <a:lnTo>
                  <a:pt x="1210" y="24"/>
                </a:lnTo>
                <a:close/>
                <a:moveTo>
                  <a:pt x="1180" y="54"/>
                </a:moveTo>
                <a:lnTo>
                  <a:pt x="1180" y="54"/>
                </a:lnTo>
                <a:lnTo>
                  <a:pt x="1176" y="54"/>
                </a:lnTo>
                <a:lnTo>
                  <a:pt x="1176" y="54"/>
                </a:lnTo>
                <a:lnTo>
                  <a:pt x="1177" y="54"/>
                </a:lnTo>
                <a:lnTo>
                  <a:pt x="1177" y="54"/>
                </a:lnTo>
                <a:lnTo>
                  <a:pt x="1180" y="54"/>
                </a:lnTo>
                <a:lnTo>
                  <a:pt x="1180" y="54"/>
                </a:lnTo>
                <a:close/>
                <a:moveTo>
                  <a:pt x="1176" y="43"/>
                </a:moveTo>
                <a:lnTo>
                  <a:pt x="1176" y="43"/>
                </a:lnTo>
                <a:lnTo>
                  <a:pt x="1177" y="43"/>
                </a:lnTo>
                <a:lnTo>
                  <a:pt x="1177" y="43"/>
                </a:lnTo>
                <a:lnTo>
                  <a:pt x="1177" y="43"/>
                </a:lnTo>
                <a:lnTo>
                  <a:pt x="1177" y="43"/>
                </a:lnTo>
                <a:lnTo>
                  <a:pt x="1176" y="44"/>
                </a:lnTo>
                <a:lnTo>
                  <a:pt x="1176" y="44"/>
                </a:lnTo>
                <a:lnTo>
                  <a:pt x="1172" y="44"/>
                </a:lnTo>
                <a:lnTo>
                  <a:pt x="1172" y="44"/>
                </a:lnTo>
                <a:lnTo>
                  <a:pt x="1176" y="43"/>
                </a:lnTo>
                <a:lnTo>
                  <a:pt x="1176" y="43"/>
                </a:lnTo>
                <a:close/>
                <a:moveTo>
                  <a:pt x="1140" y="42"/>
                </a:moveTo>
                <a:lnTo>
                  <a:pt x="1140" y="42"/>
                </a:lnTo>
                <a:lnTo>
                  <a:pt x="1145" y="45"/>
                </a:lnTo>
                <a:lnTo>
                  <a:pt x="1150" y="47"/>
                </a:lnTo>
                <a:lnTo>
                  <a:pt x="1150" y="47"/>
                </a:lnTo>
                <a:lnTo>
                  <a:pt x="1145" y="45"/>
                </a:lnTo>
                <a:lnTo>
                  <a:pt x="1140" y="42"/>
                </a:lnTo>
                <a:lnTo>
                  <a:pt x="1140" y="42"/>
                </a:lnTo>
                <a:close/>
                <a:moveTo>
                  <a:pt x="1157" y="11"/>
                </a:moveTo>
                <a:lnTo>
                  <a:pt x="1157" y="11"/>
                </a:lnTo>
                <a:lnTo>
                  <a:pt x="1156" y="12"/>
                </a:lnTo>
                <a:lnTo>
                  <a:pt x="1156" y="12"/>
                </a:lnTo>
                <a:lnTo>
                  <a:pt x="1145" y="13"/>
                </a:lnTo>
                <a:lnTo>
                  <a:pt x="1140" y="14"/>
                </a:lnTo>
                <a:lnTo>
                  <a:pt x="1136" y="18"/>
                </a:lnTo>
                <a:lnTo>
                  <a:pt x="1136" y="18"/>
                </a:lnTo>
                <a:lnTo>
                  <a:pt x="1134" y="18"/>
                </a:lnTo>
                <a:lnTo>
                  <a:pt x="1134" y="18"/>
                </a:lnTo>
                <a:lnTo>
                  <a:pt x="1135" y="14"/>
                </a:lnTo>
                <a:lnTo>
                  <a:pt x="1137" y="13"/>
                </a:lnTo>
                <a:lnTo>
                  <a:pt x="1145" y="11"/>
                </a:lnTo>
                <a:lnTo>
                  <a:pt x="1151" y="11"/>
                </a:lnTo>
                <a:lnTo>
                  <a:pt x="1157" y="11"/>
                </a:lnTo>
                <a:lnTo>
                  <a:pt x="1157" y="11"/>
                </a:lnTo>
                <a:close/>
                <a:moveTo>
                  <a:pt x="1106" y="31"/>
                </a:moveTo>
                <a:lnTo>
                  <a:pt x="1106" y="31"/>
                </a:lnTo>
                <a:lnTo>
                  <a:pt x="1110" y="31"/>
                </a:lnTo>
                <a:lnTo>
                  <a:pt x="1110" y="31"/>
                </a:lnTo>
                <a:lnTo>
                  <a:pt x="1104" y="31"/>
                </a:lnTo>
                <a:lnTo>
                  <a:pt x="1104" y="31"/>
                </a:lnTo>
                <a:lnTo>
                  <a:pt x="1106" y="31"/>
                </a:lnTo>
                <a:lnTo>
                  <a:pt x="1106" y="31"/>
                </a:lnTo>
                <a:close/>
                <a:moveTo>
                  <a:pt x="915" y="33"/>
                </a:moveTo>
                <a:lnTo>
                  <a:pt x="915" y="33"/>
                </a:lnTo>
                <a:lnTo>
                  <a:pt x="927" y="32"/>
                </a:lnTo>
                <a:lnTo>
                  <a:pt x="940" y="32"/>
                </a:lnTo>
                <a:lnTo>
                  <a:pt x="940" y="32"/>
                </a:lnTo>
                <a:lnTo>
                  <a:pt x="915" y="33"/>
                </a:lnTo>
                <a:lnTo>
                  <a:pt x="915" y="33"/>
                </a:lnTo>
                <a:lnTo>
                  <a:pt x="915" y="33"/>
                </a:lnTo>
                <a:lnTo>
                  <a:pt x="915" y="33"/>
                </a:lnTo>
                <a:close/>
                <a:moveTo>
                  <a:pt x="282" y="238"/>
                </a:moveTo>
                <a:lnTo>
                  <a:pt x="282" y="238"/>
                </a:lnTo>
                <a:lnTo>
                  <a:pt x="279" y="238"/>
                </a:lnTo>
                <a:lnTo>
                  <a:pt x="279" y="238"/>
                </a:lnTo>
                <a:lnTo>
                  <a:pt x="279" y="238"/>
                </a:lnTo>
                <a:lnTo>
                  <a:pt x="279" y="238"/>
                </a:lnTo>
                <a:lnTo>
                  <a:pt x="273" y="227"/>
                </a:lnTo>
                <a:lnTo>
                  <a:pt x="270" y="215"/>
                </a:lnTo>
                <a:lnTo>
                  <a:pt x="267" y="203"/>
                </a:lnTo>
                <a:lnTo>
                  <a:pt x="265" y="191"/>
                </a:lnTo>
                <a:lnTo>
                  <a:pt x="265" y="191"/>
                </a:lnTo>
                <a:lnTo>
                  <a:pt x="267" y="191"/>
                </a:lnTo>
                <a:lnTo>
                  <a:pt x="270" y="190"/>
                </a:lnTo>
                <a:lnTo>
                  <a:pt x="272" y="188"/>
                </a:lnTo>
                <a:lnTo>
                  <a:pt x="272" y="188"/>
                </a:lnTo>
                <a:lnTo>
                  <a:pt x="272" y="191"/>
                </a:lnTo>
                <a:lnTo>
                  <a:pt x="273" y="194"/>
                </a:lnTo>
                <a:lnTo>
                  <a:pt x="274" y="194"/>
                </a:lnTo>
                <a:lnTo>
                  <a:pt x="277" y="192"/>
                </a:lnTo>
                <a:lnTo>
                  <a:pt x="280" y="188"/>
                </a:lnTo>
                <a:lnTo>
                  <a:pt x="282" y="180"/>
                </a:lnTo>
                <a:lnTo>
                  <a:pt x="282" y="180"/>
                </a:lnTo>
                <a:lnTo>
                  <a:pt x="285" y="195"/>
                </a:lnTo>
                <a:lnTo>
                  <a:pt x="286" y="209"/>
                </a:lnTo>
                <a:lnTo>
                  <a:pt x="285" y="224"/>
                </a:lnTo>
                <a:lnTo>
                  <a:pt x="284" y="231"/>
                </a:lnTo>
                <a:lnTo>
                  <a:pt x="282" y="238"/>
                </a:lnTo>
                <a:lnTo>
                  <a:pt x="282" y="238"/>
                </a:lnTo>
                <a:close/>
                <a:moveTo>
                  <a:pt x="72" y="386"/>
                </a:moveTo>
                <a:lnTo>
                  <a:pt x="72" y="386"/>
                </a:lnTo>
                <a:lnTo>
                  <a:pt x="71" y="363"/>
                </a:lnTo>
                <a:lnTo>
                  <a:pt x="71" y="363"/>
                </a:lnTo>
                <a:lnTo>
                  <a:pt x="73" y="385"/>
                </a:lnTo>
                <a:lnTo>
                  <a:pt x="76" y="398"/>
                </a:lnTo>
                <a:lnTo>
                  <a:pt x="76" y="398"/>
                </a:lnTo>
                <a:lnTo>
                  <a:pt x="72" y="386"/>
                </a:lnTo>
                <a:lnTo>
                  <a:pt x="72" y="386"/>
                </a:lnTo>
                <a:close/>
                <a:moveTo>
                  <a:pt x="77" y="339"/>
                </a:moveTo>
                <a:lnTo>
                  <a:pt x="77" y="339"/>
                </a:lnTo>
                <a:lnTo>
                  <a:pt x="76" y="339"/>
                </a:lnTo>
                <a:lnTo>
                  <a:pt x="75" y="341"/>
                </a:lnTo>
                <a:lnTo>
                  <a:pt x="72" y="345"/>
                </a:lnTo>
                <a:lnTo>
                  <a:pt x="72" y="345"/>
                </a:lnTo>
                <a:lnTo>
                  <a:pt x="76" y="331"/>
                </a:lnTo>
                <a:lnTo>
                  <a:pt x="78" y="324"/>
                </a:lnTo>
                <a:lnTo>
                  <a:pt x="81" y="316"/>
                </a:lnTo>
                <a:lnTo>
                  <a:pt x="81" y="316"/>
                </a:lnTo>
                <a:lnTo>
                  <a:pt x="78" y="327"/>
                </a:lnTo>
                <a:lnTo>
                  <a:pt x="77" y="339"/>
                </a:lnTo>
                <a:lnTo>
                  <a:pt x="77" y="339"/>
                </a:lnTo>
                <a:close/>
                <a:moveTo>
                  <a:pt x="87" y="503"/>
                </a:moveTo>
                <a:lnTo>
                  <a:pt x="87" y="503"/>
                </a:lnTo>
                <a:lnTo>
                  <a:pt x="84" y="471"/>
                </a:lnTo>
                <a:lnTo>
                  <a:pt x="81" y="440"/>
                </a:lnTo>
                <a:lnTo>
                  <a:pt x="81" y="440"/>
                </a:lnTo>
                <a:lnTo>
                  <a:pt x="82" y="443"/>
                </a:lnTo>
                <a:lnTo>
                  <a:pt x="82" y="443"/>
                </a:lnTo>
                <a:lnTo>
                  <a:pt x="85" y="473"/>
                </a:lnTo>
                <a:lnTo>
                  <a:pt x="87" y="487"/>
                </a:lnTo>
                <a:lnTo>
                  <a:pt x="87" y="503"/>
                </a:lnTo>
                <a:lnTo>
                  <a:pt x="87" y="503"/>
                </a:lnTo>
                <a:close/>
                <a:moveTo>
                  <a:pt x="95" y="651"/>
                </a:moveTo>
                <a:lnTo>
                  <a:pt x="95" y="651"/>
                </a:lnTo>
                <a:lnTo>
                  <a:pt x="95" y="651"/>
                </a:lnTo>
                <a:lnTo>
                  <a:pt x="95" y="651"/>
                </a:lnTo>
                <a:lnTo>
                  <a:pt x="91" y="646"/>
                </a:lnTo>
                <a:lnTo>
                  <a:pt x="91" y="646"/>
                </a:lnTo>
                <a:lnTo>
                  <a:pt x="93" y="646"/>
                </a:lnTo>
                <a:lnTo>
                  <a:pt x="93" y="646"/>
                </a:lnTo>
                <a:lnTo>
                  <a:pt x="96" y="649"/>
                </a:lnTo>
                <a:lnTo>
                  <a:pt x="96" y="649"/>
                </a:lnTo>
                <a:lnTo>
                  <a:pt x="95" y="651"/>
                </a:lnTo>
                <a:lnTo>
                  <a:pt x="95" y="651"/>
                </a:lnTo>
                <a:close/>
                <a:moveTo>
                  <a:pt x="96" y="493"/>
                </a:moveTo>
                <a:lnTo>
                  <a:pt x="96" y="493"/>
                </a:lnTo>
                <a:lnTo>
                  <a:pt x="95" y="480"/>
                </a:lnTo>
                <a:lnTo>
                  <a:pt x="95" y="480"/>
                </a:lnTo>
                <a:lnTo>
                  <a:pt x="97" y="495"/>
                </a:lnTo>
                <a:lnTo>
                  <a:pt x="97" y="495"/>
                </a:lnTo>
                <a:lnTo>
                  <a:pt x="96" y="493"/>
                </a:lnTo>
                <a:lnTo>
                  <a:pt x="96" y="493"/>
                </a:lnTo>
                <a:close/>
                <a:moveTo>
                  <a:pt x="100" y="578"/>
                </a:moveTo>
                <a:lnTo>
                  <a:pt x="100" y="578"/>
                </a:lnTo>
                <a:lnTo>
                  <a:pt x="99" y="540"/>
                </a:lnTo>
                <a:lnTo>
                  <a:pt x="99" y="522"/>
                </a:lnTo>
                <a:lnTo>
                  <a:pt x="99" y="503"/>
                </a:lnTo>
                <a:lnTo>
                  <a:pt x="99" y="503"/>
                </a:lnTo>
                <a:lnTo>
                  <a:pt x="101" y="534"/>
                </a:lnTo>
                <a:lnTo>
                  <a:pt x="102" y="567"/>
                </a:lnTo>
                <a:lnTo>
                  <a:pt x="102" y="567"/>
                </a:lnTo>
                <a:lnTo>
                  <a:pt x="100" y="578"/>
                </a:lnTo>
                <a:lnTo>
                  <a:pt x="100" y="578"/>
                </a:lnTo>
                <a:close/>
                <a:moveTo>
                  <a:pt x="103" y="656"/>
                </a:moveTo>
                <a:lnTo>
                  <a:pt x="103" y="656"/>
                </a:lnTo>
                <a:lnTo>
                  <a:pt x="105" y="654"/>
                </a:lnTo>
                <a:lnTo>
                  <a:pt x="105" y="654"/>
                </a:lnTo>
                <a:lnTo>
                  <a:pt x="117" y="657"/>
                </a:lnTo>
                <a:lnTo>
                  <a:pt x="129" y="660"/>
                </a:lnTo>
                <a:lnTo>
                  <a:pt x="129" y="660"/>
                </a:lnTo>
                <a:lnTo>
                  <a:pt x="115" y="658"/>
                </a:lnTo>
                <a:lnTo>
                  <a:pt x="108" y="657"/>
                </a:lnTo>
                <a:lnTo>
                  <a:pt x="103" y="656"/>
                </a:lnTo>
                <a:lnTo>
                  <a:pt x="103" y="656"/>
                </a:lnTo>
                <a:close/>
                <a:moveTo>
                  <a:pt x="102" y="619"/>
                </a:moveTo>
                <a:lnTo>
                  <a:pt x="102" y="619"/>
                </a:lnTo>
                <a:lnTo>
                  <a:pt x="102" y="616"/>
                </a:lnTo>
                <a:lnTo>
                  <a:pt x="102" y="616"/>
                </a:lnTo>
                <a:lnTo>
                  <a:pt x="103" y="620"/>
                </a:lnTo>
                <a:lnTo>
                  <a:pt x="103" y="620"/>
                </a:lnTo>
                <a:lnTo>
                  <a:pt x="102" y="619"/>
                </a:lnTo>
                <a:lnTo>
                  <a:pt x="102" y="619"/>
                </a:lnTo>
                <a:close/>
                <a:moveTo>
                  <a:pt x="142" y="644"/>
                </a:moveTo>
                <a:lnTo>
                  <a:pt x="142" y="644"/>
                </a:lnTo>
                <a:lnTo>
                  <a:pt x="140" y="642"/>
                </a:lnTo>
                <a:lnTo>
                  <a:pt x="140" y="642"/>
                </a:lnTo>
                <a:lnTo>
                  <a:pt x="146" y="643"/>
                </a:lnTo>
                <a:lnTo>
                  <a:pt x="146" y="643"/>
                </a:lnTo>
                <a:lnTo>
                  <a:pt x="142" y="644"/>
                </a:lnTo>
                <a:lnTo>
                  <a:pt x="142" y="644"/>
                </a:lnTo>
                <a:close/>
                <a:moveTo>
                  <a:pt x="209" y="655"/>
                </a:moveTo>
                <a:lnTo>
                  <a:pt x="209" y="655"/>
                </a:lnTo>
                <a:lnTo>
                  <a:pt x="182" y="656"/>
                </a:lnTo>
                <a:lnTo>
                  <a:pt x="182" y="656"/>
                </a:lnTo>
                <a:lnTo>
                  <a:pt x="214" y="654"/>
                </a:lnTo>
                <a:lnTo>
                  <a:pt x="245" y="651"/>
                </a:lnTo>
                <a:lnTo>
                  <a:pt x="309" y="651"/>
                </a:lnTo>
                <a:lnTo>
                  <a:pt x="309" y="651"/>
                </a:lnTo>
                <a:lnTo>
                  <a:pt x="313" y="652"/>
                </a:lnTo>
                <a:lnTo>
                  <a:pt x="313" y="652"/>
                </a:lnTo>
                <a:lnTo>
                  <a:pt x="286" y="651"/>
                </a:lnTo>
                <a:lnTo>
                  <a:pt x="261" y="651"/>
                </a:lnTo>
                <a:lnTo>
                  <a:pt x="209" y="655"/>
                </a:lnTo>
                <a:lnTo>
                  <a:pt x="209" y="655"/>
                </a:lnTo>
                <a:close/>
                <a:moveTo>
                  <a:pt x="220" y="637"/>
                </a:moveTo>
                <a:lnTo>
                  <a:pt x="220" y="637"/>
                </a:lnTo>
                <a:lnTo>
                  <a:pt x="238" y="634"/>
                </a:lnTo>
                <a:lnTo>
                  <a:pt x="254" y="633"/>
                </a:lnTo>
                <a:lnTo>
                  <a:pt x="271" y="632"/>
                </a:lnTo>
                <a:lnTo>
                  <a:pt x="289" y="632"/>
                </a:lnTo>
                <a:lnTo>
                  <a:pt x="289" y="632"/>
                </a:lnTo>
                <a:lnTo>
                  <a:pt x="266" y="634"/>
                </a:lnTo>
                <a:lnTo>
                  <a:pt x="266" y="634"/>
                </a:lnTo>
                <a:lnTo>
                  <a:pt x="243" y="636"/>
                </a:lnTo>
                <a:lnTo>
                  <a:pt x="220" y="637"/>
                </a:lnTo>
                <a:lnTo>
                  <a:pt x="220" y="637"/>
                </a:lnTo>
                <a:close/>
                <a:moveTo>
                  <a:pt x="318" y="654"/>
                </a:moveTo>
                <a:lnTo>
                  <a:pt x="318" y="654"/>
                </a:lnTo>
                <a:lnTo>
                  <a:pt x="320" y="651"/>
                </a:lnTo>
                <a:lnTo>
                  <a:pt x="320" y="651"/>
                </a:lnTo>
                <a:lnTo>
                  <a:pt x="337" y="651"/>
                </a:lnTo>
                <a:lnTo>
                  <a:pt x="337" y="651"/>
                </a:lnTo>
                <a:lnTo>
                  <a:pt x="338" y="655"/>
                </a:lnTo>
                <a:lnTo>
                  <a:pt x="338" y="655"/>
                </a:lnTo>
                <a:lnTo>
                  <a:pt x="318" y="654"/>
                </a:lnTo>
                <a:lnTo>
                  <a:pt x="318" y="654"/>
                </a:lnTo>
                <a:close/>
                <a:moveTo>
                  <a:pt x="363" y="640"/>
                </a:moveTo>
                <a:lnTo>
                  <a:pt x="363" y="640"/>
                </a:lnTo>
                <a:lnTo>
                  <a:pt x="341" y="640"/>
                </a:lnTo>
                <a:lnTo>
                  <a:pt x="341" y="640"/>
                </a:lnTo>
                <a:lnTo>
                  <a:pt x="354" y="639"/>
                </a:lnTo>
                <a:lnTo>
                  <a:pt x="368" y="638"/>
                </a:lnTo>
                <a:lnTo>
                  <a:pt x="368" y="638"/>
                </a:lnTo>
                <a:lnTo>
                  <a:pt x="363" y="640"/>
                </a:lnTo>
                <a:lnTo>
                  <a:pt x="363" y="640"/>
                </a:lnTo>
                <a:close/>
                <a:moveTo>
                  <a:pt x="382" y="656"/>
                </a:moveTo>
                <a:lnTo>
                  <a:pt x="382" y="656"/>
                </a:lnTo>
                <a:lnTo>
                  <a:pt x="398" y="654"/>
                </a:lnTo>
                <a:lnTo>
                  <a:pt x="398" y="654"/>
                </a:lnTo>
                <a:lnTo>
                  <a:pt x="416" y="654"/>
                </a:lnTo>
                <a:lnTo>
                  <a:pt x="416" y="654"/>
                </a:lnTo>
                <a:lnTo>
                  <a:pt x="382" y="656"/>
                </a:lnTo>
                <a:lnTo>
                  <a:pt x="382" y="656"/>
                </a:lnTo>
                <a:close/>
                <a:moveTo>
                  <a:pt x="507" y="628"/>
                </a:moveTo>
                <a:lnTo>
                  <a:pt x="507" y="628"/>
                </a:lnTo>
                <a:lnTo>
                  <a:pt x="473" y="630"/>
                </a:lnTo>
                <a:lnTo>
                  <a:pt x="438" y="632"/>
                </a:lnTo>
                <a:lnTo>
                  <a:pt x="438" y="632"/>
                </a:lnTo>
                <a:lnTo>
                  <a:pt x="438" y="631"/>
                </a:lnTo>
                <a:lnTo>
                  <a:pt x="438" y="631"/>
                </a:lnTo>
                <a:lnTo>
                  <a:pt x="512" y="628"/>
                </a:lnTo>
                <a:lnTo>
                  <a:pt x="512" y="628"/>
                </a:lnTo>
                <a:lnTo>
                  <a:pt x="507" y="628"/>
                </a:lnTo>
                <a:lnTo>
                  <a:pt x="507" y="628"/>
                </a:lnTo>
                <a:close/>
                <a:moveTo>
                  <a:pt x="534" y="642"/>
                </a:moveTo>
                <a:lnTo>
                  <a:pt x="534" y="642"/>
                </a:lnTo>
                <a:lnTo>
                  <a:pt x="557" y="640"/>
                </a:lnTo>
                <a:lnTo>
                  <a:pt x="557" y="640"/>
                </a:lnTo>
                <a:lnTo>
                  <a:pt x="534" y="642"/>
                </a:lnTo>
                <a:lnTo>
                  <a:pt x="534" y="642"/>
                </a:lnTo>
                <a:close/>
                <a:moveTo>
                  <a:pt x="615" y="640"/>
                </a:moveTo>
                <a:lnTo>
                  <a:pt x="615" y="640"/>
                </a:lnTo>
                <a:lnTo>
                  <a:pt x="587" y="640"/>
                </a:lnTo>
                <a:lnTo>
                  <a:pt x="587" y="640"/>
                </a:lnTo>
                <a:lnTo>
                  <a:pt x="590" y="639"/>
                </a:lnTo>
                <a:lnTo>
                  <a:pt x="590" y="639"/>
                </a:lnTo>
                <a:lnTo>
                  <a:pt x="591" y="638"/>
                </a:lnTo>
                <a:lnTo>
                  <a:pt x="591" y="638"/>
                </a:lnTo>
                <a:lnTo>
                  <a:pt x="616" y="638"/>
                </a:lnTo>
                <a:lnTo>
                  <a:pt x="616" y="638"/>
                </a:lnTo>
                <a:lnTo>
                  <a:pt x="615" y="640"/>
                </a:lnTo>
                <a:lnTo>
                  <a:pt x="615" y="640"/>
                </a:lnTo>
                <a:close/>
                <a:moveTo>
                  <a:pt x="674" y="643"/>
                </a:moveTo>
                <a:lnTo>
                  <a:pt x="674" y="643"/>
                </a:lnTo>
                <a:lnTo>
                  <a:pt x="631" y="640"/>
                </a:lnTo>
                <a:lnTo>
                  <a:pt x="631" y="640"/>
                </a:lnTo>
                <a:lnTo>
                  <a:pt x="626" y="638"/>
                </a:lnTo>
                <a:lnTo>
                  <a:pt x="626" y="638"/>
                </a:lnTo>
                <a:lnTo>
                  <a:pt x="675" y="638"/>
                </a:lnTo>
                <a:lnTo>
                  <a:pt x="675" y="638"/>
                </a:lnTo>
                <a:lnTo>
                  <a:pt x="674" y="640"/>
                </a:lnTo>
                <a:lnTo>
                  <a:pt x="674" y="643"/>
                </a:lnTo>
                <a:lnTo>
                  <a:pt x="674" y="643"/>
                </a:lnTo>
                <a:close/>
                <a:moveTo>
                  <a:pt x="693" y="644"/>
                </a:moveTo>
                <a:lnTo>
                  <a:pt x="693" y="644"/>
                </a:lnTo>
                <a:lnTo>
                  <a:pt x="688" y="642"/>
                </a:lnTo>
                <a:lnTo>
                  <a:pt x="688" y="642"/>
                </a:lnTo>
                <a:lnTo>
                  <a:pt x="694" y="639"/>
                </a:lnTo>
                <a:lnTo>
                  <a:pt x="694" y="639"/>
                </a:lnTo>
                <a:lnTo>
                  <a:pt x="709" y="645"/>
                </a:lnTo>
                <a:lnTo>
                  <a:pt x="709" y="645"/>
                </a:lnTo>
                <a:lnTo>
                  <a:pt x="693" y="644"/>
                </a:lnTo>
                <a:lnTo>
                  <a:pt x="693" y="644"/>
                </a:lnTo>
                <a:close/>
                <a:moveTo>
                  <a:pt x="723" y="628"/>
                </a:moveTo>
                <a:lnTo>
                  <a:pt x="723" y="628"/>
                </a:lnTo>
                <a:lnTo>
                  <a:pt x="817" y="626"/>
                </a:lnTo>
                <a:lnTo>
                  <a:pt x="817" y="626"/>
                </a:lnTo>
                <a:lnTo>
                  <a:pt x="815" y="626"/>
                </a:lnTo>
                <a:lnTo>
                  <a:pt x="815" y="626"/>
                </a:lnTo>
                <a:lnTo>
                  <a:pt x="800" y="627"/>
                </a:lnTo>
                <a:lnTo>
                  <a:pt x="786" y="630"/>
                </a:lnTo>
                <a:lnTo>
                  <a:pt x="786" y="630"/>
                </a:lnTo>
                <a:lnTo>
                  <a:pt x="755" y="630"/>
                </a:lnTo>
                <a:lnTo>
                  <a:pt x="723" y="628"/>
                </a:lnTo>
                <a:lnTo>
                  <a:pt x="723" y="628"/>
                </a:lnTo>
                <a:close/>
                <a:moveTo>
                  <a:pt x="764" y="644"/>
                </a:moveTo>
                <a:lnTo>
                  <a:pt x="764" y="644"/>
                </a:lnTo>
                <a:lnTo>
                  <a:pt x="775" y="642"/>
                </a:lnTo>
                <a:lnTo>
                  <a:pt x="775" y="642"/>
                </a:lnTo>
                <a:lnTo>
                  <a:pt x="784" y="640"/>
                </a:lnTo>
                <a:lnTo>
                  <a:pt x="784" y="640"/>
                </a:lnTo>
                <a:lnTo>
                  <a:pt x="815" y="637"/>
                </a:lnTo>
                <a:lnTo>
                  <a:pt x="831" y="637"/>
                </a:lnTo>
                <a:lnTo>
                  <a:pt x="845" y="638"/>
                </a:lnTo>
                <a:lnTo>
                  <a:pt x="845" y="638"/>
                </a:lnTo>
                <a:lnTo>
                  <a:pt x="805" y="643"/>
                </a:lnTo>
                <a:lnTo>
                  <a:pt x="785" y="644"/>
                </a:lnTo>
                <a:lnTo>
                  <a:pt x="764" y="644"/>
                </a:lnTo>
                <a:lnTo>
                  <a:pt x="764" y="644"/>
                </a:lnTo>
                <a:close/>
                <a:moveTo>
                  <a:pt x="880" y="628"/>
                </a:moveTo>
                <a:lnTo>
                  <a:pt x="880" y="628"/>
                </a:lnTo>
                <a:lnTo>
                  <a:pt x="881" y="626"/>
                </a:lnTo>
                <a:lnTo>
                  <a:pt x="881" y="625"/>
                </a:lnTo>
                <a:lnTo>
                  <a:pt x="881" y="625"/>
                </a:lnTo>
                <a:lnTo>
                  <a:pt x="920" y="625"/>
                </a:lnTo>
                <a:lnTo>
                  <a:pt x="959" y="627"/>
                </a:lnTo>
                <a:lnTo>
                  <a:pt x="959" y="627"/>
                </a:lnTo>
                <a:lnTo>
                  <a:pt x="920" y="628"/>
                </a:lnTo>
                <a:lnTo>
                  <a:pt x="880" y="628"/>
                </a:lnTo>
                <a:lnTo>
                  <a:pt x="880" y="628"/>
                </a:lnTo>
                <a:close/>
                <a:moveTo>
                  <a:pt x="1029" y="633"/>
                </a:moveTo>
                <a:lnTo>
                  <a:pt x="1029" y="633"/>
                </a:lnTo>
                <a:lnTo>
                  <a:pt x="1027" y="632"/>
                </a:lnTo>
                <a:lnTo>
                  <a:pt x="1024" y="631"/>
                </a:lnTo>
                <a:lnTo>
                  <a:pt x="1024" y="631"/>
                </a:lnTo>
                <a:lnTo>
                  <a:pt x="1038" y="630"/>
                </a:lnTo>
                <a:lnTo>
                  <a:pt x="1052" y="630"/>
                </a:lnTo>
                <a:lnTo>
                  <a:pt x="1052" y="630"/>
                </a:lnTo>
                <a:lnTo>
                  <a:pt x="1029" y="633"/>
                </a:lnTo>
                <a:lnTo>
                  <a:pt x="1029" y="633"/>
                </a:lnTo>
                <a:close/>
                <a:moveTo>
                  <a:pt x="1097" y="628"/>
                </a:moveTo>
                <a:lnTo>
                  <a:pt x="1097" y="628"/>
                </a:lnTo>
                <a:lnTo>
                  <a:pt x="1083" y="633"/>
                </a:lnTo>
                <a:lnTo>
                  <a:pt x="1069" y="636"/>
                </a:lnTo>
                <a:lnTo>
                  <a:pt x="1069" y="636"/>
                </a:lnTo>
                <a:lnTo>
                  <a:pt x="1087" y="630"/>
                </a:lnTo>
                <a:lnTo>
                  <a:pt x="1104" y="624"/>
                </a:lnTo>
                <a:lnTo>
                  <a:pt x="1137" y="608"/>
                </a:lnTo>
                <a:lnTo>
                  <a:pt x="1137" y="608"/>
                </a:lnTo>
                <a:lnTo>
                  <a:pt x="1117" y="619"/>
                </a:lnTo>
                <a:lnTo>
                  <a:pt x="1097" y="628"/>
                </a:lnTo>
                <a:lnTo>
                  <a:pt x="1097" y="628"/>
                </a:lnTo>
                <a:close/>
                <a:moveTo>
                  <a:pt x="1064" y="621"/>
                </a:moveTo>
                <a:lnTo>
                  <a:pt x="1064" y="621"/>
                </a:lnTo>
                <a:lnTo>
                  <a:pt x="1071" y="619"/>
                </a:lnTo>
                <a:lnTo>
                  <a:pt x="1071" y="619"/>
                </a:lnTo>
                <a:lnTo>
                  <a:pt x="1071" y="621"/>
                </a:lnTo>
                <a:lnTo>
                  <a:pt x="1071" y="621"/>
                </a:lnTo>
                <a:lnTo>
                  <a:pt x="1064" y="621"/>
                </a:lnTo>
                <a:lnTo>
                  <a:pt x="1064" y="621"/>
                </a:lnTo>
                <a:close/>
                <a:moveTo>
                  <a:pt x="1202" y="548"/>
                </a:moveTo>
                <a:lnTo>
                  <a:pt x="1202" y="548"/>
                </a:lnTo>
                <a:lnTo>
                  <a:pt x="1231" y="528"/>
                </a:lnTo>
                <a:lnTo>
                  <a:pt x="1246" y="519"/>
                </a:lnTo>
                <a:lnTo>
                  <a:pt x="1260" y="510"/>
                </a:lnTo>
                <a:lnTo>
                  <a:pt x="1260" y="510"/>
                </a:lnTo>
                <a:lnTo>
                  <a:pt x="1224" y="533"/>
                </a:lnTo>
                <a:lnTo>
                  <a:pt x="1224" y="533"/>
                </a:lnTo>
                <a:lnTo>
                  <a:pt x="1202" y="548"/>
                </a:lnTo>
                <a:lnTo>
                  <a:pt x="1202" y="548"/>
                </a:lnTo>
                <a:close/>
                <a:moveTo>
                  <a:pt x="1254" y="527"/>
                </a:moveTo>
                <a:lnTo>
                  <a:pt x="1254" y="527"/>
                </a:lnTo>
                <a:lnTo>
                  <a:pt x="1233" y="539"/>
                </a:lnTo>
                <a:lnTo>
                  <a:pt x="1233" y="539"/>
                </a:lnTo>
                <a:lnTo>
                  <a:pt x="1264" y="519"/>
                </a:lnTo>
                <a:lnTo>
                  <a:pt x="1264" y="519"/>
                </a:lnTo>
                <a:lnTo>
                  <a:pt x="1254" y="527"/>
                </a:lnTo>
                <a:lnTo>
                  <a:pt x="1254" y="527"/>
                </a:lnTo>
                <a:close/>
                <a:moveTo>
                  <a:pt x="1290" y="504"/>
                </a:moveTo>
                <a:lnTo>
                  <a:pt x="1290" y="504"/>
                </a:lnTo>
                <a:lnTo>
                  <a:pt x="1278" y="510"/>
                </a:lnTo>
                <a:lnTo>
                  <a:pt x="1278" y="510"/>
                </a:lnTo>
                <a:lnTo>
                  <a:pt x="1294" y="500"/>
                </a:lnTo>
                <a:lnTo>
                  <a:pt x="1294" y="500"/>
                </a:lnTo>
                <a:lnTo>
                  <a:pt x="1290" y="504"/>
                </a:lnTo>
                <a:lnTo>
                  <a:pt x="1290" y="504"/>
                </a:lnTo>
                <a:close/>
                <a:moveTo>
                  <a:pt x="1310" y="495"/>
                </a:moveTo>
                <a:lnTo>
                  <a:pt x="1310" y="495"/>
                </a:lnTo>
                <a:lnTo>
                  <a:pt x="1314" y="487"/>
                </a:lnTo>
                <a:lnTo>
                  <a:pt x="1314" y="487"/>
                </a:lnTo>
                <a:lnTo>
                  <a:pt x="1320" y="484"/>
                </a:lnTo>
                <a:lnTo>
                  <a:pt x="1320" y="484"/>
                </a:lnTo>
                <a:lnTo>
                  <a:pt x="1310" y="495"/>
                </a:lnTo>
                <a:lnTo>
                  <a:pt x="1310" y="495"/>
                </a:lnTo>
                <a:close/>
                <a:moveTo>
                  <a:pt x="1317" y="474"/>
                </a:moveTo>
                <a:lnTo>
                  <a:pt x="1317" y="474"/>
                </a:lnTo>
                <a:lnTo>
                  <a:pt x="1319" y="473"/>
                </a:lnTo>
                <a:lnTo>
                  <a:pt x="1319" y="473"/>
                </a:lnTo>
                <a:lnTo>
                  <a:pt x="1319" y="473"/>
                </a:lnTo>
                <a:lnTo>
                  <a:pt x="1319" y="473"/>
                </a:lnTo>
                <a:lnTo>
                  <a:pt x="1317" y="474"/>
                </a:lnTo>
                <a:lnTo>
                  <a:pt x="1317" y="474"/>
                </a:lnTo>
                <a:close/>
                <a:moveTo>
                  <a:pt x="1094" y="267"/>
                </a:moveTo>
                <a:lnTo>
                  <a:pt x="1094" y="267"/>
                </a:lnTo>
                <a:lnTo>
                  <a:pt x="1112" y="274"/>
                </a:lnTo>
                <a:lnTo>
                  <a:pt x="1131" y="283"/>
                </a:lnTo>
                <a:lnTo>
                  <a:pt x="1150" y="294"/>
                </a:lnTo>
                <a:lnTo>
                  <a:pt x="1168" y="306"/>
                </a:lnTo>
                <a:lnTo>
                  <a:pt x="1184" y="319"/>
                </a:lnTo>
                <a:lnTo>
                  <a:pt x="1200" y="332"/>
                </a:lnTo>
                <a:lnTo>
                  <a:pt x="1216" y="347"/>
                </a:lnTo>
                <a:lnTo>
                  <a:pt x="1230" y="361"/>
                </a:lnTo>
                <a:lnTo>
                  <a:pt x="1230" y="361"/>
                </a:lnTo>
                <a:lnTo>
                  <a:pt x="1241" y="372"/>
                </a:lnTo>
                <a:lnTo>
                  <a:pt x="1253" y="381"/>
                </a:lnTo>
                <a:lnTo>
                  <a:pt x="1280" y="400"/>
                </a:lnTo>
                <a:lnTo>
                  <a:pt x="1305" y="418"/>
                </a:lnTo>
                <a:lnTo>
                  <a:pt x="1317" y="427"/>
                </a:lnTo>
                <a:lnTo>
                  <a:pt x="1329" y="438"/>
                </a:lnTo>
                <a:lnTo>
                  <a:pt x="1329" y="438"/>
                </a:lnTo>
                <a:lnTo>
                  <a:pt x="1322" y="454"/>
                </a:lnTo>
                <a:lnTo>
                  <a:pt x="1318" y="460"/>
                </a:lnTo>
                <a:lnTo>
                  <a:pt x="1311" y="467"/>
                </a:lnTo>
                <a:lnTo>
                  <a:pt x="1311" y="467"/>
                </a:lnTo>
                <a:lnTo>
                  <a:pt x="1292" y="478"/>
                </a:lnTo>
                <a:lnTo>
                  <a:pt x="1281" y="485"/>
                </a:lnTo>
                <a:lnTo>
                  <a:pt x="1278" y="489"/>
                </a:lnTo>
                <a:lnTo>
                  <a:pt x="1277" y="491"/>
                </a:lnTo>
                <a:lnTo>
                  <a:pt x="1277" y="491"/>
                </a:lnTo>
                <a:lnTo>
                  <a:pt x="1260" y="500"/>
                </a:lnTo>
                <a:lnTo>
                  <a:pt x="1243" y="508"/>
                </a:lnTo>
                <a:lnTo>
                  <a:pt x="1228" y="518"/>
                </a:lnTo>
                <a:lnTo>
                  <a:pt x="1213" y="528"/>
                </a:lnTo>
                <a:lnTo>
                  <a:pt x="1183" y="550"/>
                </a:lnTo>
                <a:lnTo>
                  <a:pt x="1153" y="571"/>
                </a:lnTo>
                <a:lnTo>
                  <a:pt x="1153" y="571"/>
                </a:lnTo>
                <a:lnTo>
                  <a:pt x="1135" y="581"/>
                </a:lnTo>
                <a:lnTo>
                  <a:pt x="1117" y="591"/>
                </a:lnTo>
                <a:lnTo>
                  <a:pt x="1098" y="599"/>
                </a:lnTo>
                <a:lnTo>
                  <a:pt x="1080" y="605"/>
                </a:lnTo>
                <a:lnTo>
                  <a:pt x="1060" y="610"/>
                </a:lnTo>
                <a:lnTo>
                  <a:pt x="1040" y="614"/>
                </a:lnTo>
                <a:lnTo>
                  <a:pt x="1020" y="616"/>
                </a:lnTo>
                <a:lnTo>
                  <a:pt x="999" y="618"/>
                </a:lnTo>
                <a:lnTo>
                  <a:pt x="999" y="618"/>
                </a:lnTo>
                <a:lnTo>
                  <a:pt x="959" y="618"/>
                </a:lnTo>
                <a:lnTo>
                  <a:pt x="920" y="616"/>
                </a:lnTo>
                <a:lnTo>
                  <a:pt x="879" y="615"/>
                </a:lnTo>
                <a:lnTo>
                  <a:pt x="839" y="615"/>
                </a:lnTo>
                <a:lnTo>
                  <a:pt x="839" y="615"/>
                </a:lnTo>
                <a:lnTo>
                  <a:pt x="753" y="619"/>
                </a:lnTo>
                <a:lnTo>
                  <a:pt x="711" y="620"/>
                </a:lnTo>
                <a:lnTo>
                  <a:pt x="668" y="620"/>
                </a:lnTo>
                <a:lnTo>
                  <a:pt x="668" y="620"/>
                </a:lnTo>
                <a:lnTo>
                  <a:pt x="655" y="618"/>
                </a:lnTo>
                <a:lnTo>
                  <a:pt x="642" y="616"/>
                </a:lnTo>
                <a:lnTo>
                  <a:pt x="613" y="616"/>
                </a:lnTo>
                <a:lnTo>
                  <a:pt x="583" y="618"/>
                </a:lnTo>
                <a:lnTo>
                  <a:pt x="555" y="618"/>
                </a:lnTo>
                <a:lnTo>
                  <a:pt x="555" y="618"/>
                </a:lnTo>
                <a:lnTo>
                  <a:pt x="487" y="619"/>
                </a:lnTo>
                <a:lnTo>
                  <a:pt x="420" y="621"/>
                </a:lnTo>
                <a:lnTo>
                  <a:pt x="420" y="621"/>
                </a:lnTo>
                <a:lnTo>
                  <a:pt x="406" y="620"/>
                </a:lnTo>
                <a:lnTo>
                  <a:pt x="391" y="620"/>
                </a:lnTo>
                <a:lnTo>
                  <a:pt x="377" y="621"/>
                </a:lnTo>
                <a:lnTo>
                  <a:pt x="362" y="622"/>
                </a:lnTo>
                <a:lnTo>
                  <a:pt x="362" y="622"/>
                </a:lnTo>
                <a:lnTo>
                  <a:pt x="324" y="624"/>
                </a:lnTo>
                <a:lnTo>
                  <a:pt x="284" y="622"/>
                </a:lnTo>
                <a:lnTo>
                  <a:pt x="284" y="622"/>
                </a:lnTo>
                <a:lnTo>
                  <a:pt x="268" y="622"/>
                </a:lnTo>
                <a:lnTo>
                  <a:pt x="252" y="624"/>
                </a:lnTo>
                <a:lnTo>
                  <a:pt x="219" y="628"/>
                </a:lnTo>
                <a:lnTo>
                  <a:pt x="188" y="632"/>
                </a:lnTo>
                <a:lnTo>
                  <a:pt x="171" y="633"/>
                </a:lnTo>
                <a:lnTo>
                  <a:pt x="155" y="634"/>
                </a:lnTo>
                <a:lnTo>
                  <a:pt x="155" y="634"/>
                </a:lnTo>
                <a:lnTo>
                  <a:pt x="141" y="633"/>
                </a:lnTo>
                <a:lnTo>
                  <a:pt x="131" y="630"/>
                </a:lnTo>
                <a:lnTo>
                  <a:pt x="123" y="626"/>
                </a:lnTo>
                <a:lnTo>
                  <a:pt x="118" y="620"/>
                </a:lnTo>
                <a:lnTo>
                  <a:pt x="114" y="613"/>
                </a:lnTo>
                <a:lnTo>
                  <a:pt x="112" y="603"/>
                </a:lnTo>
                <a:lnTo>
                  <a:pt x="111" y="592"/>
                </a:lnTo>
                <a:lnTo>
                  <a:pt x="112" y="580"/>
                </a:lnTo>
                <a:lnTo>
                  <a:pt x="112" y="580"/>
                </a:lnTo>
                <a:lnTo>
                  <a:pt x="113" y="554"/>
                </a:lnTo>
                <a:lnTo>
                  <a:pt x="114" y="527"/>
                </a:lnTo>
                <a:lnTo>
                  <a:pt x="114" y="514"/>
                </a:lnTo>
                <a:lnTo>
                  <a:pt x="113" y="500"/>
                </a:lnTo>
                <a:lnTo>
                  <a:pt x="111" y="486"/>
                </a:lnTo>
                <a:lnTo>
                  <a:pt x="107" y="474"/>
                </a:lnTo>
                <a:lnTo>
                  <a:pt x="107" y="474"/>
                </a:lnTo>
                <a:lnTo>
                  <a:pt x="102" y="460"/>
                </a:lnTo>
                <a:lnTo>
                  <a:pt x="99" y="444"/>
                </a:lnTo>
                <a:lnTo>
                  <a:pt x="91" y="412"/>
                </a:lnTo>
                <a:lnTo>
                  <a:pt x="88" y="378"/>
                </a:lnTo>
                <a:lnTo>
                  <a:pt x="87" y="347"/>
                </a:lnTo>
                <a:lnTo>
                  <a:pt x="87" y="347"/>
                </a:lnTo>
                <a:lnTo>
                  <a:pt x="88" y="333"/>
                </a:lnTo>
                <a:lnTo>
                  <a:pt x="90" y="320"/>
                </a:lnTo>
                <a:lnTo>
                  <a:pt x="93" y="313"/>
                </a:lnTo>
                <a:lnTo>
                  <a:pt x="95" y="307"/>
                </a:lnTo>
                <a:lnTo>
                  <a:pt x="99" y="302"/>
                </a:lnTo>
                <a:lnTo>
                  <a:pt x="105" y="297"/>
                </a:lnTo>
                <a:lnTo>
                  <a:pt x="105" y="297"/>
                </a:lnTo>
                <a:lnTo>
                  <a:pt x="108" y="295"/>
                </a:lnTo>
                <a:lnTo>
                  <a:pt x="114" y="294"/>
                </a:lnTo>
                <a:lnTo>
                  <a:pt x="126" y="290"/>
                </a:lnTo>
                <a:lnTo>
                  <a:pt x="137" y="288"/>
                </a:lnTo>
                <a:lnTo>
                  <a:pt x="142" y="285"/>
                </a:lnTo>
                <a:lnTo>
                  <a:pt x="146" y="283"/>
                </a:lnTo>
                <a:lnTo>
                  <a:pt x="146" y="283"/>
                </a:lnTo>
                <a:lnTo>
                  <a:pt x="164" y="285"/>
                </a:lnTo>
                <a:lnTo>
                  <a:pt x="182" y="288"/>
                </a:lnTo>
                <a:lnTo>
                  <a:pt x="201" y="288"/>
                </a:lnTo>
                <a:lnTo>
                  <a:pt x="219" y="288"/>
                </a:lnTo>
                <a:lnTo>
                  <a:pt x="256" y="285"/>
                </a:lnTo>
                <a:lnTo>
                  <a:pt x="276" y="285"/>
                </a:lnTo>
                <a:lnTo>
                  <a:pt x="294" y="285"/>
                </a:lnTo>
                <a:lnTo>
                  <a:pt x="294" y="285"/>
                </a:lnTo>
                <a:lnTo>
                  <a:pt x="290" y="292"/>
                </a:lnTo>
                <a:lnTo>
                  <a:pt x="286" y="301"/>
                </a:lnTo>
                <a:lnTo>
                  <a:pt x="286" y="301"/>
                </a:lnTo>
                <a:lnTo>
                  <a:pt x="278" y="301"/>
                </a:lnTo>
                <a:lnTo>
                  <a:pt x="266" y="304"/>
                </a:lnTo>
                <a:lnTo>
                  <a:pt x="261" y="307"/>
                </a:lnTo>
                <a:lnTo>
                  <a:pt x="256" y="309"/>
                </a:lnTo>
                <a:lnTo>
                  <a:pt x="253" y="313"/>
                </a:lnTo>
                <a:lnTo>
                  <a:pt x="253" y="314"/>
                </a:lnTo>
                <a:lnTo>
                  <a:pt x="253" y="316"/>
                </a:lnTo>
                <a:lnTo>
                  <a:pt x="253" y="316"/>
                </a:lnTo>
                <a:lnTo>
                  <a:pt x="252" y="321"/>
                </a:lnTo>
                <a:lnTo>
                  <a:pt x="250" y="325"/>
                </a:lnTo>
                <a:lnTo>
                  <a:pt x="250" y="328"/>
                </a:lnTo>
                <a:lnTo>
                  <a:pt x="252" y="332"/>
                </a:lnTo>
                <a:lnTo>
                  <a:pt x="253" y="336"/>
                </a:lnTo>
                <a:lnTo>
                  <a:pt x="255" y="339"/>
                </a:lnTo>
                <a:lnTo>
                  <a:pt x="261" y="344"/>
                </a:lnTo>
                <a:lnTo>
                  <a:pt x="270" y="348"/>
                </a:lnTo>
                <a:lnTo>
                  <a:pt x="278" y="350"/>
                </a:lnTo>
                <a:lnTo>
                  <a:pt x="286" y="351"/>
                </a:lnTo>
                <a:lnTo>
                  <a:pt x="294" y="350"/>
                </a:lnTo>
                <a:lnTo>
                  <a:pt x="294" y="350"/>
                </a:lnTo>
                <a:lnTo>
                  <a:pt x="298" y="349"/>
                </a:lnTo>
                <a:lnTo>
                  <a:pt x="302" y="348"/>
                </a:lnTo>
                <a:lnTo>
                  <a:pt x="306" y="345"/>
                </a:lnTo>
                <a:lnTo>
                  <a:pt x="308" y="342"/>
                </a:lnTo>
                <a:lnTo>
                  <a:pt x="312" y="336"/>
                </a:lnTo>
                <a:lnTo>
                  <a:pt x="314" y="327"/>
                </a:lnTo>
                <a:lnTo>
                  <a:pt x="313" y="320"/>
                </a:lnTo>
                <a:lnTo>
                  <a:pt x="309" y="313"/>
                </a:lnTo>
                <a:lnTo>
                  <a:pt x="304" y="307"/>
                </a:lnTo>
                <a:lnTo>
                  <a:pt x="301" y="304"/>
                </a:lnTo>
                <a:lnTo>
                  <a:pt x="296" y="302"/>
                </a:lnTo>
                <a:lnTo>
                  <a:pt x="296" y="302"/>
                </a:lnTo>
                <a:lnTo>
                  <a:pt x="300" y="294"/>
                </a:lnTo>
                <a:lnTo>
                  <a:pt x="303" y="285"/>
                </a:lnTo>
                <a:lnTo>
                  <a:pt x="303" y="285"/>
                </a:lnTo>
                <a:lnTo>
                  <a:pt x="383" y="286"/>
                </a:lnTo>
                <a:lnTo>
                  <a:pt x="463" y="285"/>
                </a:lnTo>
                <a:lnTo>
                  <a:pt x="622" y="282"/>
                </a:lnTo>
                <a:lnTo>
                  <a:pt x="782" y="278"/>
                </a:lnTo>
                <a:lnTo>
                  <a:pt x="942" y="274"/>
                </a:lnTo>
                <a:lnTo>
                  <a:pt x="942" y="274"/>
                </a:lnTo>
                <a:lnTo>
                  <a:pt x="939" y="284"/>
                </a:lnTo>
                <a:lnTo>
                  <a:pt x="934" y="294"/>
                </a:lnTo>
                <a:lnTo>
                  <a:pt x="934" y="294"/>
                </a:lnTo>
                <a:lnTo>
                  <a:pt x="926" y="291"/>
                </a:lnTo>
                <a:lnTo>
                  <a:pt x="912" y="291"/>
                </a:lnTo>
                <a:lnTo>
                  <a:pt x="905" y="291"/>
                </a:lnTo>
                <a:lnTo>
                  <a:pt x="900" y="292"/>
                </a:lnTo>
                <a:lnTo>
                  <a:pt x="898" y="294"/>
                </a:lnTo>
                <a:lnTo>
                  <a:pt x="898" y="295"/>
                </a:lnTo>
                <a:lnTo>
                  <a:pt x="898" y="296"/>
                </a:lnTo>
                <a:lnTo>
                  <a:pt x="899" y="298"/>
                </a:lnTo>
                <a:lnTo>
                  <a:pt x="899" y="298"/>
                </a:lnTo>
                <a:lnTo>
                  <a:pt x="896" y="303"/>
                </a:lnTo>
                <a:lnTo>
                  <a:pt x="896" y="303"/>
                </a:lnTo>
                <a:lnTo>
                  <a:pt x="894" y="304"/>
                </a:lnTo>
                <a:lnTo>
                  <a:pt x="892" y="306"/>
                </a:lnTo>
                <a:lnTo>
                  <a:pt x="892" y="309"/>
                </a:lnTo>
                <a:lnTo>
                  <a:pt x="892" y="314"/>
                </a:lnTo>
                <a:lnTo>
                  <a:pt x="893" y="318"/>
                </a:lnTo>
                <a:lnTo>
                  <a:pt x="893" y="318"/>
                </a:lnTo>
                <a:lnTo>
                  <a:pt x="896" y="321"/>
                </a:lnTo>
                <a:lnTo>
                  <a:pt x="898" y="325"/>
                </a:lnTo>
                <a:lnTo>
                  <a:pt x="902" y="328"/>
                </a:lnTo>
                <a:lnTo>
                  <a:pt x="906" y="331"/>
                </a:lnTo>
                <a:lnTo>
                  <a:pt x="915" y="335"/>
                </a:lnTo>
                <a:lnTo>
                  <a:pt x="924" y="336"/>
                </a:lnTo>
                <a:lnTo>
                  <a:pt x="924" y="336"/>
                </a:lnTo>
                <a:lnTo>
                  <a:pt x="909" y="339"/>
                </a:lnTo>
                <a:lnTo>
                  <a:pt x="893" y="343"/>
                </a:lnTo>
                <a:lnTo>
                  <a:pt x="877" y="344"/>
                </a:lnTo>
                <a:lnTo>
                  <a:pt x="870" y="344"/>
                </a:lnTo>
                <a:lnTo>
                  <a:pt x="862" y="343"/>
                </a:lnTo>
                <a:lnTo>
                  <a:pt x="862" y="343"/>
                </a:lnTo>
                <a:lnTo>
                  <a:pt x="852" y="339"/>
                </a:lnTo>
                <a:lnTo>
                  <a:pt x="844" y="336"/>
                </a:lnTo>
                <a:lnTo>
                  <a:pt x="835" y="332"/>
                </a:lnTo>
                <a:lnTo>
                  <a:pt x="826" y="330"/>
                </a:lnTo>
                <a:lnTo>
                  <a:pt x="826" y="330"/>
                </a:lnTo>
                <a:lnTo>
                  <a:pt x="821" y="330"/>
                </a:lnTo>
                <a:lnTo>
                  <a:pt x="817" y="331"/>
                </a:lnTo>
                <a:lnTo>
                  <a:pt x="808" y="333"/>
                </a:lnTo>
                <a:lnTo>
                  <a:pt x="799" y="335"/>
                </a:lnTo>
                <a:lnTo>
                  <a:pt x="796" y="335"/>
                </a:lnTo>
                <a:lnTo>
                  <a:pt x="792" y="332"/>
                </a:lnTo>
                <a:lnTo>
                  <a:pt x="792" y="332"/>
                </a:lnTo>
                <a:lnTo>
                  <a:pt x="787" y="328"/>
                </a:lnTo>
                <a:lnTo>
                  <a:pt x="786" y="325"/>
                </a:lnTo>
                <a:lnTo>
                  <a:pt x="787" y="322"/>
                </a:lnTo>
                <a:lnTo>
                  <a:pt x="790" y="320"/>
                </a:lnTo>
                <a:lnTo>
                  <a:pt x="793" y="318"/>
                </a:lnTo>
                <a:lnTo>
                  <a:pt x="797" y="315"/>
                </a:lnTo>
                <a:lnTo>
                  <a:pt x="804" y="314"/>
                </a:lnTo>
                <a:lnTo>
                  <a:pt x="804" y="314"/>
                </a:lnTo>
                <a:lnTo>
                  <a:pt x="812" y="314"/>
                </a:lnTo>
                <a:lnTo>
                  <a:pt x="821" y="315"/>
                </a:lnTo>
                <a:lnTo>
                  <a:pt x="838" y="319"/>
                </a:lnTo>
                <a:lnTo>
                  <a:pt x="846" y="319"/>
                </a:lnTo>
                <a:lnTo>
                  <a:pt x="853" y="319"/>
                </a:lnTo>
                <a:lnTo>
                  <a:pt x="861" y="316"/>
                </a:lnTo>
                <a:lnTo>
                  <a:pt x="867" y="313"/>
                </a:lnTo>
                <a:lnTo>
                  <a:pt x="867" y="313"/>
                </a:lnTo>
                <a:lnTo>
                  <a:pt x="873" y="308"/>
                </a:lnTo>
                <a:lnTo>
                  <a:pt x="881" y="302"/>
                </a:lnTo>
                <a:lnTo>
                  <a:pt x="889" y="296"/>
                </a:lnTo>
                <a:lnTo>
                  <a:pt x="891" y="294"/>
                </a:lnTo>
                <a:lnTo>
                  <a:pt x="891" y="290"/>
                </a:lnTo>
                <a:lnTo>
                  <a:pt x="891" y="290"/>
                </a:lnTo>
                <a:lnTo>
                  <a:pt x="889" y="289"/>
                </a:lnTo>
                <a:lnTo>
                  <a:pt x="888" y="288"/>
                </a:lnTo>
                <a:lnTo>
                  <a:pt x="883" y="288"/>
                </a:lnTo>
                <a:lnTo>
                  <a:pt x="879" y="290"/>
                </a:lnTo>
                <a:lnTo>
                  <a:pt x="873" y="295"/>
                </a:lnTo>
                <a:lnTo>
                  <a:pt x="862" y="304"/>
                </a:lnTo>
                <a:lnTo>
                  <a:pt x="856" y="310"/>
                </a:lnTo>
                <a:lnTo>
                  <a:pt x="856" y="310"/>
                </a:lnTo>
                <a:lnTo>
                  <a:pt x="840" y="307"/>
                </a:lnTo>
                <a:lnTo>
                  <a:pt x="826" y="304"/>
                </a:lnTo>
                <a:lnTo>
                  <a:pt x="809" y="303"/>
                </a:lnTo>
                <a:lnTo>
                  <a:pt x="802" y="304"/>
                </a:lnTo>
                <a:lnTo>
                  <a:pt x="794" y="306"/>
                </a:lnTo>
                <a:lnTo>
                  <a:pt x="794" y="306"/>
                </a:lnTo>
                <a:lnTo>
                  <a:pt x="791" y="307"/>
                </a:lnTo>
                <a:lnTo>
                  <a:pt x="787" y="309"/>
                </a:lnTo>
                <a:lnTo>
                  <a:pt x="782" y="314"/>
                </a:lnTo>
                <a:lnTo>
                  <a:pt x="779" y="320"/>
                </a:lnTo>
                <a:lnTo>
                  <a:pt x="779" y="327"/>
                </a:lnTo>
                <a:lnTo>
                  <a:pt x="781" y="333"/>
                </a:lnTo>
                <a:lnTo>
                  <a:pt x="785" y="339"/>
                </a:lnTo>
                <a:lnTo>
                  <a:pt x="787" y="341"/>
                </a:lnTo>
                <a:lnTo>
                  <a:pt x="791" y="343"/>
                </a:lnTo>
                <a:lnTo>
                  <a:pt x="794" y="343"/>
                </a:lnTo>
                <a:lnTo>
                  <a:pt x="799" y="344"/>
                </a:lnTo>
                <a:lnTo>
                  <a:pt x="799" y="344"/>
                </a:lnTo>
                <a:lnTo>
                  <a:pt x="808" y="343"/>
                </a:lnTo>
                <a:lnTo>
                  <a:pt x="816" y="341"/>
                </a:lnTo>
                <a:lnTo>
                  <a:pt x="824" y="341"/>
                </a:lnTo>
                <a:lnTo>
                  <a:pt x="833" y="341"/>
                </a:lnTo>
                <a:lnTo>
                  <a:pt x="833" y="341"/>
                </a:lnTo>
                <a:lnTo>
                  <a:pt x="840" y="343"/>
                </a:lnTo>
                <a:lnTo>
                  <a:pt x="846" y="347"/>
                </a:lnTo>
                <a:lnTo>
                  <a:pt x="853" y="350"/>
                </a:lnTo>
                <a:lnTo>
                  <a:pt x="859" y="353"/>
                </a:lnTo>
                <a:lnTo>
                  <a:pt x="859" y="353"/>
                </a:lnTo>
                <a:lnTo>
                  <a:pt x="871" y="354"/>
                </a:lnTo>
                <a:lnTo>
                  <a:pt x="882" y="354"/>
                </a:lnTo>
                <a:lnTo>
                  <a:pt x="894" y="353"/>
                </a:lnTo>
                <a:lnTo>
                  <a:pt x="905" y="351"/>
                </a:lnTo>
                <a:lnTo>
                  <a:pt x="927" y="344"/>
                </a:lnTo>
                <a:lnTo>
                  <a:pt x="948" y="338"/>
                </a:lnTo>
                <a:lnTo>
                  <a:pt x="948" y="338"/>
                </a:lnTo>
                <a:lnTo>
                  <a:pt x="959" y="336"/>
                </a:lnTo>
                <a:lnTo>
                  <a:pt x="969" y="335"/>
                </a:lnTo>
                <a:lnTo>
                  <a:pt x="989" y="333"/>
                </a:lnTo>
                <a:lnTo>
                  <a:pt x="1010" y="332"/>
                </a:lnTo>
                <a:lnTo>
                  <a:pt x="1021" y="330"/>
                </a:lnTo>
                <a:lnTo>
                  <a:pt x="1030" y="327"/>
                </a:lnTo>
                <a:lnTo>
                  <a:pt x="1030" y="327"/>
                </a:lnTo>
                <a:lnTo>
                  <a:pt x="1036" y="325"/>
                </a:lnTo>
                <a:lnTo>
                  <a:pt x="1041" y="322"/>
                </a:lnTo>
                <a:lnTo>
                  <a:pt x="1045" y="320"/>
                </a:lnTo>
                <a:lnTo>
                  <a:pt x="1047" y="316"/>
                </a:lnTo>
                <a:lnTo>
                  <a:pt x="1048" y="314"/>
                </a:lnTo>
                <a:lnTo>
                  <a:pt x="1048" y="312"/>
                </a:lnTo>
                <a:lnTo>
                  <a:pt x="1047" y="308"/>
                </a:lnTo>
                <a:lnTo>
                  <a:pt x="1046" y="306"/>
                </a:lnTo>
                <a:lnTo>
                  <a:pt x="1040" y="301"/>
                </a:lnTo>
                <a:lnTo>
                  <a:pt x="1033" y="297"/>
                </a:lnTo>
                <a:lnTo>
                  <a:pt x="1024" y="294"/>
                </a:lnTo>
                <a:lnTo>
                  <a:pt x="1015" y="294"/>
                </a:lnTo>
                <a:lnTo>
                  <a:pt x="1015" y="294"/>
                </a:lnTo>
                <a:lnTo>
                  <a:pt x="1004" y="295"/>
                </a:lnTo>
                <a:lnTo>
                  <a:pt x="988" y="297"/>
                </a:lnTo>
                <a:lnTo>
                  <a:pt x="980" y="300"/>
                </a:lnTo>
                <a:lnTo>
                  <a:pt x="974" y="303"/>
                </a:lnTo>
                <a:lnTo>
                  <a:pt x="969" y="306"/>
                </a:lnTo>
                <a:lnTo>
                  <a:pt x="969" y="308"/>
                </a:lnTo>
                <a:lnTo>
                  <a:pt x="969" y="310"/>
                </a:lnTo>
                <a:lnTo>
                  <a:pt x="969" y="310"/>
                </a:lnTo>
                <a:lnTo>
                  <a:pt x="970" y="310"/>
                </a:lnTo>
                <a:lnTo>
                  <a:pt x="971" y="312"/>
                </a:lnTo>
                <a:lnTo>
                  <a:pt x="979" y="310"/>
                </a:lnTo>
                <a:lnTo>
                  <a:pt x="1000" y="307"/>
                </a:lnTo>
                <a:lnTo>
                  <a:pt x="1011" y="306"/>
                </a:lnTo>
                <a:lnTo>
                  <a:pt x="1023" y="306"/>
                </a:lnTo>
                <a:lnTo>
                  <a:pt x="1033" y="307"/>
                </a:lnTo>
                <a:lnTo>
                  <a:pt x="1036" y="309"/>
                </a:lnTo>
                <a:lnTo>
                  <a:pt x="1040" y="312"/>
                </a:lnTo>
                <a:lnTo>
                  <a:pt x="1040" y="312"/>
                </a:lnTo>
                <a:lnTo>
                  <a:pt x="1035" y="315"/>
                </a:lnTo>
                <a:lnTo>
                  <a:pt x="1030" y="318"/>
                </a:lnTo>
                <a:lnTo>
                  <a:pt x="1020" y="322"/>
                </a:lnTo>
                <a:lnTo>
                  <a:pt x="1007" y="324"/>
                </a:lnTo>
                <a:lnTo>
                  <a:pt x="994" y="325"/>
                </a:lnTo>
                <a:lnTo>
                  <a:pt x="969" y="326"/>
                </a:lnTo>
                <a:lnTo>
                  <a:pt x="957" y="326"/>
                </a:lnTo>
                <a:lnTo>
                  <a:pt x="946" y="328"/>
                </a:lnTo>
                <a:lnTo>
                  <a:pt x="946" y="328"/>
                </a:lnTo>
                <a:lnTo>
                  <a:pt x="948" y="325"/>
                </a:lnTo>
                <a:lnTo>
                  <a:pt x="951" y="321"/>
                </a:lnTo>
                <a:lnTo>
                  <a:pt x="952" y="316"/>
                </a:lnTo>
                <a:lnTo>
                  <a:pt x="952" y="313"/>
                </a:lnTo>
                <a:lnTo>
                  <a:pt x="951" y="308"/>
                </a:lnTo>
                <a:lnTo>
                  <a:pt x="948" y="304"/>
                </a:lnTo>
                <a:lnTo>
                  <a:pt x="946" y="301"/>
                </a:lnTo>
                <a:lnTo>
                  <a:pt x="942" y="297"/>
                </a:lnTo>
                <a:lnTo>
                  <a:pt x="942" y="297"/>
                </a:lnTo>
                <a:lnTo>
                  <a:pt x="948" y="286"/>
                </a:lnTo>
                <a:lnTo>
                  <a:pt x="951" y="280"/>
                </a:lnTo>
                <a:lnTo>
                  <a:pt x="952" y="273"/>
                </a:lnTo>
                <a:lnTo>
                  <a:pt x="952" y="273"/>
                </a:lnTo>
                <a:lnTo>
                  <a:pt x="980" y="274"/>
                </a:lnTo>
                <a:lnTo>
                  <a:pt x="1028" y="274"/>
                </a:lnTo>
                <a:lnTo>
                  <a:pt x="1052" y="274"/>
                </a:lnTo>
                <a:lnTo>
                  <a:pt x="1072" y="273"/>
                </a:lnTo>
                <a:lnTo>
                  <a:pt x="1088" y="271"/>
                </a:lnTo>
                <a:lnTo>
                  <a:pt x="1092" y="269"/>
                </a:lnTo>
                <a:lnTo>
                  <a:pt x="1094" y="267"/>
                </a:lnTo>
                <a:lnTo>
                  <a:pt x="1094" y="267"/>
                </a:lnTo>
                <a:close/>
                <a:moveTo>
                  <a:pt x="265" y="332"/>
                </a:moveTo>
                <a:lnTo>
                  <a:pt x="265" y="332"/>
                </a:lnTo>
                <a:lnTo>
                  <a:pt x="264" y="327"/>
                </a:lnTo>
                <a:lnTo>
                  <a:pt x="262" y="322"/>
                </a:lnTo>
                <a:lnTo>
                  <a:pt x="262" y="322"/>
                </a:lnTo>
                <a:lnTo>
                  <a:pt x="268" y="325"/>
                </a:lnTo>
                <a:lnTo>
                  <a:pt x="277" y="330"/>
                </a:lnTo>
                <a:lnTo>
                  <a:pt x="285" y="335"/>
                </a:lnTo>
                <a:lnTo>
                  <a:pt x="288" y="335"/>
                </a:lnTo>
                <a:lnTo>
                  <a:pt x="290" y="335"/>
                </a:lnTo>
                <a:lnTo>
                  <a:pt x="290" y="335"/>
                </a:lnTo>
                <a:lnTo>
                  <a:pt x="291" y="336"/>
                </a:lnTo>
                <a:lnTo>
                  <a:pt x="291" y="336"/>
                </a:lnTo>
                <a:lnTo>
                  <a:pt x="289" y="338"/>
                </a:lnTo>
                <a:lnTo>
                  <a:pt x="288" y="342"/>
                </a:lnTo>
                <a:lnTo>
                  <a:pt x="288" y="342"/>
                </a:lnTo>
                <a:lnTo>
                  <a:pt x="282" y="342"/>
                </a:lnTo>
                <a:lnTo>
                  <a:pt x="276" y="341"/>
                </a:lnTo>
                <a:lnTo>
                  <a:pt x="271" y="338"/>
                </a:lnTo>
                <a:lnTo>
                  <a:pt x="266" y="336"/>
                </a:lnTo>
                <a:lnTo>
                  <a:pt x="266" y="336"/>
                </a:lnTo>
                <a:lnTo>
                  <a:pt x="265" y="332"/>
                </a:lnTo>
                <a:lnTo>
                  <a:pt x="265" y="332"/>
                </a:lnTo>
                <a:close/>
                <a:moveTo>
                  <a:pt x="284" y="321"/>
                </a:moveTo>
                <a:lnTo>
                  <a:pt x="284" y="321"/>
                </a:lnTo>
                <a:lnTo>
                  <a:pt x="285" y="320"/>
                </a:lnTo>
                <a:lnTo>
                  <a:pt x="285" y="320"/>
                </a:lnTo>
                <a:lnTo>
                  <a:pt x="286" y="322"/>
                </a:lnTo>
                <a:lnTo>
                  <a:pt x="288" y="325"/>
                </a:lnTo>
                <a:lnTo>
                  <a:pt x="288" y="325"/>
                </a:lnTo>
                <a:lnTo>
                  <a:pt x="284" y="321"/>
                </a:lnTo>
                <a:lnTo>
                  <a:pt x="284" y="321"/>
                </a:lnTo>
                <a:close/>
                <a:moveTo>
                  <a:pt x="924" y="316"/>
                </a:moveTo>
                <a:lnTo>
                  <a:pt x="924" y="316"/>
                </a:lnTo>
                <a:lnTo>
                  <a:pt x="932" y="324"/>
                </a:lnTo>
                <a:lnTo>
                  <a:pt x="932" y="324"/>
                </a:lnTo>
                <a:lnTo>
                  <a:pt x="930" y="325"/>
                </a:lnTo>
                <a:lnTo>
                  <a:pt x="930" y="325"/>
                </a:lnTo>
                <a:lnTo>
                  <a:pt x="923" y="326"/>
                </a:lnTo>
                <a:lnTo>
                  <a:pt x="915" y="324"/>
                </a:lnTo>
                <a:lnTo>
                  <a:pt x="908" y="321"/>
                </a:lnTo>
                <a:lnTo>
                  <a:pt x="905" y="318"/>
                </a:lnTo>
                <a:lnTo>
                  <a:pt x="903" y="315"/>
                </a:lnTo>
                <a:lnTo>
                  <a:pt x="903" y="315"/>
                </a:lnTo>
                <a:lnTo>
                  <a:pt x="906" y="313"/>
                </a:lnTo>
                <a:lnTo>
                  <a:pt x="906" y="313"/>
                </a:lnTo>
                <a:lnTo>
                  <a:pt x="911" y="316"/>
                </a:lnTo>
                <a:lnTo>
                  <a:pt x="916" y="319"/>
                </a:lnTo>
                <a:lnTo>
                  <a:pt x="920" y="319"/>
                </a:lnTo>
                <a:lnTo>
                  <a:pt x="924" y="316"/>
                </a:lnTo>
                <a:lnTo>
                  <a:pt x="924" y="316"/>
                </a:lnTo>
                <a:close/>
                <a:moveTo>
                  <a:pt x="910" y="302"/>
                </a:moveTo>
                <a:lnTo>
                  <a:pt x="910" y="302"/>
                </a:lnTo>
                <a:lnTo>
                  <a:pt x="914" y="301"/>
                </a:lnTo>
                <a:lnTo>
                  <a:pt x="914" y="301"/>
                </a:lnTo>
                <a:lnTo>
                  <a:pt x="920" y="303"/>
                </a:lnTo>
                <a:lnTo>
                  <a:pt x="920" y="303"/>
                </a:lnTo>
                <a:lnTo>
                  <a:pt x="915" y="302"/>
                </a:lnTo>
                <a:lnTo>
                  <a:pt x="910" y="302"/>
                </a:lnTo>
                <a:lnTo>
                  <a:pt x="910" y="302"/>
                </a:lnTo>
                <a:close/>
                <a:moveTo>
                  <a:pt x="942" y="265"/>
                </a:moveTo>
                <a:lnTo>
                  <a:pt x="942" y="265"/>
                </a:lnTo>
                <a:lnTo>
                  <a:pt x="909" y="265"/>
                </a:lnTo>
                <a:lnTo>
                  <a:pt x="909" y="265"/>
                </a:lnTo>
                <a:lnTo>
                  <a:pt x="906" y="259"/>
                </a:lnTo>
                <a:lnTo>
                  <a:pt x="905" y="253"/>
                </a:lnTo>
                <a:lnTo>
                  <a:pt x="905" y="247"/>
                </a:lnTo>
                <a:lnTo>
                  <a:pt x="908" y="243"/>
                </a:lnTo>
                <a:lnTo>
                  <a:pt x="908" y="243"/>
                </a:lnTo>
                <a:lnTo>
                  <a:pt x="910" y="247"/>
                </a:lnTo>
                <a:lnTo>
                  <a:pt x="912" y="249"/>
                </a:lnTo>
                <a:lnTo>
                  <a:pt x="916" y="250"/>
                </a:lnTo>
                <a:lnTo>
                  <a:pt x="918" y="251"/>
                </a:lnTo>
                <a:lnTo>
                  <a:pt x="922" y="250"/>
                </a:lnTo>
                <a:lnTo>
                  <a:pt x="926" y="248"/>
                </a:lnTo>
                <a:lnTo>
                  <a:pt x="933" y="242"/>
                </a:lnTo>
                <a:lnTo>
                  <a:pt x="933" y="242"/>
                </a:lnTo>
                <a:lnTo>
                  <a:pt x="936" y="247"/>
                </a:lnTo>
                <a:lnTo>
                  <a:pt x="936" y="247"/>
                </a:lnTo>
                <a:lnTo>
                  <a:pt x="939" y="251"/>
                </a:lnTo>
                <a:lnTo>
                  <a:pt x="941" y="255"/>
                </a:lnTo>
                <a:lnTo>
                  <a:pt x="942" y="265"/>
                </a:lnTo>
                <a:lnTo>
                  <a:pt x="942" y="265"/>
                </a:lnTo>
                <a:close/>
                <a:moveTo>
                  <a:pt x="915" y="236"/>
                </a:moveTo>
                <a:lnTo>
                  <a:pt x="915" y="236"/>
                </a:lnTo>
                <a:lnTo>
                  <a:pt x="920" y="235"/>
                </a:lnTo>
                <a:lnTo>
                  <a:pt x="924" y="236"/>
                </a:lnTo>
                <a:lnTo>
                  <a:pt x="924" y="236"/>
                </a:lnTo>
                <a:lnTo>
                  <a:pt x="917" y="241"/>
                </a:lnTo>
                <a:lnTo>
                  <a:pt x="917" y="241"/>
                </a:lnTo>
                <a:lnTo>
                  <a:pt x="915" y="236"/>
                </a:lnTo>
                <a:lnTo>
                  <a:pt x="915" y="236"/>
                </a:lnTo>
                <a:close/>
                <a:moveTo>
                  <a:pt x="927" y="178"/>
                </a:moveTo>
                <a:lnTo>
                  <a:pt x="927" y="178"/>
                </a:lnTo>
                <a:lnTo>
                  <a:pt x="928" y="177"/>
                </a:lnTo>
                <a:lnTo>
                  <a:pt x="929" y="176"/>
                </a:lnTo>
                <a:lnTo>
                  <a:pt x="929" y="172"/>
                </a:lnTo>
                <a:lnTo>
                  <a:pt x="927" y="166"/>
                </a:lnTo>
                <a:lnTo>
                  <a:pt x="927" y="166"/>
                </a:lnTo>
                <a:lnTo>
                  <a:pt x="927" y="165"/>
                </a:lnTo>
                <a:lnTo>
                  <a:pt x="927" y="165"/>
                </a:lnTo>
                <a:lnTo>
                  <a:pt x="932" y="168"/>
                </a:lnTo>
                <a:lnTo>
                  <a:pt x="938" y="176"/>
                </a:lnTo>
                <a:lnTo>
                  <a:pt x="938" y="176"/>
                </a:lnTo>
                <a:lnTo>
                  <a:pt x="941" y="182"/>
                </a:lnTo>
                <a:lnTo>
                  <a:pt x="944" y="189"/>
                </a:lnTo>
                <a:lnTo>
                  <a:pt x="944" y="196"/>
                </a:lnTo>
                <a:lnTo>
                  <a:pt x="942" y="203"/>
                </a:lnTo>
                <a:lnTo>
                  <a:pt x="940" y="210"/>
                </a:lnTo>
                <a:lnTo>
                  <a:pt x="938" y="216"/>
                </a:lnTo>
                <a:lnTo>
                  <a:pt x="932" y="229"/>
                </a:lnTo>
                <a:lnTo>
                  <a:pt x="932" y="229"/>
                </a:lnTo>
                <a:lnTo>
                  <a:pt x="927" y="226"/>
                </a:lnTo>
                <a:lnTo>
                  <a:pt x="922" y="225"/>
                </a:lnTo>
                <a:lnTo>
                  <a:pt x="917" y="225"/>
                </a:lnTo>
                <a:lnTo>
                  <a:pt x="914" y="226"/>
                </a:lnTo>
                <a:lnTo>
                  <a:pt x="914" y="226"/>
                </a:lnTo>
                <a:lnTo>
                  <a:pt x="912" y="213"/>
                </a:lnTo>
                <a:lnTo>
                  <a:pt x="912" y="198"/>
                </a:lnTo>
                <a:lnTo>
                  <a:pt x="914" y="184"/>
                </a:lnTo>
                <a:lnTo>
                  <a:pt x="917" y="173"/>
                </a:lnTo>
                <a:lnTo>
                  <a:pt x="917" y="173"/>
                </a:lnTo>
                <a:lnTo>
                  <a:pt x="917" y="176"/>
                </a:lnTo>
                <a:lnTo>
                  <a:pt x="918" y="179"/>
                </a:lnTo>
                <a:lnTo>
                  <a:pt x="922" y="184"/>
                </a:lnTo>
                <a:lnTo>
                  <a:pt x="923" y="184"/>
                </a:lnTo>
                <a:lnTo>
                  <a:pt x="926" y="184"/>
                </a:lnTo>
                <a:lnTo>
                  <a:pt x="927" y="182"/>
                </a:lnTo>
                <a:lnTo>
                  <a:pt x="927" y="178"/>
                </a:lnTo>
                <a:lnTo>
                  <a:pt x="927" y="178"/>
                </a:lnTo>
                <a:close/>
                <a:moveTo>
                  <a:pt x="915" y="115"/>
                </a:moveTo>
                <a:lnTo>
                  <a:pt x="915" y="115"/>
                </a:lnTo>
                <a:lnTo>
                  <a:pt x="920" y="117"/>
                </a:lnTo>
                <a:lnTo>
                  <a:pt x="920" y="117"/>
                </a:lnTo>
                <a:lnTo>
                  <a:pt x="917" y="118"/>
                </a:lnTo>
                <a:lnTo>
                  <a:pt x="917" y="118"/>
                </a:lnTo>
                <a:lnTo>
                  <a:pt x="915" y="118"/>
                </a:lnTo>
                <a:lnTo>
                  <a:pt x="915" y="118"/>
                </a:lnTo>
                <a:lnTo>
                  <a:pt x="915" y="115"/>
                </a:lnTo>
                <a:lnTo>
                  <a:pt x="915" y="115"/>
                </a:lnTo>
                <a:close/>
                <a:moveTo>
                  <a:pt x="904" y="20"/>
                </a:moveTo>
                <a:lnTo>
                  <a:pt x="904" y="20"/>
                </a:lnTo>
                <a:lnTo>
                  <a:pt x="906" y="21"/>
                </a:lnTo>
                <a:lnTo>
                  <a:pt x="906" y="21"/>
                </a:lnTo>
                <a:lnTo>
                  <a:pt x="905" y="24"/>
                </a:lnTo>
                <a:lnTo>
                  <a:pt x="905" y="24"/>
                </a:lnTo>
                <a:lnTo>
                  <a:pt x="904" y="24"/>
                </a:lnTo>
                <a:lnTo>
                  <a:pt x="904" y="24"/>
                </a:lnTo>
                <a:lnTo>
                  <a:pt x="904" y="20"/>
                </a:lnTo>
                <a:lnTo>
                  <a:pt x="904" y="20"/>
                </a:lnTo>
                <a:close/>
                <a:moveTo>
                  <a:pt x="904" y="44"/>
                </a:moveTo>
                <a:lnTo>
                  <a:pt x="904" y="44"/>
                </a:lnTo>
                <a:lnTo>
                  <a:pt x="904" y="50"/>
                </a:lnTo>
                <a:lnTo>
                  <a:pt x="904" y="50"/>
                </a:lnTo>
                <a:lnTo>
                  <a:pt x="903" y="44"/>
                </a:lnTo>
                <a:lnTo>
                  <a:pt x="903" y="44"/>
                </a:lnTo>
                <a:lnTo>
                  <a:pt x="904" y="44"/>
                </a:lnTo>
                <a:lnTo>
                  <a:pt x="904" y="44"/>
                </a:lnTo>
                <a:close/>
                <a:moveTo>
                  <a:pt x="902" y="79"/>
                </a:moveTo>
                <a:lnTo>
                  <a:pt x="902" y="79"/>
                </a:lnTo>
                <a:lnTo>
                  <a:pt x="902" y="85"/>
                </a:lnTo>
                <a:lnTo>
                  <a:pt x="903" y="88"/>
                </a:lnTo>
                <a:lnTo>
                  <a:pt x="906" y="89"/>
                </a:lnTo>
                <a:lnTo>
                  <a:pt x="906" y="89"/>
                </a:lnTo>
                <a:lnTo>
                  <a:pt x="909" y="88"/>
                </a:lnTo>
                <a:lnTo>
                  <a:pt x="911" y="85"/>
                </a:lnTo>
                <a:lnTo>
                  <a:pt x="911" y="82"/>
                </a:lnTo>
                <a:lnTo>
                  <a:pt x="912" y="77"/>
                </a:lnTo>
                <a:lnTo>
                  <a:pt x="912" y="62"/>
                </a:lnTo>
                <a:lnTo>
                  <a:pt x="912" y="62"/>
                </a:lnTo>
                <a:lnTo>
                  <a:pt x="918" y="66"/>
                </a:lnTo>
                <a:lnTo>
                  <a:pt x="923" y="71"/>
                </a:lnTo>
                <a:lnTo>
                  <a:pt x="928" y="77"/>
                </a:lnTo>
                <a:lnTo>
                  <a:pt x="930" y="84"/>
                </a:lnTo>
                <a:lnTo>
                  <a:pt x="930" y="84"/>
                </a:lnTo>
                <a:lnTo>
                  <a:pt x="930" y="91"/>
                </a:lnTo>
                <a:lnTo>
                  <a:pt x="930" y="98"/>
                </a:lnTo>
                <a:lnTo>
                  <a:pt x="929" y="103"/>
                </a:lnTo>
                <a:lnTo>
                  <a:pt x="927" y="108"/>
                </a:lnTo>
                <a:lnTo>
                  <a:pt x="927" y="108"/>
                </a:lnTo>
                <a:lnTo>
                  <a:pt x="923" y="106"/>
                </a:lnTo>
                <a:lnTo>
                  <a:pt x="923" y="106"/>
                </a:lnTo>
                <a:lnTo>
                  <a:pt x="922" y="102"/>
                </a:lnTo>
                <a:lnTo>
                  <a:pt x="920" y="101"/>
                </a:lnTo>
                <a:lnTo>
                  <a:pt x="917" y="102"/>
                </a:lnTo>
                <a:lnTo>
                  <a:pt x="915" y="103"/>
                </a:lnTo>
                <a:lnTo>
                  <a:pt x="915" y="103"/>
                </a:lnTo>
                <a:lnTo>
                  <a:pt x="911" y="100"/>
                </a:lnTo>
                <a:lnTo>
                  <a:pt x="909" y="98"/>
                </a:lnTo>
                <a:lnTo>
                  <a:pt x="908" y="101"/>
                </a:lnTo>
                <a:lnTo>
                  <a:pt x="906" y="104"/>
                </a:lnTo>
                <a:lnTo>
                  <a:pt x="906" y="114"/>
                </a:lnTo>
                <a:lnTo>
                  <a:pt x="906" y="120"/>
                </a:lnTo>
                <a:lnTo>
                  <a:pt x="906" y="120"/>
                </a:lnTo>
                <a:lnTo>
                  <a:pt x="904" y="120"/>
                </a:lnTo>
                <a:lnTo>
                  <a:pt x="902" y="118"/>
                </a:lnTo>
                <a:lnTo>
                  <a:pt x="902" y="118"/>
                </a:lnTo>
                <a:lnTo>
                  <a:pt x="900" y="115"/>
                </a:lnTo>
                <a:lnTo>
                  <a:pt x="898" y="110"/>
                </a:lnTo>
                <a:lnTo>
                  <a:pt x="894" y="103"/>
                </a:lnTo>
                <a:lnTo>
                  <a:pt x="894" y="103"/>
                </a:lnTo>
                <a:lnTo>
                  <a:pt x="894" y="97"/>
                </a:lnTo>
                <a:lnTo>
                  <a:pt x="893" y="94"/>
                </a:lnTo>
                <a:lnTo>
                  <a:pt x="892" y="92"/>
                </a:lnTo>
                <a:lnTo>
                  <a:pt x="891" y="91"/>
                </a:lnTo>
                <a:lnTo>
                  <a:pt x="891" y="91"/>
                </a:lnTo>
                <a:lnTo>
                  <a:pt x="889" y="84"/>
                </a:lnTo>
                <a:lnTo>
                  <a:pt x="889" y="77"/>
                </a:lnTo>
                <a:lnTo>
                  <a:pt x="889" y="73"/>
                </a:lnTo>
                <a:lnTo>
                  <a:pt x="891" y="70"/>
                </a:lnTo>
                <a:lnTo>
                  <a:pt x="893" y="67"/>
                </a:lnTo>
                <a:lnTo>
                  <a:pt x="897" y="65"/>
                </a:lnTo>
                <a:lnTo>
                  <a:pt x="897" y="65"/>
                </a:lnTo>
                <a:lnTo>
                  <a:pt x="898" y="72"/>
                </a:lnTo>
                <a:lnTo>
                  <a:pt x="902" y="79"/>
                </a:lnTo>
                <a:lnTo>
                  <a:pt x="902" y="79"/>
                </a:lnTo>
                <a:close/>
                <a:moveTo>
                  <a:pt x="791" y="35"/>
                </a:moveTo>
                <a:lnTo>
                  <a:pt x="791" y="35"/>
                </a:lnTo>
                <a:lnTo>
                  <a:pt x="787" y="35"/>
                </a:lnTo>
                <a:lnTo>
                  <a:pt x="787" y="35"/>
                </a:lnTo>
                <a:lnTo>
                  <a:pt x="787" y="35"/>
                </a:lnTo>
                <a:lnTo>
                  <a:pt x="787" y="35"/>
                </a:lnTo>
                <a:lnTo>
                  <a:pt x="791" y="35"/>
                </a:lnTo>
                <a:lnTo>
                  <a:pt x="791" y="35"/>
                </a:lnTo>
                <a:close/>
                <a:moveTo>
                  <a:pt x="691" y="32"/>
                </a:moveTo>
                <a:lnTo>
                  <a:pt x="691" y="32"/>
                </a:lnTo>
                <a:lnTo>
                  <a:pt x="713" y="33"/>
                </a:lnTo>
                <a:lnTo>
                  <a:pt x="713" y="33"/>
                </a:lnTo>
                <a:lnTo>
                  <a:pt x="691" y="32"/>
                </a:lnTo>
                <a:lnTo>
                  <a:pt x="691" y="32"/>
                </a:lnTo>
                <a:lnTo>
                  <a:pt x="691" y="32"/>
                </a:lnTo>
                <a:lnTo>
                  <a:pt x="691" y="32"/>
                </a:lnTo>
                <a:close/>
                <a:moveTo>
                  <a:pt x="285" y="53"/>
                </a:moveTo>
                <a:lnTo>
                  <a:pt x="285" y="53"/>
                </a:lnTo>
                <a:lnTo>
                  <a:pt x="360" y="49"/>
                </a:lnTo>
                <a:lnTo>
                  <a:pt x="434" y="45"/>
                </a:lnTo>
                <a:lnTo>
                  <a:pt x="509" y="43"/>
                </a:lnTo>
                <a:lnTo>
                  <a:pt x="584" y="41"/>
                </a:lnTo>
                <a:lnTo>
                  <a:pt x="584" y="41"/>
                </a:lnTo>
                <a:lnTo>
                  <a:pt x="661" y="42"/>
                </a:lnTo>
                <a:lnTo>
                  <a:pt x="738" y="44"/>
                </a:lnTo>
                <a:lnTo>
                  <a:pt x="816" y="45"/>
                </a:lnTo>
                <a:lnTo>
                  <a:pt x="855" y="45"/>
                </a:lnTo>
                <a:lnTo>
                  <a:pt x="893" y="44"/>
                </a:lnTo>
                <a:lnTo>
                  <a:pt x="893" y="44"/>
                </a:lnTo>
                <a:lnTo>
                  <a:pt x="894" y="55"/>
                </a:lnTo>
                <a:lnTo>
                  <a:pt x="894" y="55"/>
                </a:lnTo>
                <a:lnTo>
                  <a:pt x="887" y="59"/>
                </a:lnTo>
                <a:lnTo>
                  <a:pt x="883" y="65"/>
                </a:lnTo>
                <a:lnTo>
                  <a:pt x="881" y="71"/>
                </a:lnTo>
                <a:lnTo>
                  <a:pt x="880" y="78"/>
                </a:lnTo>
                <a:lnTo>
                  <a:pt x="880" y="85"/>
                </a:lnTo>
                <a:lnTo>
                  <a:pt x="881" y="92"/>
                </a:lnTo>
                <a:lnTo>
                  <a:pt x="886" y="107"/>
                </a:lnTo>
                <a:lnTo>
                  <a:pt x="886" y="107"/>
                </a:lnTo>
                <a:lnTo>
                  <a:pt x="888" y="115"/>
                </a:lnTo>
                <a:lnTo>
                  <a:pt x="892" y="123"/>
                </a:lnTo>
                <a:lnTo>
                  <a:pt x="896" y="126"/>
                </a:lnTo>
                <a:lnTo>
                  <a:pt x="899" y="129"/>
                </a:lnTo>
                <a:lnTo>
                  <a:pt x="903" y="130"/>
                </a:lnTo>
                <a:lnTo>
                  <a:pt x="908" y="130"/>
                </a:lnTo>
                <a:lnTo>
                  <a:pt x="908" y="130"/>
                </a:lnTo>
                <a:lnTo>
                  <a:pt x="911" y="145"/>
                </a:lnTo>
                <a:lnTo>
                  <a:pt x="915" y="159"/>
                </a:lnTo>
                <a:lnTo>
                  <a:pt x="915" y="159"/>
                </a:lnTo>
                <a:lnTo>
                  <a:pt x="912" y="162"/>
                </a:lnTo>
                <a:lnTo>
                  <a:pt x="910" y="166"/>
                </a:lnTo>
                <a:lnTo>
                  <a:pt x="906" y="176"/>
                </a:lnTo>
                <a:lnTo>
                  <a:pt x="904" y="188"/>
                </a:lnTo>
                <a:lnTo>
                  <a:pt x="903" y="198"/>
                </a:lnTo>
                <a:lnTo>
                  <a:pt x="903" y="198"/>
                </a:lnTo>
                <a:lnTo>
                  <a:pt x="900" y="202"/>
                </a:lnTo>
                <a:lnTo>
                  <a:pt x="900" y="206"/>
                </a:lnTo>
                <a:lnTo>
                  <a:pt x="899" y="215"/>
                </a:lnTo>
                <a:lnTo>
                  <a:pt x="902" y="225"/>
                </a:lnTo>
                <a:lnTo>
                  <a:pt x="903" y="232"/>
                </a:lnTo>
                <a:lnTo>
                  <a:pt x="903" y="232"/>
                </a:lnTo>
                <a:lnTo>
                  <a:pt x="898" y="238"/>
                </a:lnTo>
                <a:lnTo>
                  <a:pt x="897" y="245"/>
                </a:lnTo>
                <a:lnTo>
                  <a:pt x="896" y="255"/>
                </a:lnTo>
                <a:lnTo>
                  <a:pt x="898" y="265"/>
                </a:lnTo>
                <a:lnTo>
                  <a:pt x="898" y="265"/>
                </a:lnTo>
                <a:lnTo>
                  <a:pt x="750" y="268"/>
                </a:lnTo>
                <a:lnTo>
                  <a:pt x="602" y="272"/>
                </a:lnTo>
                <a:lnTo>
                  <a:pt x="454" y="275"/>
                </a:lnTo>
                <a:lnTo>
                  <a:pt x="379" y="277"/>
                </a:lnTo>
                <a:lnTo>
                  <a:pt x="306" y="275"/>
                </a:lnTo>
                <a:lnTo>
                  <a:pt x="306" y="275"/>
                </a:lnTo>
                <a:lnTo>
                  <a:pt x="306" y="265"/>
                </a:lnTo>
                <a:lnTo>
                  <a:pt x="306" y="260"/>
                </a:lnTo>
                <a:lnTo>
                  <a:pt x="303" y="255"/>
                </a:lnTo>
                <a:lnTo>
                  <a:pt x="303" y="255"/>
                </a:lnTo>
                <a:lnTo>
                  <a:pt x="301" y="250"/>
                </a:lnTo>
                <a:lnTo>
                  <a:pt x="298" y="245"/>
                </a:lnTo>
                <a:lnTo>
                  <a:pt x="295" y="242"/>
                </a:lnTo>
                <a:lnTo>
                  <a:pt x="290" y="239"/>
                </a:lnTo>
                <a:lnTo>
                  <a:pt x="290" y="239"/>
                </a:lnTo>
                <a:lnTo>
                  <a:pt x="294" y="231"/>
                </a:lnTo>
                <a:lnTo>
                  <a:pt x="295" y="221"/>
                </a:lnTo>
                <a:lnTo>
                  <a:pt x="296" y="210"/>
                </a:lnTo>
                <a:lnTo>
                  <a:pt x="296" y="200"/>
                </a:lnTo>
                <a:lnTo>
                  <a:pt x="295" y="189"/>
                </a:lnTo>
                <a:lnTo>
                  <a:pt x="292" y="179"/>
                </a:lnTo>
                <a:lnTo>
                  <a:pt x="289" y="170"/>
                </a:lnTo>
                <a:lnTo>
                  <a:pt x="283" y="162"/>
                </a:lnTo>
                <a:lnTo>
                  <a:pt x="283" y="162"/>
                </a:lnTo>
                <a:lnTo>
                  <a:pt x="284" y="151"/>
                </a:lnTo>
                <a:lnTo>
                  <a:pt x="284" y="142"/>
                </a:lnTo>
                <a:lnTo>
                  <a:pt x="284" y="142"/>
                </a:lnTo>
                <a:lnTo>
                  <a:pt x="288" y="138"/>
                </a:lnTo>
                <a:lnTo>
                  <a:pt x="290" y="135"/>
                </a:lnTo>
                <a:lnTo>
                  <a:pt x="295" y="125"/>
                </a:lnTo>
                <a:lnTo>
                  <a:pt x="296" y="114"/>
                </a:lnTo>
                <a:lnTo>
                  <a:pt x="296" y="103"/>
                </a:lnTo>
                <a:lnTo>
                  <a:pt x="295" y="92"/>
                </a:lnTo>
                <a:lnTo>
                  <a:pt x="292" y="82"/>
                </a:lnTo>
                <a:lnTo>
                  <a:pt x="288" y="72"/>
                </a:lnTo>
                <a:lnTo>
                  <a:pt x="283" y="64"/>
                </a:lnTo>
                <a:lnTo>
                  <a:pt x="283" y="64"/>
                </a:lnTo>
                <a:lnTo>
                  <a:pt x="285" y="53"/>
                </a:lnTo>
                <a:lnTo>
                  <a:pt x="285" y="53"/>
                </a:lnTo>
                <a:close/>
                <a:moveTo>
                  <a:pt x="272" y="24"/>
                </a:moveTo>
                <a:lnTo>
                  <a:pt x="272" y="24"/>
                </a:lnTo>
                <a:lnTo>
                  <a:pt x="273" y="27"/>
                </a:lnTo>
                <a:lnTo>
                  <a:pt x="273" y="27"/>
                </a:lnTo>
                <a:lnTo>
                  <a:pt x="271" y="27"/>
                </a:lnTo>
                <a:lnTo>
                  <a:pt x="271" y="27"/>
                </a:lnTo>
                <a:lnTo>
                  <a:pt x="272" y="24"/>
                </a:lnTo>
                <a:lnTo>
                  <a:pt x="272" y="24"/>
                </a:lnTo>
                <a:close/>
                <a:moveTo>
                  <a:pt x="270" y="43"/>
                </a:moveTo>
                <a:lnTo>
                  <a:pt x="270" y="43"/>
                </a:lnTo>
                <a:lnTo>
                  <a:pt x="273" y="42"/>
                </a:lnTo>
                <a:lnTo>
                  <a:pt x="273" y="42"/>
                </a:lnTo>
                <a:lnTo>
                  <a:pt x="277" y="43"/>
                </a:lnTo>
                <a:lnTo>
                  <a:pt x="277" y="43"/>
                </a:lnTo>
                <a:lnTo>
                  <a:pt x="277" y="44"/>
                </a:lnTo>
                <a:lnTo>
                  <a:pt x="277" y="44"/>
                </a:lnTo>
                <a:lnTo>
                  <a:pt x="270" y="44"/>
                </a:lnTo>
                <a:lnTo>
                  <a:pt x="270" y="44"/>
                </a:lnTo>
                <a:lnTo>
                  <a:pt x="270" y="43"/>
                </a:lnTo>
                <a:lnTo>
                  <a:pt x="270" y="43"/>
                </a:lnTo>
                <a:close/>
                <a:moveTo>
                  <a:pt x="271" y="54"/>
                </a:moveTo>
                <a:lnTo>
                  <a:pt x="271" y="54"/>
                </a:lnTo>
                <a:lnTo>
                  <a:pt x="271" y="54"/>
                </a:lnTo>
                <a:lnTo>
                  <a:pt x="271" y="54"/>
                </a:lnTo>
                <a:lnTo>
                  <a:pt x="276" y="54"/>
                </a:lnTo>
                <a:lnTo>
                  <a:pt x="276" y="54"/>
                </a:lnTo>
                <a:lnTo>
                  <a:pt x="274" y="56"/>
                </a:lnTo>
                <a:lnTo>
                  <a:pt x="274" y="56"/>
                </a:lnTo>
                <a:lnTo>
                  <a:pt x="271" y="54"/>
                </a:lnTo>
                <a:lnTo>
                  <a:pt x="271" y="54"/>
                </a:lnTo>
                <a:close/>
                <a:moveTo>
                  <a:pt x="272" y="66"/>
                </a:moveTo>
                <a:lnTo>
                  <a:pt x="272" y="66"/>
                </a:lnTo>
                <a:lnTo>
                  <a:pt x="271" y="68"/>
                </a:lnTo>
                <a:lnTo>
                  <a:pt x="271" y="68"/>
                </a:lnTo>
                <a:lnTo>
                  <a:pt x="271" y="66"/>
                </a:lnTo>
                <a:lnTo>
                  <a:pt x="271" y="66"/>
                </a:lnTo>
                <a:lnTo>
                  <a:pt x="272" y="66"/>
                </a:lnTo>
                <a:lnTo>
                  <a:pt x="272" y="66"/>
                </a:lnTo>
                <a:close/>
                <a:moveTo>
                  <a:pt x="279" y="76"/>
                </a:moveTo>
                <a:lnTo>
                  <a:pt x="279" y="76"/>
                </a:lnTo>
                <a:lnTo>
                  <a:pt x="284" y="88"/>
                </a:lnTo>
                <a:lnTo>
                  <a:pt x="286" y="102"/>
                </a:lnTo>
                <a:lnTo>
                  <a:pt x="286" y="109"/>
                </a:lnTo>
                <a:lnTo>
                  <a:pt x="286" y="117"/>
                </a:lnTo>
                <a:lnTo>
                  <a:pt x="284" y="123"/>
                </a:lnTo>
                <a:lnTo>
                  <a:pt x="282" y="129"/>
                </a:lnTo>
                <a:lnTo>
                  <a:pt x="282" y="129"/>
                </a:lnTo>
                <a:lnTo>
                  <a:pt x="279" y="124"/>
                </a:lnTo>
                <a:lnTo>
                  <a:pt x="276" y="120"/>
                </a:lnTo>
                <a:lnTo>
                  <a:pt x="273" y="119"/>
                </a:lnTo>
                <a:lnTo>
                  <a:pt x="270" y="119"/>
                </a:lnTo>
                <a:lnTo>
                  <a:pt x="267" y="120"/>
                </a:lnTo>
                <a:lnTo>
                  <a:pt x="266" y="121"/>
                </a:lnTo>
                <a:lnTo>
                  <a:pt x="267" y="124"/>
                </a:lnTo>
                <a:lnTo>
                  <a:pt x="270" y="127"/>
                </a:lnTo>
                <a:lnTo>
                  <a:pt x="270" y="127"/>
                </a:lnTo>
                <a:lnTo>
                  <a:pt x="267" y="129"/>
                </a:lnTo>
                <a:lnTo>
                  <a:pt x="266" y="131"/>
                </a:lnTo>
                <a:lnTo>
                  <a:pt x="265" y="133"/>
                </a:lnTo>
                <a:lnTo>
                  <a:pt x="266" y="136"/>
                </a:lnTo>
                <a:lnTo>
                  <a:pt x="266" y="136"/>
                </a:lnTo>
                <a:lnTo>
                  <a:pt x="262" y="133"/>
                </a:lnTo>
                <a:lnTo>
                  <a:pt x="259" y="130"/>
                </a:lnTo>
                <a:lnTo>
                  <a:pt x="256" y="125"/>
                </a:lnTo>
                <a:lnTo>
                  <a:pt x="254" y="119"/>
                </a:lnTo>
                <a:lnTo>
                  <a:pt x="254" y="119"/>
                </a:lnTo>
                <a:lnTo>
                  <a:pt x="255" y="115"/>
                </a:lnTo>
                <a:lnTo>
                  <a:pt x="255" y="112"/>
                </a:lnTo>
                <a:lnTo>
                  <a:pt x="254" y="109"/>
                </a:lnTo>
                <a:lnTo>
                  <a:pt x="252" y="106"/>
                </a:lnTo>
                <a:lnTo>
                  <a:pt x="252" y="106"/>
                </a:lnTo>
                <a:lnTo>
                  <a:pt x="250" y="97"/>
                </a:lnTo>
                <a:lnTo>
                  <a:pt x="250" y="92"/>
                </a:lnTo>
                <a:lnTo>
                  <a:pt x="248" y="90"/>
                </a:lnTo>
                <a:lnTo>
                  <a:pt x="248" y="90"/>
                </a:lnTo>
                <a:lnTo>
                  <a:pt x="248" y="82"/>
                </a:lnTo>
                <a:lnTo>
                  <a:pt x="250" y="74"/>
                </a:lnTo>
                <a:lnTo>
                  <a:pt x="253" y="71"/>
                </a:lnTo>
                <a:lnTo>
                  <a:pt x="255" y="67"/>
                </a:lnTo>
                <a:lnTo>
                  <a:pt x="258" y="65"/>
                </a:lnTo>
                <a:lnTo>
                  <a:pt x="261" y="64"/>
                </a:lnTo>
                <a:lnTo>
                  <a:pt x="261" y="64"/>
                </a:lnTo>
                <a:lnTo>
                  <a:pt x="262" y="76"/>
                </a:lnTo>
                <a:lnTo>
                  <a:pt x="264" y="80"/>
                </a:lnTo>
                <a:lnTo>
                  <a:pt x="266" y="85"/>
                </a:lnTo>
                <a:lnTo>
                  <a:pt x="268" y="86"/>
                </a:lnTo>
                <a:lnTo>
                  <a:pt x="271" y="86"/>
                </a:lnTo>
                <a:lnTo>
                  <a:pt x="274" y="83"/>
                </a:lnTo>
                <a:lnTo>
                  <a:pt x="279" y="76"/>
                </a:lnTo>
                <a:lnTo>
                  <a:pt x="279" y="76"/>
                </a:lnTo>
                <a:close/>
                <a:moveTo>
                  <a:pt x="254" y="37"/>
                </a:moveTo>
                <a:lnTo>
                  <a:pt x="254" y="37"/>
                </a:lnTo>
                <a:lnTo>
                  <a:pt x="241" y="38"/>
                </a:lnTo>
                <a:lnTo>
                  <a:pt x="226" y="38"/>
                </a:lnTo>
                <a:lnTo>
                  <a:pt x="226" y="38"/>
                </a:lnTo>
                <a:lnTo>
                  <a:pt x="254" y="37"/>
                </a:lnTo>
                <a:lnTo>
                  <a:pt x="254" y="37"/>
                </a:lnTo>
                <a:close/>
                <a:moveTo>
                  <a:pt x="67" y="31"/>
                </a:moveTo>
                <a:lnTo>
                  <a:pt x="67" y="31"/>
                </a:lnTo>
                <a:lnTo>
                  <a:pt x="49" y="33"/>
                </a:lnTo>
                <a:lnTo>
                  <a:pt x="41" y="33"/>
                </a:lnTo>
                <a:lnTo>
                  <a:pt x="32" y="35"/>
                </a:lnTo>
                <a:lnTo>
                  <a:pt x="32" y="35"/>
                </a:lnTo>
                <a:lnTo>
                  <a:pt x="41" y="32"/>
                </a:lnTo>
                <a:lnTo>
                  <a:pt x="49" y="31"/>
                </a:lnTo>
                <a:lnTo>
                  <a:pt x="67" y="31"/>
                </a:lnTo>
                <a:lnTo>
                  <a:pt x="67" y="31"/>
                </a:lnTo>
                <a:close/>
                <a:moveTo>
                  <a:pt x="16" y="41"/>
                </a:moveTo>
                <a:lnTo>
                  <a:pt x="16" y="41"/>
                </a:lnTo>
                <a:lnTo>
                  <a:pt x="18" y="43"/>
                </a:lnTo>
                <a:lnTo>
                  <a:pt x="18" y="43"/>
                </a:lnTo>
                <a:lnTo>
                  <a:pt x="14" y="43"/>
                </a:lnTo>
                <a:lnTo>
                  <a:pt x="14" y="43"/>
                </a:lnTo>
                <a:lnTo>
                  <a:pt x="16" y="41"/>
                </a:lnTo>
                <a:lnTo>
                  <a:pt x="16" y="4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8106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/>
      <p:bldP spid="11" grpId="0"/>
      <p:bldP spid="12" grpId="0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EF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E04D6B50-74CD-4C1A-A820-6137F26F80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-1752541"/>
            <a:ext cx="12190132" cy="226489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9B6DA59-1723-44B2-9A59-1AE0419459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-20570" y="6145672"/>
            <a:ext cx="12190132" cy="2264898"/>
          </a:xfrm>
          <a:prstGeom prst="rect">
            <a:avLst/>
          </a:prstGeom>
        </p:spPr>
      </p:pic>
      <p:sp>
        <p:nvSpPr>
          <p:cNvPr id="36" name="Freeform 5"/>
          <p:cNvSpPr/>
          <p:nvPr/>
        </p:nvSpPr>
        <p:spPr bwMode="auto">
          <a:xfrm>
            <a:off x="-396240" y="371280"/>
            <a:ext cx="12725400" cy="1338289"/>
          </a:xfrm>
          <a:custGeom>
            <a:avLst/>
            <a:gdLst>
              <a:gd name="T0" fmla="*/ 360 w 2379"/>
              <a:gd name="T1" fmla="*/ 78 h 1260"/>
              <a:gd name="T2" fmla="*/ 141 w 2379"/>
              <a:gd name="T3" fmla="*/ 488 h 1260"/>
              <a:gd name="T4" fmla="*/ 189 w 2379"/>
              <a:gd name="T5" fmla="*/ 818 h 1260"/>
              <a:gd name="T6" fmla="*/ 454 w 2379"/>
              <a:gd name="T7" fmla="*/ 1194 h 1260"/>
              <a:gd name="T8" fmla="*/ 1705 w 2379"/>
              <a:gd name="T9" fmla="*/ 1177 h 1260"/>
              <a:gd name="T10" fmla="*/ 2349 w 2379"/>
              <a:gd name="T11" fmla="*/ 1068 h 1260"/>
              <a:gd name="T12" fmla="*/ 2300 w 2379"/>
              <a:gd name="T13" fmla="*/ 517 h 1260"/>
              <a:gd name="T14" fmla="*/ 1942 w 2379"/>
              <a:gd name="T15" fmla="*/ 60 h 1260"/>
              <a:gd name="T16" fmla="*/ 1215 w 2379"/>
              <a:gd name="T17" fmla="*/ 152 h 1260"/>
              <a:gd name="T18" fmla="*/ 360 w 2379"/>
              <a:gd name="T19" fmla="*/ 78 h 12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79" h="1260">
                <a:moveTo>
                  <a:pt x="360" y="78"/>
                </a:moveTo>
                <a:cubicBezTo>
                  <a:pt x="189" y="79"/>
                  <a:pt x="0" y="144"/>
                  <a:pt x="141" y="488"/>
                </a:cubicBezTo>
                <a:cubicBezTo>
                  <a:pt x="198" y="627"/>
                  <a:pt x="190" y="731"/>
                  <a:pt x="189" y="818"/>
                </a:cubicBezTo>
                <a:cubicBezTo>
                  <a:pt x="186" y="972"/>
                  <a:pt x="95" y="1211"/>
                  <a:pt x="454" y="1194"/>
                </a:cubicBezTo>
                <a:cubicBezTo>
                  <a:pt x="791" y="1178"/>
                  <a:pt x="1367" y="1146"/>
                  <a:pt x="1705" y="1177"/>
                </a:cubicBezTo>
                <a:cubicBezTo>
                  <a:pt x="2167" y="1219"/>
                  <a:pt x="2326" y="1260"/>
                  <a:pt x="2349" y="1068"/>
                </a:cubicBezTo>
                <a:cubicBezTo>
                  <a:pt x="2372" y="876"/>
                  <a:pt x="2199" y="882"/>
                  <a:pt x="2300" y="517"/>
                </a:cubicBezTo>
                <a:cubicBezTo>
                  <a:pt x="2379" y="234"/>
                  <a:pt x="2197" y="0"/>
                  <a:pt x="1942" y="60"/>
                </a:cubicBezTo>
                <a:cubicBezTo>
                  <a:pt x="1637" y="132"/>
                  <a:pt x="1487" y="122"/>
                  <a:pt x="1215" y="152"/>
                </a:cubicBezTo>
                <a:cubicBezTo>
                  <a:pt x="970" y="179"/>
                  <a:pt x="753" y="74"/>
                  <a:pt x="360" y="78"/>
                </a:cubicBezTo>
                <a:close/>
              </a:path>
            </a:pathLst>
          </a:custGeom>
          <a:solidFill>
            <a:srgbClr val="FBF0B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Google Shape;304;p20"/>
          <p:cNvSpPr txBox="1">
            <a:spLocks/>
          </p:cNvSpPr>
          <p:nvPr/>
        </p:nvSpPr>
        <p:spPr>
          <a:xfrm>
            <a:off x="460363" y="553819"/>
            <a:ext cx="11290292" cy="875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Odibee Sans"/>
              </a:rPr>
              <a:t>1.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Odibee Sans"/>
              </a:rPr>
              <a:t>Ông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Odibee San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Odibee Sans"/>
              </a:rPr>
              <a:t>của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Odibee San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Odibee Sans"/>
              </a:rPr>
              <a:t>Việt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Odibee San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Odibee Sans"/>
              </a:rPr>
              <a:t>bị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Odibee San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Odibee Sans"/>
              </a:rPr>
              <a:t>làm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Odibee San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Odibee Sans"/>
              </a:rPr>
              <a:t>sao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Odibee Sans"/>
              </a:rPr>
              <a:t>?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2819882" y="2158856"/>
            <a:ext cx="7315200" cy="146423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/>
            <a:r>
              <a:rPr lang="vi-VN" sz="40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của Việt bị đau chân, bước lên thềm nhà rất khó khăn.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122" name="Picture 2" descr="Cartoon gold old buttons for game or web design Vector Image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7" t="9819" r="60963" b="60437"/>
          <a:stretch/>
        </p:blipFill>
        <p:spPr bwMode="auto">
          <a:xfrm>
            <a:off x="31158" y="5364378"/>
            <a:ext cx="96012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750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EF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E04D6B50-74CD-4C1A-A820-6137F26F80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-1752541"/>
            <a:ext cx="12190132" cy="226489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9B6DA59-1723-44B2-9A59-1AE0419459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-20570" y="6145672"/>
            <a:ext cx="12190132" cy="2264898"/>
          </a:xfrm>
          <a:prstGeom prst="rect">
            <a:avLst/>
          </a:prstGeom>
        </p:spPr>
      </p:pic>
      <p:sp>
        <p:nvSpPr>
          <p:cNvPr id="36" name="Freeform 5"/>
          <p:cNvSpPr/>
          <p:nvPr/>
        </p:nvSpPr>
        <p:spPr bwMode="auto">
          <a:xfrm>
            <a:off x="-396240" y="371280"/>
            <a:ext cx="12725400" cy="1338289"/>
          </a:xfrm>
          <a:custGeom>
            <a:avLst/>
            <a:gdLst>
              <a:gd name="T0" fmla="*/ 360 w 2379"/>
              <a:gd name="T1" fmla="*/ 78 h 1260"/>
              <a:gd name="T2" fmla="*/ 141 w 2379"/>
              <a:gd name="T3" fmla="*/ 488 h 1260"/>
              <a:gd name="T4" fmla="*/ 189 w 2379"/>
              <a:gd name="T5" fmla="*/ 818 h 1260"/>
              <a:gd name="T6" fmla="*/ 454 w 2379"/>
              <a:gd name="T7" fmla="*/ 1194 h 1260"/>
              <a:gd name="T8" fmla="*/ 1705 w 2379"/>
              <a:gd name="T9" fmla="*/ 1177 h 1260"/>
              <a:gd name="T10" fmla="*/ 2349 w 2379"/>
              <a:gd name="T11" fmla="*/ 1068 h 1260"/>
              <a:gd name="T12" fmla="*/ 2300 w 2379"/>
              <a:gd name="T13" fmla="*/ 517 h 1260"/>
              <a:gd name="T14" fmla="*/ 1942 w 2379"/>
              <a:gd name="T15" fmla="*/ 60 h 1260"/>
              <a:gd name="T16" fmla="*/ 1215 w 2379"/>
              <a:gd name="T17" fmla="*/ 152 h 1260"/>
              <a:gd name="T18" fmla="*/ 360 w 2379"/>
              <a:gd name="T19" fmla="*/ 78 h 12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79" h="1260">
                <a:moveTo>
                  <a:pt x="360" y="78"/>
                </a:moveTo>
                <a:cubicBezTo>
                  <a:pt x="189" y="79"/>
                  <a:pt x="0" y="144"/>
                  <a:pt x="141" y="488"/>
                </a:cubicBezTo>
                <a:cubicBezTo>
                  <a:pt x="198" y="627"/>
                  <a:pt x="190" y="731"/>
                  <a:pt x="189" y="818"/>
                </a:cubicBezTo>
                <a:cubicBezTo>
                  <a:pt x="186" y="972"/>
                  <a:pt x="95" y="1211"/>
                  <a:pt x="454" y="1194"/>
                </a:cubicBezTo>
                <a:cubicBezTo>
                  <a:pt x="791" y="1178"/>
                  <a:pt x="1367" y="1146"/>
                  <a:pt x="1705" y="1177"/>
                </a:cubicBezTo>
                <a:cubicBezTo>
                  <a:pt x="2167" y="1219"/>
                  <a:pt x="2326" y="1260"/>
                  <a:pt x="2349" y="1068"/>
                </a:cubicBezTo>
                <a:cubicBezTo>
                  <a:pt x="2372" y="876"/>
                  <a:pt x="2199" y="882"/>
                  <a:pt x="2300" y="517"/>
                </a:cubicBezTo>
                <a:cubicBezTo>
                  <a:pt x="2379" y="234"/>
                  <a:pt x="2197" y="0"/>
                  <a:pt x="1942" y="60"/>
                </a:cubicBezTo>
                <a:cubicBezTo>
                  <a:pt x="1637" y="132"/>
                  <a:pt x="1487" y="122"/>
                  <a:pt x="1215" y="152"/>
                </a:cubicBezTo>
                <a:cubicBezTo>
                  <a:pt x="970" y="179"/>
                  <a:pt x="753" y="74"/>
                  <a:pt x="360" y="78"/>
                </a:cubicBezTo>
                <a:close/>
              </a:path>
            </a:pathLst>
          </a:custGeom>
          <a:solidFill>
            <a:srgbClr val="FBF0B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Google Shape;304;p20"/>
          <p:cNvSpPr txBox="1">
            <a:spLocks/>
          </p:cNvSpPr>
          <p:nvPr/>
        </p:nvSpPr>
        <p:spPr>
          <a:xfrm>
            <a:off x="460363" y="553819"/>
            <a:ext cx="11290292" cy="875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Odibee Sans"/>
              </a:rPr>
              <a:t>2. Khi </a:t>
            </a:r>
            <a:r>
              <a:rPr kumimoji="0" lang="en-US" sz="3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Odibee Sans"/>
              </a:rPr>
              <a:t>thấy</a:t>
            </a: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Odibee Sans"/>
              </a:rPr>
              <a:t> </a:t>
            </a:r>
            <a:r>
              <a:rPr kumimoji="0" lang="en-US" sz="3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Odibee Sans"/>
              </a:rPr>
              <a:t>ông</a:t>
            </a: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Odibee Sans"/>
              </a:rPr>
              <a:t> </a:t>
            </a:r>
            <a:r>
              <a:rPr kumimoji="0" lang="en-US" sz="3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Odibee Sans"/>
              </a:rPr>
              <a:t>đau</a:t>
            </a: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Odibee Sans"/>
              </a:rPr>
              <a:t>, </a:t>
            </a:r>
            <a:r>
              <a:rPr kumimoji="0" lang="en-US" sz="3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Odibee Sans"/>
              </a:rPr>
              <a:t>Việt</a:t>
            </a: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Odibee Sans"/>
              </a:rPr>
              <a:t> </a:t>
            </a:r>
            <a:r>
              <a:rPr kumimoji="0" lang="en-US" sz="3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Odibee Sans"/>
              </a:rPr>
              <a:t>đã</a:t>
            </a: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Odibee Sans"/>
              </a:rPr>
              <a:t> </a:t>
            </a:r>
            <a:r>
              <a:rPr kumimoji="0" lang="en-US" sz="3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Odibee Sans"/>
              </a:rPr>
              <a:t>làm</a:t>
            </a: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Odibee Sans"/>
              </a:rPr>
              <a:t> </a:t>
            </a:r>
            <a:r>
              <a:rPr kumimoji="0" lang="en-US" sz="3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Odibee Sans"/>
              </a:rPr>
              <a:t>gì</a:t>
            </a: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Odibee Sans"/>
              </a:rPr>
              <a:t> </a:t>
            </a:r>
            <a:r>
              <a:rPr kumimoji="0" lang="en-US" sz="3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Odibee Sans"/>
              </a:rPr>
              <a:t>để</a:t>
            </a: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Odibee Sans"/>
              </a:rPr>
              <a:t> </a:t>
            </a:r>
            <a:r>
              <a:rPr kumimoji="0" lang="en-US" sz="3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Odibee Sans"/>
              </a:rPr>
              <a:t>giúp</a:t>
            </a: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Odibee Sans"/>
              </a:rPr>
              <a:t> </a:t>
            </a:r>
            <a:r>
              <a:rPr kumimoji="0" lang="en-US" sz="3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Odibee Sans"/>
              </a:rPr>
              <a:t>ông</a:t>
            </a: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Odibee Sans"/>
              </a:rPr>
              <a:t>?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2298864" y="2636178"/>
            <a:ext cx="9283536" cy="214526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/>
            <a:r>
              <a:rPr lang="vi-VN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Mang gậy đến cho ông.</a:t>
            </a:r>
          </a:p>
          <a:p>
            <a:pPr lvl="0"/>
            <a:r>
              <a:rPr lang="vi-VN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Để ông vịn vào vai mình rồi đỡ ông lên.</a:t>
            </a:r>
          </a:p>
          <a:p>
            <a:pPr lvl="0"/>
            <a:r>
              <a:rPr lang="vi-VN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Lại gần, hỏi thăm sức khỏe của ông.</a:t>
            </a:r>
          </a:p>
        </p:txBody>
      </p:sp>
      <p:pic>
        <p:nvPicPr>
          <p:cNvPr id="22" name="Picture 2" descr="Cartoon gold old buttons for game or web design Vector Image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7" t="9819" r="60963" b="60437"/>
          <a:stretch/>
        </p:blipFill>
        <p:spPr bwMode="auto">
          <a:xfrm>
            <a:off x="31158" y="5364378"/>
            <a:ext cx="96012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D4119B12-041F-4440-A879-D4741EFEA86E}"/>
              </a:ext>
            </a:extLst>
          </p:cNvPr>
          <p:cNvSpPr/>
          <p:nvPr/>
        </p:nvSpPr>
        <p:spPr>
          <a:xfrm>
            <a:off x="2298864" y="3443157"/>
            <a:ext cx="663411" cy="59544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6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EF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E04D6B50-74CD-4C1A-A820-6137F26F80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-1752541"/>
            <a:ext cx="12190132" cy="2264898"/>
          </a:xfrm>
          <a:prstGeom prst="rect">
            <a:avLst/>
          </a:prstGeom>
        </p:spPr>
      </p:pic>
      <p:sp>
        <p:nvSpPr>
          <p:cNvPr id="36" name="Freeform 5"/>
          <p:cNvSpPr/>
          <p:nvPr/>
        </p:nvSpPr>
        <p:spPr bwMode="auto">
          <a:xfrm>
            <a:off x="-396240" y="371280"/>
            <a:ext cx="12725400" cy="1338289"/>
          </a:xfrm>
          <a:custGeom>
            <a:avLst/>
            <a:gdLst>
              <a:gd name="T0" fmla="*/ 360 w 2379"/>
              <a:gd name="T1" fmla="*/ 78 h 1260"/>
              <a:gd name="T2" fmla="*/ 141 w 2379"/>
              <a:gd name="T3" fmla="*/ 488 h 1260"/>
              <a:gd name="T4" fmla="*/ 189 w 2379"/>
              <a:gd name="T5" fmla="*/ 818 h 1260"/>
              <a:gd name="T6" fmla="*/ 454 w 2379"/>
              <a:gd name="T7" fmla="*/ 1194 h 1260"/>
              <a:gd name="T8" fmla="*/ 1705 w 2379"/>
              <a:gd name="T9" fmla="*/ 1177 h 1260"/>
              <a:gd name="T10" fmla="*/ 2349 w 2379"/>
              <a:gd name="T11" fmla="*/ 1068 h 1260"/>
              <a:gd name="T12" fmla="*/ 2300 w 2379"/>
              <a:gd name="T13" fmla="*/ 517 h 1260"/>
              <a:gd name="T14" fmla="*/ 1942 w 2379"/>
              <a:gd name="T15" fmla="*/ 60 h 1260"/>
              <a:gd name="T16" fmla="*/ 1215 w 2379"/>
              <a:gd name="T17" fmla="*/ 152 h 1260"/>
              <a:gd name="T18" fmla="*/ 360 w 2379"/>
              <a:gd name="T19" fmla="*/ 78 h 12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79" h="1260">
                <a:moveTo>
                  <a:pt x="360" y="78"/>
                </a:moveTo>
                <a:cubicBezTo>
                  <a:pt x="189" y="79"/>
                  <a:pt x="0" y="144"/>
                  <a:pt x="141" y="488"/>
                </a:cubicBezTo>
                <a:cubicBezTo>
                  <a:pt x="198" y="627"/>
                  <a:pt x="190" y="731"/>
                  <a:pt x="189" y="818"/>
                </a:cubicBezTo>
                <a:cubicBezTo>
                  <a:pt x="186" y="972"/>
                  <a:pt x="95" y="1211"/>
                  <a:pt x="454" y="1194"/>
                </a:cubicBezTo>
                <a:cubicBezTo>
                  <a:pt x="791" y="1178"/>
                  <a:pt x="1367" y="1146"/>
                  <a:pt x="1705" y="1177"/>
                </a:cubicBezTo>
                <a:cubicBezTo>
                  <a:pt x="2167" y="1219"/>
                  <a:pt x="2326" y="1260"/>
                  <a:pt x="2349" y="1068"/>
                </a:cubicBezTo>
                <a:cubicBezTo>
                  <a:pt x="2372" y="876"/>
                  <a:pt x="2199" y="882"/>
                  <a:pt x="2300" y="517"/>
                </a:cubicBezTo>
                <a:cubicBezTo>
                  <a:pt x="2379" y="234"/>
                  <a:pt x="2197" y="0"/>
                  <a:pt x="1942" y="60"/>
                </a:cubicBezTo>
                <a:cubicBezTo>
                  <a:pt x="1637" y="132"/>
                  <a:pt x="1487" y="122"/>
                  <a:pt x="1215" y="152"/>
                </a:cubicBezTo>
                <a:cubicBezTo>
                  <a:pt x="970" y="179"/>
                  <a:pt x="753" y="74"/>
                  <a:pt x="360" y="78"/>
                </a:cubicBezTo>
                <a:close/>
              </a:path>
            </a:pathLst>
          </a:custGeom>
          <a:solidFill>
            <a:srgbClr val="FBF0B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Google Shape;304;p20"/>
          <p:cNvSpPr txBox="1">
            <a:spLocks/>
          </p:cNvSpPr>
          <p:nvPr/>
        </p:nvSpPr>
        <p:spPr>
          <a:xfrm>
            <a:off x="460363" y="553819"/>
            <a:ext cx="11290292" cy="875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lvl="0"/>
            <a:r>
              <a:rPr lang="en-US" sz="36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Theo </a:t>
            </a:r>
            <a:r>
              <a:rPr lang="en-US" sz="36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6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6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6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sz="36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</a:t>
            </a:r>
            <a:r>
              <a:rPr lang="en-US" sz="36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6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6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khoẻ</a:t>
            </a:r>
            <a:r>
              <a:rPr lang="en-US" sz="36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Odibee Sans"/>
            </a:endParaRPr>
          </a:p>
        </p:txBody>
      </p:sp>
      <p:pic>
        <p:nvPicPr>
          <p:cNvPr id="24" name="Picture 2" descr="Cartoon gold old buttons for game or web design Vector Image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7" t="9819" r="60963" b="60437"/>
          <a:stretch/>
        </p:blipFill>
        <p:spPr bwMode="auto">
          <a:xfrm>
            <a:off x="31158" y="5364378"/>
            <a:ext cx="96012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BCEE1990-6184-8648-B1F6-E36BEE5E9669}"/>
              </a:ext>
            </a:extLst>
          </p:cNvPr>
          <p:cNvSpPr/>
          <p:nvPr/>
        </p:nvSpPr>
        <p:spPr>
          <a:xfrm>
            <a:off x="2390775" y="1961083"/>
            <a:ext cx="5114622" cy="1467917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accent6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vi-VN" sz="3600" b="1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Theo ông, Việt tuy bé mà khoẻ vì Việt thương ông.</a:t>
            </a:r>
            <a:endParaRPr kumimoji="0" lang="en-VN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FDB22F5-6A47-41BA-ADF5-F488BCE4CB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0150" y="1847850"/>
            <a:ext cx="3171825" cy="482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69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04;p20"/>
          <p:cNvSpPr txBox="1">
            <a:spLocks/>
          </p:cNvSpPr>
          <p:nvPr/>
        </p:nvSpPr>
        <p:spPr>
          <a:xfrm>
            <a:off x="1895953" y="281261"/>
            <a:ext cx="7639933" cy="656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tháng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năm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….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8F3E1E-BAB9-408D-BBCA-1FE6D286CC87}"/>
              </a:ext>
            </a:extLst>
          </p:cNvPr>
          <p:cNvSpPr txBox="1"/>
          <p:nvPr/>
        </p:nvSpPr>
        <p:spPr>
          <a:xfrm>
            <a:off x="4476750" y="908353"/>
            <a:ext cx="21929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Calibri" panose="020F0502020204030204" pitchFamily="34" charset="0"/>
                <a:sym typeface="Arial"/>
              </a:rPr>
              <a:t>Tiếng Việt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F865C6-AB90-BDA3-92AC-E31059727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9993" y="1863021"/>
            <a:ext cx="7541406" cy="21398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1DF75D-CC26-667C-261C-C4FBFD2B8F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4188" y="1378441"/>
            <a:ext cx="2462997" cy="14570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7B83939-E541-41B3-5E2A-C93CD259372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25" b="82013" l="8474" r="89885">
                        <a14:foregroundMark x1="20497" y1="36459" x2="29281" y2="55538"/>
                        <a14:foregroundMark x1="25599" y1="51981" x2="21207" y2="64228"/>
                        <a14:foregroundMark x1="29991" y1="34236" x2="29769" y2="54648"/>
                        <a14:foregroundMark x1="29991" y1="34236" x2="29281" y2="47777"/>
                        <a14:foregroundMark x1="32697" y1="42684" x2="32697" y2="47575"/>
                        <a14:foregroundMark x1="8518" y1="49555" x2="22183" y2="51981"/>
                        <a14:foregroundMark x1="42458" y1="45998" x2="32431" y2="49798"/>
                        <a14:foregroundMark x1="20985" y1="79547" x2="24357" y2="69968"/>
                        <a14:foregroundMark x1="24357" y1="69968" x2="24401" y2="64228"/>
                        <a14:foregroundMark x1="29991" y1="64430" x2="33496" y2="78981"/>
                        <a14:foregroundMark x1="33496" y1="78981" x2="34650" y2="80679"/>
                        <a14:foregroundMark x1="69743" y1="80437" x2="71029" y2="73242"/>
                        <a14:foregroundMark x1="71029" y1="73242" x2="70719" y2="71544"/>
                        <a14:foregroundMark x1="82697" y1="79345" x2="83185" y2="70210"/>
                        <a14:foregroundMark x1="72183" y1="79103" x2="72183" y2="73323"/>
                        <a14:foregroundMark x1="86823" y1="78901" x2="84383" y2="72231"/>
                        <a14:foregroundMark x1="81455" y1="45554" x2="71961" y2="49353"/>
                        <a14:foregroundMark x1="55590" y1="49111" x2="59494" y2="46888"/>
                        <a14:foregroundMark x1="54614" y1="49555" x2="53638" y2="82013"/>
                        <a14:foregroundMark x1="73913" y1="13783" x2="78305" y2="25788"/>
                        <a14:foregroundMark x1="67081" y1="14875" x2="68057" y2="23565"/>
                        <a14:foregroundMark x1="68057" y1="23565" x2="68545" y2="24010"/>
                        <a14:foregroundMark x1="72449" y1="21099" x2="73647" y2="27567"/>
                        <a14:foregroundMark x1="64862" y1="12449" x2="72671" y2="6225"/>
                        <a14:foregroundMark x1="72671" y1="6225" x2="79947" y2="9337"/>
                        <a14:foregroundMark x1="79947" y1="9337" x2="80878" y2="18795"/>
                        <a14:foregroundMark x1="80878" y1="18795" x2="80745" y2="19321"/>
                        <a14:foregroundMark x1="19255" y1="76677" x2="21961" y2="72878"/>
                        <a14:foregroundMark x1="16593" y1="31326" x2="16593" y2="31326"/>
                        <a14:foregroundMark x1="23159" y1="63096" x2="23159" y2="67098"/>
                        <a14:foregroundMark x1="18545" y1="75990" x2="21473" y2="72433"/>
                        <a14:foregroundMark x1="18767" y1="74899" x2="22449" y2="715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606"/>
          <a:stretch/>
        </p:blipFill>
        <p:spPr>
          <a:xfrm>
            <a:off x="6351474" y="1575748"/>
            <a:ext cx="5840526" cy="528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29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EF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E04D6B50-74CD-4C1A-A820-6137F26F80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-1752541"/>
            <a:ext cx="12190132" cy="226489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9B6DA59-1723-44B2-9A59-1AE0419459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-20570" y="6145672"/>
            <a:ext cx="12190132" cy="2264898"/>
          </a:xfrm>
          <a:prstGeom prst="rect">
            <a:avLst/>
          </a:prstGeom>
        </p:spPr>
      </p:pic>
      <p:sp>
        <p:nvSpPr>
          <p:cNvPr id="36" name="Freeform 5"/>
          <p:cNvSpPr/>
          <p:nvPr/>
        </p:nvSpPr>
        <p:spPr bwMode="auto">
          <a:xfrm>
            <a:off x="-396240" y="371280"/>
            <a:ext cx="12725400" cy="1338289"/>
          </a:xfrm>
          <a:custGeom>
            <a:avLst/>
            <a:gdLst>
              <a:gd name="T0" fmla="*/ 360 w 2379"/>
              <a:gd name="T1" fmla="*/ 78 h 1260"/>
              <a:gd name="T2" fmla="*/ 141 w 2379"/>
              <a:gd name="T3" fmla="*/ 488 h 1260"/>
              <a:gd name="T4" fmla="*/ 189 w 2379"/>
              <a:gd name="T5" fmla="*/ 818 h 1260"/>
              <a:gd name="T6" fmla="*/ 454 w 2379"/>
              <a:gd name="T7" fmla="*/ 1194 h 1260"/>
              <a:gd name="T8" fmla="*/ 1705 w 2379"/>
              <a:gd name="T9" fmla="*/ 1177 h 1260"/>
              <a:gd name="T10" fmla="*/ 2349 w 2379"/>
              <a:gd name="T11" fmla="*/ 1068 h 1260"/>
              <a:gd name="T12" fmla="*/ 2300 w 2379"/>
              <a:gd name="T13" fmla="*/ 517 h 1260"/>
              <a:gd name="T14" fmla="*/ 1942 w 2379"/>
              <a:gd name="T15" fmla="*/ 60 h 1260"/>
              <a:gd name="T16" fmla="*/ 1215 w 2379"/>
              <a:gd name="T17" fmla="*/ 152 h 1260"/>
              <a:gd name="T18" fmla="*/ 360 w 2379"/>
              <a:gd name="T19" fmla="*/ 78 h 12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79" h="1260">
                <a:moveTo>
                  <a:pt x="360" y="78"/>
                </a:moveTo>
                <a:cubicBezTo>
                  <a:pt x="189" y="79"/>
                  <a:pt x="0" y="144"/>
                  <a:pt x="141" y="488"/>
                </a:cubicBezTo>
                <a:cubicBezTo>
                  <a:pt x="198" y="627"/>
                  <a:pt x="190" y="731"/>
                  <a:pt x="189" y="818"/>
                </a:cubicBezTo>
                <a:cubicBezTo>
                  <a:pt x="186" y="972"/>
                  <a:pt x="95" y="1211"/>
                  <a:pt x="454" y="1194"/>
                </a:cubicBezTo>
                <a:cubicBezTo>
                  <a:pt x="791" y="1178"/>
                  <a:pt x="1367" y="1146"/>
                  <a:pt x="1705" y="1177"/>
                </a:cubicBezTo>
                <a:cubicBezTo>
                  <a:pt x="2167" y="1219"/>
                  <a:pt x="2326" y="1260"/>
                  <a:pt x="2349" y="1068"/>
                </a:cubicBezTo>
                <a:cubicBezTo>
                  <a:pt x="2372" y="876"/>
                  <a:pt x="2199" y="882"/>
                  <a:pt x="2300" y="517"/>
                </a:cubicBezTo>
                <a:cubicBezTo>
                  <a:pt x="2379" y="234"/>
                  <a:pt x="2197" y="0"/>
                  <a:pt x="1942" y="60"/>
                </a:cubicBezTo>
                <a:cubicBezTo>
                  <a:pt x="1637" y="132"/>
                  <a:pt x="1487" y="122"/>
                  <a:pt x="1215" y="152"/>
                </a:cubicBezTo>
                <a:cubicBezTo>
                  <a:pt x="970" y="179"/>
                  <a:pt x="753" y="74"/>
                  <a:pt x="360" y="78"/>
                </a:cubicBezTo>
                <a:close/>
              </a:path>
            </a:pathLst>
          </a:custGeom>
          <a:solidFill>
            <a:srgbClr val="FBF0B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 panose="03000509000000000000" pitchFamily="65" charset="-122"/>
              <a:ea typeface="方正卡通简体" panose="03000509000000000000" pitchFamily="65" charset="-122"/>
              <a:cs typeface="+mn-cs"/>
            </a:endParaRPr>
          </a:p>
        </p:txBody>
      </p:sp>
      <p:sp>
        <p:nvSpPr>
          <p:cNvPr id="35" name="Google Shape;304;p20"/>
          <p:cNvSpPr txBox="1">
            <a:spLocks/>
          </p:cNvSpPr>
          <p:nvPr/>
        </p:nvSpPr>
        <p:spPr>
          <a:xfrm>
            <a:off x="460363" y="553819"/>
            <a:ext cx="11290292" cy="875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Odibee Sans"/>
              </a:rPr>
              <a:t>Học thuộc lòng một khổ thơ em thích</a:t>
            </a:r>
          </a:p>
        </p:txBody>
      </p:sp>
      <p:pic>
        <p:nvPicPr>
          <p:cNvPr id="24" name="Picture 2" descr="Cartoon gold old buttons for game or web design Vector Image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7" t="9819" r="60963" b="60437"/>
          <a:stretch/>
        </p:blipFill>
        <p:spPr bwMode="auto">
          <a:xfrm>
            <a:off x="31158" y="5364378"/>
            <a:ext cx="96012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BE0CE8-20DA-47D7-8AB9-D536983C78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2225" y="1835145"/>
            <a:ext cx="7753350" cy="446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02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43">
            <a:extLst>
              <a:ext uri="{FF2B5EF4-FFF2-40B4-BE49-F238E27FC236}">
                <a16:creationId xmlns:a16="http://schemas.microsoft.com/office/drawing/2014/main" id="{2F8A0C4A-A742-487E-AA3E-BDEC3D6EB000}"/>
              </a:ext>
            </a:extLst>
          </p:cNvPr>
          <p:cNvSpPr/>
          <p:nvPr/>
        </p:nvSpPr>
        <p:spPr>
          <a:xfrm>
            <a:off x="1525724" y="1396228"/>
            <a:ext cx="8238974" cy="1740196"/>
          </a:xfrm>
          <a:custGeom>
            <a:avLst/>
            <a:gdLst>
              <a:gd name="connsiteX0" fmla="*/ 0 w 8238974"/>
              <a:gd name="connsiteY0" fmla="*/ 290038 h 1740196"/>
              <a:gd name="connsiteX1" fmla="*/ 290038 w 8238974"/>
              <a:gd name="connsiteY1" fmla="*/ 0 h 1740196"/>
              <a:gd name="connsiteX2" fmla="*/ 802595 w 8238974"/>
              <a:gd name="connsiteY2" fmla="*/ 0 h 1740196"/>
              <a:gd name="connsiteX3" fmla="*/ 1315152 w 8238974"/>
              <a:gd name="connsiteY3" fmla="*/ 0 h 1740196"/>
              <a:gd name="connsiteX4" fmla="*/ 1980887 w 8238974"/>
              <a:gd name="connsiteY4" fmla="*/ 0 h 1740196"/>
              <a:gd name="connsiteX5" fmla="*/ 2646622 w 8238974"/>
              <a:gd name="connsiteY5" fmla="*/ 0 h 1740196"/>
              <a:gd name="connsiteX6" fmla="*/ 3006001 w 8238974"/>
              <a:gd name="connsiteY6" fmla="*/ 0 h 1740196"/>
              <a:gd name="connsiteX7" fmla="*/ 3365380 w 8238974"/>
              <a:gd name="connsiteY7" fmla="*/ 0 h 1740196"/>
              <a:gd name="connsiteX8" fmla="*/ 3724759 w 8238974"/>
              <a:gd name="connsiteY8" fmla="*/ 0 h 1740196"/>
              <a:gd name="connsiteX9" fmla="*/ 4160727 w 8238974"/>
              <a:gd name="connsiteY9" fmla="*/ 0 h 1740196"/>
              <a:gd name="connsiteX10" fmla="*/ 4826462 w 8238974"/>
              <a:gd name="connsiteY10" fmla="*/ 0 h 1740196"/>
              <a:gd name="connsiteX11" fmla="*/ 5185841 w 8238974"/>
              <a:gd name="connsiteY11" fmla="*/ 0 h 1740196"/>
              <a:gd name="connsiteX12" fmla="*/ 5698398 w 8238974"/>
              <a:gd name="connsiteY12" fmla="*/ 0 h 1740196"/>
              <a:gd name="connsiteX13" fmla="*/ 6134366 w 8238974"/>
              <a:gd name="connsiteY13" fmla="*/ 0 h 1740196"/>
              <a:gd name="connsiteX14" fmla="*/ 6646923 w 8238974"/>
              <a:gd name="connsiteY14" fmla="*/ 0 h 1740196"/>
              <a:gd name="connsiteX15" fmla="*/ 7082891 w 8238974"/>
              <a:gd name="connsiteY15" fmla="*/ 0 h 1740196"/>
              <a:gd name="connsiteX16" fmla="*/ 7948936 w 8238974"/>
              <a:gd name="connsiteY16" fmla="*/ 0 h 1740196"/>
              <a:gd name="connsiteX17" fmla="*/ 8238974 w 8238974"/>
              <a:gd name="connsiteY17" fmla="*/ 290038 h 1740196"/>
              <a:gd name="connsiteX18" fmla="*/ 8238974 w 8238974"/>
              <a:gd name="connsiteY18" fmla="*/ 881699 h 1740196"/>
              <a:gd name="connsiteX19" fmla="*/ 8238974 w 8238974"/>
              <a:gd name="connsiteY19" fmla="*/ 1450158 h 1740196"/>
              <a:gd name="connsiteX20" fmla="*/ 7948936 w 8238974"/>
              <a:gd name="connsiteY20" fmla="*/ 1740196 h 1740196"/>
              <a:gd name="connsiteX21" fmla="*/ 7206612 w 8238974"/>
              <a:gd name="connsiteY21" fmla="*/ 1740196 h 1740196"/>
              <a:gd name="connsiteX22" fmla="*/ 6464288 w 8238974"/>
              <a:gd name="connsiteY22" fmla="*/ 1740196 h 1740196"/>
              <a:gd name="connsiteX23" fmla="*/ 5721964 w 8238974"/>
              <a:gd name="connsiteY23" fmla="*/ 1740196 h 1740196"/>
              <a:gd name="connsiteX24" fmla="*/ 5285996 w 8238974"/>
              <a:gd name="connsiteY24" fmla="*/ 1740196 h 1740196"/>
              <a:gd name="connsiteX25" fmla="*/ 4543672 w 8238974"/>
              <a:gd name="connsiteY25" fmla="*/ 1740196 h 1740196"/>
              <a:gd name="connsiteX26" fmla="*/ 3954526 w 8238974"/>
              <a:gd name="connsiteY26" fmla="*/ 1740196 h 1740196"/>
              <a:gd name="connsiteX27" fmla="*/ 3595147 w 8238974"/>
              <a:gd name="connsiteY27" fmla="*/ 1740196 h 1740196"/>
              <a:gd name="connsiteX28" fmla="*/ 2852823 w 8238974"/>
              <a:gd name="connsiteY28" fmla="*/ 1740196 h 1740196"/>
              <a:gd name="connsiteX29" fmla="*/ 2110499 w 8238974"/>
              <a:gd name="connsiteY29" fmla="*/ 1740196 h 1740196"/>
              <a:gd name="connsiteX30" fmla="*/ 1444764 w 8238974"/>
              <a:gd name="connsiteY30" fmla="*/ 1740196 h 1740196"/>
              <a:gd name="connsiteX31" fmla="*/ 290038 w 8238974"/>
              <a:gd name="connsiteY31" fmla="*/ 1740196 h 1740196"/>
              <a:gd name="connsiteX32" fmla="*/ 0 w 8238974"/>
              <a:gd name="connsiteY32" fmla="*/ 1450158 h 1740196"/>
              <a:gd name="connsiteX33" fmla="*/ 0 w 8238974"/>
              <a:gd name="connsiteY33" fmla="*/ 858497 h 1740196"/>
              <a:gd name="connsiteX34" fmla="*/ 0 w 8238974"/>
              <a:gd name="connsiteY34" fmla="*/ 290038 h 1740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238974" h="1740196" fill="none" extrusionOk="0">
                <a:moveTo>
                  <a:pt x="0" y="290038"/>
                </a:moveTo>
                <a:cubicBezTo>
                  <a:pt x="-42857" y="138787"/>
                  <a:pt x="129652" y="9047"/>
                  <a:pt x="290038" y="0"/>
                </a:cubicBezTo>
                <a:cubicBezTo>
                  <a:pt x="542644" y="-31775"/>
                  <a:pt x="621836" y="42050"/>
                  <a:pt x="802595" y="0"/>
                </a:cubicBezTo>
                <a:cubicBezTo>
                  <a:pt x="983354" y="-42050"/>
                  <a:pt x="1061412" y="11250"/>
                  <a:pt x="1315152" y="0"/>
                </a:cubicBezTo>
                <a:cubicBezTo>
                  <a:pt x="1568892" y="-11250"/>
                  <a:pt x="1652703" y="1555"/>
                  <a:pt x="1980887" y="0"/>
                </a:cubicBezTo>
                <a:cubicBezTo>
                  <a:pt x="2309071" y="-1555"/>
                  <a:pt x="2443585" y="49135"/>
                  <a:pt x="2646622" y="0"/>
                </a:cubicBezTo>
                <a:cubicBezTo>
                  <a:pt x="2849659" y="-49135"/>
                  <a:pt x="2836994" y="3469"/>
                  <a:pt x="3006001" y="0"/>
                </a:cubicBezTo>
                <a:cubicBezTo>
                  <a:pt x="3175008" y="-3469"/>
                  <a:pt x="3288325" y="22551"/>
                  <a:pt x="3365380" y="0"/>
                </a:cubicBezTo>
                <a:cubicBezTo>
                  <a:pt x="3442435" y="-22551"/>
                  <a:pt x="3624087" y="37090"/>
                  <a:pt x="3724759" y="0"/>
                </a:cubicBezTo>
                <a:cubicBezTo>
                  <a:pt x="3825431" y="-37090"/>
                  <a:pt x="3996933" y="5784"/>
                  <a:pt x="4160727" y="0"/>
                </a:cubicBezTo>
                <a:cubicBezTo>
                  <a:pt x="4324521" y="-5784"/>
                  <a:pt x="4684877" y="46534"/>
                  <a:pt x="4826462" y="0"/>
                </a:cubicBezTo>
                <a:cubicBezTo>
                  <a:pt x="4968048" y="-46534"/>
                  <a:pt x="5102497" y="18798"/>
                  <a:pt x="5185841" y="0"/>
                </a:cubicBezTo>
                <a:cubicBezTo>
                  <a:pt x="5269185" y="-18798"/>
                  <a:pt x="5525572" y="56720"/>
                  <a:pt x="5698398" y="0"/>
                </a:cubicBezTo>
                <a:cubicBezTo>
                  <a:pt x="5871224" y="-56720"/>
                  <a:pt x="6038536" y="12406"/>
                  <a:pt x="6134366" y="0"/>
                </a:cubicBezTo>
                <a:cubicBezTo>
                  <a:pt x="6230196" y="-12406"/>
                  <a:pt x="6426758" y="11975"/>
                  <a:pt x="6646923" y="0"/>
                </a:cubicBezTo>
                <a:cubicBezTo>
                  <a:pt x="6867088" y="-11975"/>
                  <a:pt x="6948106" y="9295"/>
                  <a:pt x="7082891" y="0"/>
                </a:cubicBezTo>
                <a:cubicBezTo>
                  <a:pt x="7217676" y="-9295"/>
                  <a:pt x="7586269" y="50719"/>
                  <a:pt x="7948936" y="0"/>
                </a:cubicBezTo>
                <a:cubicBezTo>
                  <a:pt x="8086264" y="-41596"/>
                  <a:pt x="8239012" y="135672"/>
                  <a:pt x="8238974" y="290038"/>
                </a:cubicBezTo>
                <a:cubicBezTo>
                  <a:pt x="8258037" y="436687"/>
                  <a:pt x="8210436" y="596907"/>
                  <a:pt x="8238974" y="881699"/>
                </a:cubicBezTo>
                <a:cubicBezTo>
                  <a:pt x="8267512" y="1166491"/>
                  <a:pt x="8202210" y="1193818"/>
                  <a:pt x="8238974" y="1450158"/>
                </a:cubicBezTo>
                <a:cubicBezTo>
                  <a:pt x="8233518" y="1621208"/>
                  <a:pt x="8138964" y="1741368"/>
                  <a:pt x="7948936" y="1740196"/>
                </a:cubicBezTo>
                <a:cubicBezTo>
                  <a:pt x="7797258" y="1823085"/>
                  <a:pt x="7462032" y="1707232"/>
                  <a:pt x="7206612" y="1740196"/>
                </a:cubicBezTo>
                <a:cubicBezTo>
                  <a:pt x="6951192" y="1773160"/>
                  <a:pt x="6778344" y="1736928"/>
                  <a:pt x="6464288" y="1740196"/>
                </a:cubicBezTo>
                <a:cubicBezTo>
                  <a:pt x="6150232" y="1743464"/>
                  <a:pt x="5927014" y="1702950"/>
                  <a:pt x="5721964" y="1740196"/>
                </a:cubicBezTo>
                <a:cubicBezTo>
                  <a:pt x="5516914" y="1777442"/>
                  <a:pt x="5399306" y="1704726"/>
                  <a:pt x="5285996" y="1740196"/>
                </a:cubicBezTo>
                <a:cubicBezTo>
                  <a:pt x="5172686" y="1775666"/>
                  <a:pt x="4776781" y="1716108"/>
                  <a:pt x="4543672" y="1740196"/>
                </a:cubicBezTo>
                <a:cubicBezTo>
                  <a:pt x="4310563" y="1764284"/>
                  <a:pt x="4072855" y="1738852"/>
                  <a:pt x="3954526" y="1740196"/>
                </a:cubicBezTo>
                <a:cubicBezTo>
                  <a:pt x="3836197" y="1741540"/>
                  <a:pt x="3695049" y="1698597"/>
                  <a:pt x="3595147" y="1740196"/>
                </a:cubicBezTo>
                <a:cubicBezTo>
                  <a:pt x="3495245" y="1781795"/>
                  <a:pt x="3209142" y="1692880"/>
                  <a:pt x="2852823" y="1740196"/>
                </a:cubicBezTo>
                <a:cubicBezTo>
                  <a:pt x="2496504" y="1787512"/>
                  <a:pt x="2279591" y="1704861"/>
                  <a:pt x="2110499" y="1740196"/>
                </a:cubicBezTo>
                <a:cubicBezTo>
                  <a:pt x="1941407" y="1775531"/>
                  <a:pt x="1761743" y="1728103"/>
                  <a:pt x="1444764" y="1740196"/>
                </a:cubicBezTo>
                <a:cubicBezTo>
                  <a:pt x="1127785" y="1752289"/>
                  <a:pt x="523495" y="1673396"/>
                  <a:pt x="290038" y="1740196"/>
                </a:cubicBezTo>
                <a:cubicBezTo>
                  <a:pt x="168824" y="1738373"/>
                  <a:pt x="7244" y="1604206"/>
                  <a:pt x="0" y="1450158"/>
                </a:cubicBezTo>
                <a:cubicBezTo>
                  <a:pt x="-61756" y="1308819"/>
                  <a:pt x="55994" y="1008219"/>
                  <a:pt x="0" y="858497"/>
                </a:cubicBezTo>
                <a:cubicBezTo>
                  <a:pt x="-55994" y="708775"/>
                  <a:pt x="41508" y="465776"/>
                  <a:pt x="0" y="290038"/>
                </a:cubicBezTo>
                <a:close/>
              </a:path>
              <a:path w="8238974" h="1740196" stroke="0" extrusionOk="0">
                <a:moveTo>
                  <a:pt x="0" y="290038"/>
                </a:moveTo>
                <a:cubicBezTo>
                  <a:pt x="-27006" y="121876"/>
                  <a:pt x="149701" y="15109"/>
                  <a:pt x="290038" y="0"/>
                </a:cubicBezTo>
                <a:cubicBezTo>
                  <a:pt x="484823" y="-24327"/>
                  <a:pt x="624745" y="62766"/>
                  <a:pt x="955773" y="0"/>
                </a:cubicBezTo>
                <a:cubicBezTo>
                  <a:pt x="1286802" y="-62766"/>
                  <a:pt x="1475800" y="262"/>
                  <a:pt x="1621508" y="0"/>
                </a:cubicBezTo>
                <a:cubicBezTo>
                  <a:pt x="1767216" y="-262"/>
                  <a:pt x="2123648" y="57983"/>
                  <a:pt x="2287243" y="0"/>
                </a:cubicBezTo>
                <a:cubicBezTo>
                  <a:pt x="2450838" y="-57983"/>
                  <a:pt x="2770774" y="77224"/>
                  <a:pt x="3029567" y="0"/>
                </a:cubicBezTo>
                <a:cubicBezTo>
                  <a:pt x="3288360" y="-77224"/>
                  <a:pt x="3289111" y="39741"/>
                  <a:pt x="3465535" y="0"/>
                </a:cubicBezTo>
                <a:cubicBezTo>
                  <a:pt x="3641959" y="-39741"/>
                  <a:pt x="3874823" y="16821"/>
                  <a:pt x="4054681" y="0"/>
                </a:cubicBezTo>
                <a:cubicBezTo>
                  <a:pt x="4234539" y="-16821"/>
                  <a:pt x="4390709" y="45782"/>
                  <a:pt x="4567238" y="0"/>
                </a:cubicBezTo>
                <a:cubicBezTo>
                  <a:pt x="4743767" y="-45782"/>
                  <a:pt x="4856117" y="11068"/>
                  <a:pt x="5003206" y="0"/>
                </a:cubicBezTo>
                <a:cubicBezTo>
                  <a:pt x="5150295" y="-11068"/>
                  <a:pt x="5501354" y="4404"/>
                  <a:pt x="5668941" y="0"/>
                </a:cubicBezTo>
                <a:cubicBezTo>
                  <a:pt x="5836528" y="-4404"/>
                  <a:pt x="5922760" y="30054"/>
                  <a:pt x="6028320" y="0"/>
                </a:cubicBezTo>
                <a:cubicBezTo>
                  <a:pt x="6133880" y="-30054"/>
                  <a:pt x="6288297" y="8424"/>
                  <a:pt x="6387699" y="0"/>
                </a:cubicBezTo>
                <a:cubicBezTo>
                  <a:pt x="6487101" y="-8424"/>
                  <a:pt x="6721081" y="8500"/>
                  <a:pt x="7053434" y="0"/>
                </a:cubicBezTo>
                <a:cubicBezTo>
                  <a:pt x="7385787" y="-8500"/>
                  <a:pt x="7535423" y="70049"/>
                  <a:pt x="7948936" y="0"/>
                </a:cubicBezTo>
                <a:cubicBezTo>
                  <a:pt x="8145014" y="-1671"/>
                  <a:pt x="8242301" y="147913"/>
                  <a:pt x="8238974" y="290038"/>
                </a:cubicBezTo>
                <a:cubicBezTo>
                  <a:pt x="8247721" y="531826"/>
                  <a:pt x="8208221" y="695101"/>
                  <a:pt x="8238974" y="858497"/>
                </a:cubicBezTo>
                <a:cubicBezTo>
                  <a:pt x="8269727" y="1021893"/>
                  <a:pt x="8217466" y="1322625"/>
                  <a:pt x="8238974" y="1450158"/>
                </a:cubicBezTo>
                <a:cubicBezTo>
                  <a:pt x="8242838" y="1583082"/>
                  <a:pt x="8114181" y="1752180"/>
                  <a:pt x="7948936" y="1740196"/>
                </a:cubicBezTo>
                <a:cubicBezTo>
                  <a:pt x="7774627" y="1787799"/>
                  <a:pt x="7508795" y="1720079"/>
                  <a:pt x="7283201" y="1740196"/>
                </a:cubicBezTo>
                <a:cubicBezTo>
                  <a:pt x="7057607" y="1760313"/>
                  <a:pt x="6985668" y="1704514"/>
                  <a:pt x="6847233" y="1740196"/>
                </a:cubicBezTo>
                <a:cubicBezTo>
                  <a:pt x="6708798" y="1775878"/>
                  <a:pt x="6568156" y="1692755"/>
                  <a:pt x="6411265" y="1740196"/>
                </a:cubicBezTo>
                <a:cubicBezTo>
                  <a:pt x="6254374" y="1787637"/>
                  <a:pt x="5997518" y="1676938"/>
                  <a:pt x="5822119" y="1740196"/>
                </a:cubicBezTo>
                <a:cubicBezTo>
                  <a:pt x="5646720" y="1803454"/>
                  <a:pt x="5384196" y="1711590"/>
                  <a:pt x="5232973" y="1740196"/>
                </a:cubicBezTo>
                <a:cubicBezTo>
                  <a:pt x="5081750" y="1768802"/>
                  <a:pt x="5001684" y="1738252"/>
                  <a:pt x="4873594" y="1740196"/>
                </a:cubicBezTo>
                <a:cubicBezTo>
                  <a:pt x="4745504" y="1742140"/>
                  <a:pt x="4646369" y="1717958"/>
                  <a:pt x="4437626" y="1740196"/>
                </a:cubicBezTo>
                <a:cubicBezTo>
                  <a:pt x="4228883" y="1762434"/>
                  <a:pt x="4163322" y="1727998"/>
                  <a:pt x="4078247" y="1740196"/>
                </a:cubicBezTo>
                <a:cubicBezTo>
                  <a:pt x="3993172" y="1752394"/>
                  <a:pt x="3805101" y="1705405"/>
                  <a:pt x="3642279" y="1740196"/>
                </a:cubicBezTo>
                <a:cubicBezTo>
                  <a:pt x="3479457" y="1774987"/>
                  <a:pt x="3186069" y="1707993"/>
                  <a:pt x="2976544" y="1740196"/>
                </a:cubicBezTo>
                <a:cubicBezTo>
                  <a:pt x="2767020" y="1772399"/>
                  <a:pt x="2740523" y="1726052"/>
                  <a:pt x="2540576" y="1740196"/>
                </a:cubicBezTo>
                <a:cubicBezTo>
                  <a:pt x="2340629" y="1754340"/>
                  <a:pt x="2099696" y="1712346"/>
                  <a:pt x="1951430" y="1740196"/>
                </a:cubicBezTo>
                <a:cubicBezTo>
                  <a:pt x="1803164" y="1768046"/>
                  <a:pt x="1694058" y="1679076"/>
                  <a:pt x="1438873" y="1740196"/>
                </a:cubicBezTo>
                <a:cubicBezTo>
                  <a:pt x="1183688" y="1801316"/>
                  <a:pt x="1155657" y="1697169"/>
                  <a:pt x="1002905" y="1740196"/>
                </a:cubicBezTo>
                <a:cubicBezTo>
                  <a:pt x="850153" y="1783223"/>
                  <a:pt x="469595" y="1674866"/>
                  <a:pt x="290038" y="1740196"/>
                </a:cubicBezTo>
                <a:cubicBezTo>
                  <a:pt x="123523" y="1728373"/>
                  <a:pt x="11216" y="1617290"/>
                  <a:pt x="0" y="1450158"/>
                </a:cubicBezTo>
                <a:cubicBezTo>
                  <a:pt x="-13419" y="1334372"/>
                  <a:pt x="55937" y="1095850"/>
                  <a:pt x="0" y="904902"/>
                </a:cubicBezTo>
                <a:cubicBezTo>
                  <a:pt x="-55937" y="713954"/>
                  <a:pt x="25627" y="572405"/>
                  <a:pt x="0" y="290038"/>
                </a:cubicBezTo>
                <a:close/>
              </a:path>
            </a:pathLst>
          </a:custGeom>
          <a:solidFill>
            <a:srgbClr val="ABE9FF"/>
          </a:solidFill>
          <a:ln w="12700" cap="flat" cmpd="sng" algn="ctr">
            <a:solidFill>
              <a:schemeClr val="bg1">
                <a:lumMod val="25000"/>
              </a:scheme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93D1782-60D1-44B9-B613-EC34F163A9C6}"/>
              </a:ext>
            </a:extLst>
          </p:cNvPr>
          <p:cNvSpPr/>
          <p:nvPr/>
        </p:nvSpPr>
        <p:spPr>
          <a:xfrm>
            <a:off x="5168217" y="207524"/>
            <a:ext cx="17411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kern="0" dirty="0">
                <a:solidFill>
                  <a:srgbClr val="663F0D">
                    <a:lumMod val="50000"/>
                  </a:srgbClr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Ý </a:t>
            </a:r>
            <a:r>
              <a:rPr lang="en-US" altLang="zh-CN" sz="4000" b="1" kern="0" dirty="0" err="1">
                <a:solidFill>
                  <a:srgbClr val="663F0D">
                    <a:lumMod val="50000"/>
                  </a:srgbClr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nghĩa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srgbClr val="663F0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1FD0C4-BCB1-4589-8C4A-ABB05D94570F}"/>
              </a:ext>
            </a:extLst>
          </p:cNvPr>
          <p:cNvSpPr/>
          <p:nvPr/>
        </p:nvSpPr>
        <p:spPr>
          <a:xfrm>
            <a:off x="1770653" y="1691163"/>
            <a:ext cx="799404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663F0D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 thơ nói lên tình cảm yêu thương,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63F0D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gần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663F0D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gũi của ông và Việt.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663F0D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D167B46-1F01-47A4-ACF2-4DC735B62F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132" y="5450936"/>
            <a:ext cx="2460397" cy="1407064"/>
          </a:xfrm>
          <a:prstGeom prst="rect">
            <a:avLst/>
          </a:prstGeom>
        </p:spPr>
      </p:pic>
      <p:sp>
        <p:nvSpPr>
          <p:cNvPr id="21" name="Freeform 197">
            <a:extLst>
              <a:ext uri="{FF2B5EF4-FFF2-40B4-BE49-F238E27FC236}">
                <a16:creationId xmlns:a16="http://schemas.microsoft.com/office/drawing/2014/main" id="{F8A8B0FE-3408-4060-9DA0-827A54608162}"/>
              </a:ext>
            </a:extLst>
          </p:cNvPr>
          <p:cNvSpPr>
            <a:spLocks noEditPoints="1"/>
          </p:cNvSpPr>
          <p:nvPr/>
        </p:nvSpPr>
        <p:spPr bwMode="auto">
          <a:xfrm>
            <a:off x="4048145" y="-664997"/>
            <a:ext cx="4400694" cy="1740195"/>
          </a:xfrm>
          <a:custGeom>
            <a:avLst/>
            <a:gdLst>
              <a:gd name="T0" fmla="*/ 238 w 1347"/>
              <a:gd name="T1" fmla="*/ 94 h 671"/>
              <a:gd name="T2" fmla="*/ 264 w 1347"/>
              <a:gd name="T3" fmla="*/ 254 h 671"/>
              <a:gd name="T4" fmla="*/ 296 w 1347"/>
              <a:gd name="T5" fmla="*/ 275 h 671"/>
              <a:gd name="T6" fmla="*/ 85 w 1347"/>
              <a:gd name="T7" fmla="*/ 295 h 671"/>
              <a:gd name="T8" fmla="*/ 89 w 1347"/>
              <a:gd name="T9" fmla="*/ 658 h 671"/>
              <a:gd name="T10" fmla="*/ 599 w 1347"/>
              <a:gd name="T11" fmla="*/ 658 h 671"/>
              <a:gd name="T12" fmla="*/ 1159 w 1347"/>
              <a:gd name="T13" fmla="*/ 608 h 671"/>
              <a:gd name="T14" fmla="*/ 1287 w 1347"/>
              <a:gd name="T15" fmla="*/ 397 h 671"/>
              <a:gd name="T16" fmla="*/ 948 w 1347"/>
              <a:gd name="T17" fmla="*/ 248 h 671"/>
              <a:gd name="T18" fmla="*/ 940 w 1347"/>
              <a:gd name="T19" fmla="*/ 85 h 671"/>
              <a:gd name="T20" fmla="*/ 1148 w 1347"/>
              <a:gd name="T21" fmla="*/ 64 h 671"/>
              <a:gd name="T22" fmla="*/ 1115 w 1347"/>
              <a:gd name="T23" fmla="*/ 14 h 671"/>
              <a:gd name="T24" fmla="*/ 755 w 1347"/>
              <a:gd name="T25" fmla="*/ 23 h 671"/>
              <a:gd name="T26" fmla="*/ 268 w 1347"/>
              <a:gd name="T27" fmla="*/ 8 h 671"/>
              <a:gd name="T28" fmla="*/ 19 w 1347"/>
              <a:gd name="T29" fmla="*/ 29 h 671"/>
              <a:gd name="T30" fmla="*/ 1201 w 1347"/>
              <a:gd name="T31" fmla="*/ 47 h 671"/>
              <a:gd name="T32" fmla="*/ 1190 w 1347"/>
              <a:gd name="T33" fmla="*/ 21 h 671"/>
              <a:gd name="T34" fmla="*/ 1140 w 1347"/>
              <a:gd name="T35" fmla="*/ 42 h 671"/>
              <a:gd name="T36" fmla="*/ 1110 w 1347"/>
              <a:gd name="T37" fmla="*/ 31 h 671"/>
              <a:gd name="T38" fmla="*/ 270 w 1347"/>
              <a:gd name="T39" fmla="*/ 190 h 671"/>
              <a:gd name="T40" fmla="*/ 77 w 1347"/>
              <a:gd name="T41" fmla="*/ 339 h 671"/>
              <a:gd name="T42" fmla="*/ 95 w 1347"/>
              <a:gd name="T43" fmla="*/ 651 h 671"/>
              <a:gd name="T44" fmla="*/ 100 w 1347"/>
              <a:gd name="T45" fmla="*/ 578 h 671"/>
              <a:gd name="T46" fmla="*/ 146 w 1347"/>
              <a:gd name="T47" fmla="*/ 643 h 671"/>
              <a:gd name="T48" fmla="*/ 243 w 1347"/>
              <a:gd name="T49" fmla="*/ 636 h 671"/>
              <a:gd name="T50" fmla="*/ 416 w 1347"/>
              <a:gd name="T51" fmla="*/ 654 h 671"/>
              <a:gd name="T52" fmla="*/ 590 w 1347"/>
              <a:gd name="T53" fmla="*/ 639 h 671"/>
              <a:gd name="T54" fmla="*/ 693 w 1347"/>
              <a:gd name="T55" fmla="*/ 644 h 671"/>
              <a:gd name="T56" fmla="*/ 764 w 1347"/>
              <a:gd name="T57" fmla="*/ 644 h 671"/>
              <a:gd name="T58" fmla="*/ 1069 w 1347"/>
              <a:gd name="T59" fmla="*/ 636 h 671"/>
              <a:gd name="T60" fmla="*/ 1202 w 1347"/>
              <a:gd name="T61" fmla="*/ 548 h 671"/>
              <a:gd name="T62" fmla="*/ 1317 w 1347"/>
              <a:gd name="T63" fmla="*/ 474 h 671"/>
              <a:gd name="T64" fmla="*/ 1318 w 1347"/>
              <a:gd name="T65" fmla="*/ 460 h 671"/>
              <a:gd name="T66" fmla="*/ 879 w 1347"/>
              <a:gd name="T67" fmla="*/ 615 h 671"/>
              <a:gd name="T68" fmla="*/ 219 w 1347"/>
              <a:gd name="T69" fmla="*/ 628 h 671"/>
              <a:gd name="T70" fmla="*/ 87 w 1347"/>
              <a:gd name="T71" fmla="*/ 347 h 671"/>
              <a:gd name="T72" fmla="*/ 278 w 1347"/>
              <a:gd name="T73" fmla="*/ 301 h 671"/>
              <a:gd name="T74" fmla="*/ 313 w 1347"/>
              <a:gd name="T75" fmla="*/ 320 h 671"/>
              <a:gd name="T76" fmla="*/ 899 w 1347"/>
              <a:gd name="T77" fmla="*/ 298 h 671"/>
              <a:gd name="T78" fmla="*/ 826 w 1347"/>
              <a:gd name="T79" fmla="*/ 330 h 671"/>
              <a:gd name="T80" fmla="*/ 889 w 1347"/>
              <a:gd name="T81" fmla="*/ 296 h 671"/>
              <a:gd name="T82" fmla="*/ 791 w 1347"/>
              <a:gd name="T83" fmla="*/ 343 h 671"/>
              <a:gd name="T84" fmla="*/ 1030 w 1347"/>
              <a:gd name="T85" fmla="*/ 327 h 671"/>
              <a:gd name="T86" fmla="*/ 1000 w 1347"/>
              <a:gd name="T87" fmla="*/ 307 h 671"/>
              <a:gd name="T88" fmla="*/ 951 w 1347"/>
              <a:gd name="T89" fmla="*/ 280 h 671"/>
              <a:gd name="T90" fmla="*/ 288 w 1347"/>
              <a:gd name="T91" fmla="*/ 342 h 671"/>
              <a:gd name="T92" fmla="*/ 905 w 1347"/>
              <a:gd name="T93" fmla="*/ 318 h 671"/>
              <a:gd name="T94" fmla="*/ 908 w 1347"/>
              <a:gd name="T95" fmla="*/ 243 h 671"/>
              <a:gd name="T96" fmla="*/ 927 w 1347"/>
              <a:gd name="T97" fmla="*/ 178 h 671"/>
              <a:gd name="T98" fmla="*/ 914 w 1347"/>
              <a:gd name="T99" fmla="*/ 184 h 671"/>
              <a:gd name="T100" fmla="*/ 905 w 1347"/>
              <a:gd name="T101" fmla="*/ 24 h 671"/>
              <a:gd name="T102" fmla="*/ 923 w 1347"/>
              <a:gd name="T103" fmla="*/ 71 h 671"/>
              <a:gd name="T104" fmla="*/ 900 w 1347"/>
              <a:gd name="T105" fmla="*/ 115 h 671"/>
              <a:gd name="T106" fmla="*/ 791 w 1347"/>
              <a:gd name="T107" fmla="*/ 35 h 671"/>
              <a:gd name="T108" fmla="*/ 881 w 1347"/>
              <a:gd name="T109" fmla="*/ 71 h 671"/>
              <a:gd name="T110" fmla="*/ 903 w 1347"/>
              <a:gd name="T111" fmla="*/ 232 h 671"/>
              <a:gd name="T112" fmla="*/ 295 w 1347"/>
              <a:gd name="T113" fmla="*/ 189 h 671"/>
              <a:gd name="T114" fmla="*/ 272 w 1347"/>
              <a:gd name="T115" fmla="*/ 24 h 671"/>
              <a:gd name="T116" fmla="*/ 271 w 1347"/>
              <a:gd name="T117" fmla="*/ 68 h 671"/>
              <a:gd name="T118" fmla="*/ 265 w 1347"/>
              <a:gd name="T119" fmla="*/ 133 h 671"/>
              <a:gd name="T120" fmla="*/ 266 w 1347"/>
              <a:gd name="T121" fmla="*/ 85 h 671"/>
              <a:gd name="T122" fmla="*/ 18 w 1347"/>
              <a:gd name="T123" fmla="*/ 43 h 6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347" h="671">
                <a:moveTo>
                  <a:pt x="4" y="49"/>
                </a:moveTo>
                <a:lnTo>
                  <a:pt x="4" y="49"/>
                </a:lnTo>
                <a:lnTo>
                  <a:pt x="11" y="51"/>
                </a:lnTo>
                <a:lnTo>
                  <a:pt x="18" y="53"/>
                </a:lnTo>
                <a:lnTo>
                  <a:pt x="32" y="54"/>
                </a:lnTo>
                <a:lnTo>
                  <a:pt x="48" y="54"/>
                </a:lnTo>
                <a:lnTo>
                  <a:pt x="63" y="51"/>
                </a:lnTo>
                <a:lnTo>
                  <a:pt x="63" y="51"/>
                </a:lnTo>
                <a:lnTo>
                  <a:pt x="75" y="54"/>
                </a:lnTo>
                <a:lnTo>
                  <a:pt x="85" y="54"/>
                </a:lnTo>
                <a:lnTo>
                  <a:pt x="108" y="53"/>
                </a:lnTo>
                <a:lnTo>
                  <a:pt x="108" y="53"/>
                </a:lnTo>
                <a:lnTo>
                  <a:pt x="111" y="54"/>
                </a:lnTo>
                <a:lnTo>
                  <a:pt x="114" y="55"/>
                </a:lnTo>
                <a:lnTo>
                  <a:pt x="130" y="58"/>
                </a:lnTo>
                <a:lnTo>
                  <a:pt x="153" y="58"/>
                </a:lnTo>
                <a:lnTo>
                  <a:pt x="178" y="58"/>
                </a:lnTo>
                <a:lnTo>
                  <a:pt x="229" y="55"/>
                </a:lnTo>
                <a:lnTo>
                  <a:pt x="259" y="54"/>
                </a:lnTo>
                <a:lnTo>
                  <a:pt x="259" y="54"/>
                </a:lnTo>
                <a:lnTo>
                  <a:pt x="252" y="58"/>
                </a:lnTo>
                <a:lnTo>
                  <a:pt x="245" y="62"/>
                </a:lnTo>
                <a:lnTo>
                  <a:pt x="242" y="70"/>
                </a:lnTo>
                <a:lnTo>
                  <a:pt x="239" y="77"/>
                </a:lnTo>
                <a:lnTo>
                  <a:pt x="238" y="85"/>
                </a:lnTo>
                <a:lnTo>
                  <a:pt x="238" y="94"/>
                </a:lnTo>
                <a:lnTo>
                  <a:pt x="239" y="101"/>
                </a:lnTo>
                <a:lnTo>
                  <a:pt x="242" y="108"/>
                </a:lnTo>
                <a:lnTo>
                  <a:pt x="242" y="108"/>
                </a:lnTo>
                <a:lnTo>
                  <a:pt x="244" y="120"/>
                </a:lnTo>
                <a:lnTo>
                  <a:pt x="249" y="132"/>
                </a:lnTo>
                <a:lnTo>
                  <a:pt x="252" y="137"/>
                </a:lnTo>
                <a:lnTo>
                  <a:pt x="256" y="142"/>
                </a:lnTo>
                <a:lnTo>
                  <a:pt x="260" y="144"/>
                </a:lnTo>
                <a:lnTo>
                  <a:pt x="266" y="147"/>
                </a:lnTo>
                <a:lnTo>
                  <a:pt x="266" y="147"/>
                </a:lnTo>
                <a:lnTo>
                  <a:pt x="266" y="159"/>
                </a:lnTo>
                <a:lnTo>
                  <a:pt x="266" y="159"/>
                </a:lnTo>
                <a:lnTo>
                  <a:pt x="262" y="162"/>
                </a:lnTo>
                <a:lnTo>
                  <a:pt x="259" y="166"/>
                </a:lnTo>
                <a:lnTo>
                  <a:pt x="258" y="171"/>
                </a:lnTo>
                <a:lnTo>
                  <a:pt x="255" y="176"/>
                </a:lnTo>
                <a:lnTo>
                  <a:pt x="254" y="188"/>
                </a:lnTo>
                <a:lnTo>
                  <a:pt x="255" y="200"/>
                </a:lnTo>
                <a:lnTo>
                  <a:pt x="258" y="212"/>
                </a:lnTo>
                <a:lnTo>
                  <a:pt x="261" y="224"/>
                </a:lnTo>
                <a:lnTo>
                  <a:pt x="266" y="235"/>
                </a:lnTo>
                <a:lnTo>
                  <a:pt x="270" y="242"/>
                </a:lnTo>
                <a:lnTo>
                  <a:pt x="270" y="242"/>
                </a:lnTo>
                <a:lnTo>
                  <a:pt x="267" y="245"/>
                </a:lnTo>
                <a:lnTo>
                  <a:pt x="265" y="249"/>
                </a:lnTo>
                <a:lnTo>
                  <a:pt x="264" y="254"/>
                </a:lnTo>
                <a:lnTo>
                  <a:pt x="262" y="259"/>
                </a:lnTo>
                <a:lnTo>
                  <a:pt x="262" y="263"/>
                </a:lnTo>
                <a:lnTo>
                  <a:pt x="264" y="268"/>
                </a:lnTo>
                <a:lnTo>
                  <a:pt x="265" y="272"/>
                </a:lnTo>
                <a:lnTo>
                  <a:pt x="268" y="274"/>
                </a:lnTo>
                <a:lnTo>
                  <a:pt x="268" y="274"/>
                </a:lnTo>
                <a:lnTo>
                  <a:pt x="272" y="274"/>
                </a:lnTo>
                <a:lnTo>
                  <a:pt x="273" y="273"/>
                </a:lnTo>
                <a:lnTo>
                  <a:pt x="274" y="269"/>
                </a:lnTo>
                <a:lnTo>
                  <a:pt x="274" y="265"/>
                </a:lnTo>
                <a:lnTo>
                  <a:pt x="274" y="256"/>
                </a:lnTo>
                <a:lnTo>
                  <a:pt x="274" y="253"/>
                </a:lnTo>
                <a:lnTo>
                  <a:pt x="276" y="250"/>
                </a:lnTo>
                <a:lnTo>
                  <a:pt x="276" y="250"/>
                </a:lnTo>
                <a:lnTo>
                  <a:pt x="278" y="251"/>
                </a:lnTo>
                <a:lnTo>
                  <a:pt x="278" y="251"/>
                </a:lnTo>
                <a:lnTo>
                  <a:pt x="282" y="254"/>
                </a:lnTo>
                <a:lnTo>
                  <a:pt x="285" y="255"/>
                </a:lnTo>
                <a:lnTo>
                  <a:pt x="289" y="256"/>
                </a:lnTo>
                <a:lnTo>
                  <a:pt x="294" y="255"/>
                </a:lnTo>
                <a:lnTo>
                  <a:pt x="294" y="255"/>
                </a:lnTo>
                <a:lnTo>
                  <a:pt x="295" y="260"/>
                </a:lnTo>
                <a:lnTo>
                  <a:pt x="296" y="265"/>
                </a:lnTo>
                <a:lnTo>
                  <a:pt x="296" y="271"/>
                </a:lnTo>
                <a:lnTo>
                  <a:pt x="296" y="275"/>
                </a:lnTo>
                <a:lnTo>
                  <a:pt x="296" y="275"/>
                </a:lnTo>
                <a:lnTo>
                  <a:pt x="268" y="275"/>
                </a:lnTo>
                <a:lnTo>
                  <a:pt x="242" y="275"/>
                </a:lnTo>
                <a:lnTo>
                  <a:pt x="189" y="277"/>
                </a:lnTo>
                <a:lnTo>
                  <a:pt x="189" y="277"/>
                </a:lnTo>
                <a:lnTo>
                  <a:pt x="165" y="275"/>
                </a:lnTo>
                <a:lnTo>
                  <a:pt x="153" y="274"/>
                </a:lnTo>
                <a:lnTo>
                  <a:pt x="141" y="272"/>
                </a:lnTo>
                <a:lnTo>
                  <a:pt x="141" y="272"/>
                </a:lnTo>
                <a:lnTo>
                  <a:pt x="136" y="271"/>
                </a:lnTo>
                <a:lnTo>
                  <a:pt x="130" y="272"/>
                </a:lnTo>
                <a:lnTo>
                  <a:pt x="128" y="273"/>
                </a:lnTo>
                <a:lnTo>
                  <a:pt x="126" y="274"/>
                </a:lnTo>
                <a:lnTo>
                  <a:pt x="128" y="275"/>
                </a:lnTo>
                <a:lnTo>
                  <a:pt x="130" y="278"/>
                </a:lnTo>
                <a:lnTo>
                  <a:pt x="130" y="278"/>
                </a:lnTo>
                <a:lnTo>
                  <a:pt x="124" y="280"/>
                </a:lnTo>
                <a:lnTo>
                  <a:pt x="118" y="282"/>
                </a:lnTo>
                <a:lnTo>
                  <a:pt x="111" y="284"/>
                </a:lnTo>
                <a:lnTo>
                  <a:pt x="105" y="286"/>
                </a:lnTo>
                <a:lnTo>
                  <a:pt x="105" y="286"/>
                </a:lnTo>
                <a:lnTo>
                  <a:pt x="102" y="285"/>
                </a:lnTo>
                <a:lnTo>
                  <a:pt x="100" y="284"/>
                </a:lnTo>
                <a:lnTo>
                  <a:pt x="99" y="284"/>
                </a:lnTo>
                <a:lnTo>
                  <a:pt x="96" y="285"/>
                </a:lnTo>
                <a:lnTo>
                  <a:pt x="90" y="289"/>
                </a:lnTo>
                <a:lnTo>
                  <a:pt x="85" y="295"/>
                </a:lnTo>
                <a:lnTo>
                  <a:pt x="76" y="308"/>
                </a:lnTo>
                <a:lnTo>
                  <a:pt x="71" y="316"/>
                </a:lnTo>
                <a:lnTo>
                  <a:pt x="71" y="316"/>
                </a:lnTo>
                <a:lnTo>
                  <a:pt x="69" y="318"/>
                </a:lnTo>
                <a:lnTo>
                  <a:pt x="66" y="320"/>
                </a:lnTo>
                <a:lnTo>
                  <a:pt x="63" y="327"/>
                </a:lnTo>
                <a:lnTo>
                  <a:pt x="61" y="337"/>
                </a:lnTo>
                <a:lnTo>
                  <a:pt x="61" y="349"/>
                </a:lnTo>
                <a:lnTo>
                  <a:pt x="61" y="372"/>
                </a:lnTo>
                <a:lnTo>
                  <a:pt x="64" y="387"/>
                </a:lnTo>
                <a:lnTo>
                  <a:pt x="64" y="387"/>
                </a:lnTo>
                <a:lnTo>
                  <a:pt x="66" y="409"/>
                </a:lnTo>
                <a:lnTo>
                  <a:pt x="70" y="431"/>
                </a:lnTo>
                <a:lnTo>
                  <a:pt x="70" y="431"/>
                </a:lnTo>
                <a:lnTo>
                  <a:pt x="75" y="471"/>
                </a:lnTo>
                <a:lnTo>
                  <a:pt x="77" y="510"/>
                </a:lnTo>
                <a:lnTo>
                  <a:pt x="77" y="550"/>
                </a:lnTo>
                <a:lnTo>
                  <a:pt x="76" y="589"/>
                </a:lnTo>
                <a:lnTo>
                  <a:pt x="76" y="589"/>
                </a:lnTo>
                <a:lnTo>
                  <a:pt x="75" y="607"/>
                </a:lnTo>
                <a:lnTo>
                  <a:pt x="75" y="616"/>
                </a:lnTo>
                <a:lnTo>
                  <a:pt x="75" y="626"/>
                </a:lnTo>
                <a:lnTo>
                  <a:pt x="77" y="636"/>
                </a:lnTo>
                <a:lnTo>
                  <a:pt x="79" y="644"/>
                </a:lnTo>
                <a:lnTo>
                  <a:pt x="83" y="652"/>
                </a:lnTo>
                <a:lnTo>
                  <a:pt x="89" y="658"/>
                </a:lnTo>
                <a:lnTo>
                  <a:pt x="89" y="658"/>
                </a:lnTo>
                <a:lnTo>
                  <a:pt x="90" y="661"/>
                </a:lnTo>
                <a:lnTo>
                  <a:pt x="91" y="662"/>
                </a:lnTo>
                <a:lnTo>
                  <a:pt x="93" y="663"/>
                </a:lnTo>
                <a:lnTo>
                  <a:pt x="95" y="663"/>
                </a:lnTo>
                <a:lnTo>
                  <a:pt x="95" y="663"/>
                </a:lnTo>
                <a:lnTo>
                  <a:pt x="101" y="666"/>
                </a:lnTo>
                <a:lnTo>
                  <a:pt x="108" y="668"/>
                </a:lnTo>
                <a:lnTo>
                  <a:pt x="124" y="671"/>
                </a:lnTo>
                <a:lnTo>
                  <a:pt x="141" y="671"/>
                </a:lnTo>
                <a:lnTo>
                  <a:pt x="158" y="671"/>
                </a:lnTo>
                <a:lnTo>
                  <a:pt x="193" y="667"/>
                </a:lnTo>
                <a:lnTo>
                  <a:pt x="223" y="663"/>
                </a:lnTo>
                <a:lnTo>
                  <a:pt x="223" y="663"/>
                </a:lnTo>
                <a:lnTo>
                  <a:pt x="260" y="662"/>
                </a:lnTo>
                <a:lnTo>
                  <a:pt x="297" y="663"/>
                </a:lnTo>
                <a:lnTo>
                  <a:pt x="335" y="664"/>
                </a:lnTo>
                <a:lnTo>
                  <a:pt x="373" y="666"/>
                </a:lnTo>
                <a:lnTo>
                  <a:pt x="373" y="666"/>
                </a:lnTo>
                <a:lnTo>
                  <a:pt x="410" y="663"/>
                </a:lnTo>
                <a:lnTo>
                  <a:pt x="448" y="661"/>
                </a:lnTo>
                <a:lnTo>
                  <a:pt x="485" y="657"/>
                </a:lnTo>
                <a:lnTo>
                  <a:pt x="504" y="657"/>
                </a:lnTo>
                <a:lnTo>
                  <a:pt x="524" y="657"/>
                </a:lnTo>
                <a:lnTo>
                  <a:pt x="524" y="657"/>
                </a:lnTo>
                <a:lnTo>
                  <a:pt x="599" y="658"/>
                </a:lnTo>
                <a:lnTo>
                  <a:pt x="675" y="657"/>
                </a:lnTo>
                <a:lnTo>
                  <a:pt x="675" y="657"/>
                </a:lnTo>
                <a:lnTo>
                  <a:pt x="693" y="658"/>
                </a:lnTo>
                <a:lnTo>
                  <a:pt x="711" y="660"/>
                </a:lnTo>
                <a:lnTo>
                  <a:pt x="729" y="662"/>
                </a:lnTo>
                <a:lnTo>
                  <a:pt x="747" y="662"/>
                </a:lnTo>
                <a:lnTo>
                  <a:pt x="747" y="662"/>
                </a:lnTo>
                <a:lnTo>
                  <a:pt x="764" y="661"/>
                </a:lnTo>
                <a:lnTo>
                  <a:pt x="782" y="660"/>
                </a:lnTo>
                <a:lnTo>
                  <a:pt x="799" y="658"/>
                </a:lnTo>
                <a:lnTo>
                  <a:pt x="816" y="657"/>
                </a:lnTo>
                <a:lnTo>
                  <a:pt x="816" y="657"/>
                </a:lnTo>
                <a:lnTo>
                  <a:pt x="891" y="657"/>
                </a:lnTo>
                <a:lnTo>
                  <a:pt x="927" y="656"/>
                </a:lnTo>
                <a:lnTo>
                  <a:pt x="964" y="654"/>
                </a:lnTo>
                <a:lnTo>
                  <a:pt x="964" y="654"/>
                </a:lnTo>
                <a:lnTo>
                  <a:pt x="998" y="652"/>
                </a:lnTo>
                <a:lnTo>
                  <a:pt x="1033" y="650"/>
                </a:lnTo>
                <a:lnTo>
                  <a:pt x="1051" y="649"/>
                </a:lnTo>
                <a:lnTo>
                  <a:pt x="1068" y="646"/>
                </a:lnTo>
                <a:lnTo>
                  <a:pt x="1085" y="643"/>
                </a:lnTo>
                <a:lnTo>
                  <a:pt x="1100" y="637"/>
                </a:lnTo>
                <a:lnTo>
                  <a:pt x="1100" y="637"/>
                </a:lnTo>
                <a:lnTo>
                  <a:pt x="1116" y="631"/>
                </a:lnTo>
                <a:lnTo>
                  <a:pt x="1130" y="624"/>
                </a:lnTo>
                <a:lnTo>
                  <a:pt x="1159" y="608"/>
                </a:lnTo>
                <a:lnTo>
                  <a:pt x="1215" y="573"/>
                </a:lnTo>
                <a:lnTo>
                  <a:pt x="1215" y="573"/>
                </a:lnTo>
                <a:lnTo>
                  <a:pt x="1224" y="571"/>
                </a:lnTo>
                <a:lnTo>
                  <a:pt x="1234" y="566"/>
                </a:lnTo>
                <a:lnTo>
                  <a:pt x="1243" y="561"/>
                </a:lnTo>
                <a:lnTo>
                  <a:pt x="1253" y="555"/>
                </a:lnTo>
                <a:lnTo>
                  <a:pt x="1271" y="540"/>
                </a:lnTo>
                <a:lnTo>
                  <a:pt x="1286" y="527"/>
                </a:lnTo>
                <a:lnTo>
                  <a:pt x="1286" y="527"/>
                </a:lnTo>
                <a:lnTo>
                  <a:pt x="1306" y="510"/>
                </a:lnTo>
                <a:lnTo>
                  <a:pt x="1323" y="495"/>
                </a:lnTo>
                <a:lnTo>
                  <a:pt x="1330" y="487"/>
                </a:lnTo>
                <a:lnTo>
                  <a:pt x="1336" y="480"/>
                </a:lnTo>
                <a:lnTo>
                  <a:pt x="1340" y="472"/>
                </a:lnTo>
                <a:lnTo>
                  <a:pt x="1343" y="466"/>
                </a:lnTo>
                <a:lnTo>
                  <a:pt x="1343" y="466"/>
                </a:lnTo>
                <a:lnTo>
                  <a:pt x="1346" y="460"/>
                </a:lnTo>
                <a:lnTo>
                  <a:pt x="1347" y="455"/>
                </a:lnTo>
                <a:lnTo>
                  <a:pt x="1347" y="449"/>
                </a:lnTo>
                <a:lnTo>
                  <a:pt x="1345" y="444"/>
                </a:lnTo>
                <a:lnTo>
                  <a:pt x="1342" y="438"/>
                </a:lnTo>
                <a:lnTo>
                  <a:pt x="1338" y="433"/>
                </a:lnTo>
                <a:lnTo>
                  <a:pt x="1329" y="425"/>
                </a:lnTo>
                <a:lnTo>
                  <a:pt x="1318" y="416"/>
                </a:lnTo>
                <a:lnTo>
                  <a:pt x="1306" y="408"/>
                </a:lnTo>
                <a:lnTo>
                  <a:pt x="1287" y="397"/>
                </a:lnTo>
                <a:lnTo>
                  <a:pt x="1287" y="397"/>
                </a:lnTo>
                <a:lnTo>
                  <a:pt x="1275" y="389"/>
                </a:lnTo>
                <a:lnTo>
                  <a:pt x="1264" y="379"/>
                </a:lnTo>
                <a:lnTo>
                  <a:pt x="1243" y="360"/>
                </a:lnTo>
                <a:lnTo>
                  <a:pt x="1223" y="339"/>
                </a:lnTo>
                <a:lnTo>
                  <a:pt x="1212" y="330"/>
                </a:lnTo>
                <a:lnTo>
                  <a:pt x="1201" y="320"/>
                </a:lnTo>
                <a:lnTo>
                  <a:pt x="1201" y="320"/>
                </a:lnTo>
                <a:lnTo>
                  <a:pt x="1181" y="306"/>
                </a:lnTo>
                <a:lnTo>
                  <a:pt x="1159" y="291"/>
                </a:lnTo>
                <a:lnTo>
                  <a:pt x="1137" y="277"/>
                </a:lnTo>
                <a:lnTo>
                  <a:pt x="1115" y="266"/>
                </a:lnTo>
                <a:lnTo>
                  <a:pt x="1115" y="266"/>
                </a:lnTo>
                <a:lnTo>
                  <a:pt x="1105" y="262"/>
                </a:lnTo>
                <a:lnTo>
                  <a:pt x="1088" y="257"/>
                </a:lnTo>
                <a:lnTo>
                  <a:pt x="1080" y="256"/>
                </a:lnTo>
                <a:lnTo>
                  <a:pt x="1072" y="256"/>
                </a:lnTo>
                <a:lnTo>
                  <a:pt x="1070" y="256"/>
                </a:lnTo>
                <a:lnTo>
                  <a:pt x="1069" y="257"/>
                </a:lnTo>
                <a:lnTo>
                  <a:pt x="1068" y="260"/>
                </a:lnTo>
                <a:lnTo>
                  <a:pt x="1069" y="262"/>
                </a:lnTo>
                <a:lnTo>
                  <a:pt x="1069" y="262"/>
                </a:lnTo>
                <a:lnTo>
                  <a:pt x="952" y="263"/>
                </a:lnTo>
                <a:lnTo>
                  <a:pt x="952" y="263"/>
                </a:lnTo>
                <a:lnTo>
                  <a:pt x="951" y="256"/>
                </a:lnTo>
                <a:lnTo>
                  <a:pt x="948" y="248"/>
                </a:lnTo>
                <a:lnTo>
                  <a:pt x="944" y="241"/>
                </a:lnTo>
                <a:lnTo>
                  <a:pt x="939" y="235"/>
                </a:lnTo>
                <a:lnTo>
                  <a:pt x="939" y="235"/>
                </a:lnTo>
                <a:lnTo>
                  <a:pt x="944" y="226"/>
                </a:lnTo>
                <a:lnTo>
                  <a:pt x="948" y="214"/>
                </a:lnTo>
                <a:lnTo>
                  <a:pt x="951" y="202"/>
                </a:lnTo>
                <a:lnTo>
                  <a:pt x="952" y="190"/>
                </a:lnTo>
                <a:lnTo>
                  <a:pt x="951" y="178"/>
                </a:lnTo>
                <a:lnTo>
                  <a:pt x="948" y="172"/>
                </a:lnTo>
                <a:lnTo>
                  <a:pt x="946" y="167"/>
                </a:lnTo>
                <a:lnTo>
                  <a:pt x="942" y="163"/>
                </a:lnTo>
                <a:lnTo>
                  <a:pt x="939" y="160"/>
                </a:lnTo>
                <a:lnTo>
                  <a:pt x="933" y="157"/>
                </a:lnTo>
                <a:lnTo>
                  <a:pt x="927" y="155"/>
                </a:lnTo>
                <a:lnTo>
                  <a:pt x="927" y="155"/>
                </a:lnTo>
                <a:lnTo>
                  <a:pt x="926" y="141"/>
                </a:lnTo>
                <a:lnTo>
                  <a:pt x="924" y="133"/>
                </a:lnTo>
                <a:lnTo>
                  <a:pt x="922" y="126"/>
                </a:lnTo>
                <a:lnTo>
                  <a:pt x="922" y="126"/>
                </a:lnTo>
                <a:lnTo>
                  <a:pt x="927" y="123"/>
                </a:lnTo>
                <a:lnTo>
                  <a:pt x="930" y="118"/>
                </a:lnTo>
                <a:lnTo>
                  <a:pt x="934" y="114"/>
                </a:lnTo>
                <a:lnTo>
                  <a:pt x="936" y="108"/>
                </a:lnTo>
                <a:lnTo>
                  <a:pt x="939" y="103"/>
                </a:lnTo>
                <a:lnTo>
                  <a:pt x="940" y="97"/>
                </a:lnTo>
                <a:lnTo>
                  <a:pt x="940" y="85"/>
                </a:lnTo>
                <a:lnTo>
                  <a:pt x="939" y="80"/>
                </a:lnTo>
                <a:lnTo>
                  <a:pt x="938" y="74"/>
                </a:lnTo>
                <a:lnTo>
                  <a:pt x="935" y="70"/>
                </a:lnTo>
                <a:lnTo>
                  <a:pt x="932" y="65"/>
                </a:lnTo>
                <a:lnTo>
                  <a:pt x="928" y="61"/>
                </a:lnTo>
                <a:lnTo>
                  <a:pt x="924" y="58"/>
                </a:lnTo>
                <a:lnTo>
                  <a:pt x="918" y="54"/>
                </a:lnTo>
                <a:lnTo>
                  <a:pt x="914" y="53"/>
                </a:lnTo>
                <a:lnTo>
                  <a:pt x="914" y="53"/>
                </a:lnTo>
                <a:lnTo>
                  <a:pt x="914" y="43"/>
                </a:lnTo>
                <a:lnTo>
                  <a:pt x="914" y="43"/>
                </a:lnTo>
                <a:lnTo>
                  <a:pt x="965" y="41"/>
                </a:lnTo>
                <a:lnTo>
                  <a:pt x="1018" y="38"/>
                </a:lnTo>
                <a:lnTo>
                  <a:pt x="1018" y="38"/>
                </a:lnTo>
                <a:lnTo>
                  <a:pt x="1044" y="38"/>
                </a:lnTo>
                <a:lnTo>
                  <a:pt x="1070" y="41"/>
                </a:lnTo>
                <a:lnTo>
                  <a:pt x="1095" y="42"/>
                </a:lnTo>
                <a:lnTo>
                  <a:pt x="1109" y="41"/>
                </a:lnTo>
                <a:lnTo>
                  <a:pt x="1121" y="39"/>
                </a:lnTo>
                <a:lnTo>
                  <a:pt x="1121" y="39"/>
                </a:lnTo>
                <a:lnTo>
                  <a:pt x="1123" y="44"/>
                </a:lnTo>
                <a:lnTo>
                  <a:pt x="1125" y="49"/>
                </a:lnTo>
                <a:lnTo>
                  <a:pt x="1128" y="53"/>
                </a:lnTo>
                <a:lnTo>
                  <a:pt x="1131" y="56"/>
                </a:lnTo>
                <a:lnTo>
                  <a:pt x="1140" y="61"/>
                </a:lnTo>
                <a:lnTo>
                  <a:pt x="1148" y="64"/>
                </a:lnTo>
                <a:lnTo>
                  <a:pt x="1159" y="65"/>
                </a:lnTo>
                <a:lnTo>
                  <a:pt x="1169" y="65"/>
                </a:lnTo>
                <a:lnTo>
                  <a:pt x="1178" y="64"/>
                </a:lnTo>
                <a:lnTo>
                  <a:pt x="1188" y="61"/>
                </a:lnTo>
                <a:lnTo>
                  <a:pt x="1188" y="61"/>
                </a:lnTo>
                <a:lnTo>
                  <a:pt x="1202" y="55"/>
                </a:lnTo>
                <a:lnTo>
                  <a:pt x="1224" y="45"/>
                </a:lnTo>
                <a:lnTo>
                  <a:pt x="1234" y="39"/>
                </a:lnTo>
                <a:lnTo>
                  <a:pt x="1241" y="33"/>
                </a:lnTo>
                <a:lnTo>
                  <a:pt x="1242" y="31"/>
                </a:lnTo>
                <a:lnTo>
                  <a:pt x="1242" y="29"/>
                </a:lnTo>
                <a:lnTo>
                  <a:pt x="1241" y="26"/>
                </a:lnTo>
                <a:lnTo>
                  <a:pt x="1239" y="24"/>
                </a:lnTo>
                <a:lnTo>
                  <a:pt x="1239" y="24"/>
                </a:lnTo>
                <a:lnTo>
                  <a:pt x="1213" y="14"/>
                </a:lnTo>
                <a:lnTo>
                  <a:pt x="1196" y="8"/>
                </a:lnTo>
                <a:lnTo>
                  <a:pt x="1177" y="3"/>
                </a:lnTo>
                <a:lnTo>
                  <a:pt x="1160" y="0"/>
                </a:lnTo>
                <a:lnTo>
                  <a:pt x="1152" y="0"/>
                </a:lnTo>
                <a:lnTo>
                  <a:pt x="1143" y="0"/>
                </a:lnTo>
                <a:lnTo>
                  <a:pt x="1137" y="2"/>
                </a:lnTo>
                <a:lnTo>
                  <a:pt x="1131" y="5"/>
                </a:lnTo>
                <a:lnTo>
                  <a:pt x="1128" y="9"/>
                </a:lnTo>
                <a:lnTo>
                  <a:pt x="1124" y="15"/>
                </a:lnTo>
                <a:lnTo>
                  <a:pt x="1124" y="15"/>
                </a:lnTo>
                <a:lnTo>
                  <a:pt x="1115" y="14"/>
                </a:lnTo>
                <a:lnTo>
                  <a:pt x="1115" y="14"/>
                </a:lnTo>
                <a:lnTo>
                  <a:pt x="1089" y="11"/>
                </a:lnTo>
                <a:lnTo>
                  <a:pt x="1065" y="11"/>
                </a:lnTo>
                <a:lnTo>
                  <a:pt x="1040" y="12"/>
                </a:lnTo>
                <a:lnTo>
                  <a:pt x="1015" y="14"/>
                </a:lnTo>
                <a:lnTo>
                  <a:pt x="965" y="20"/>
                </a:lnTo>
                <a:lnTo>
                  <a:pt x="940" y="23"/>
                </a:lnTo>
                <a:lnTo>
                  <a:pt x="915" y="24"/>
                </a:lnTo>
                <a:lnTo>
                  <a:pt x="915" y="24"/>
                </a:lnTo>
                <a:lnTo>
                  <a:pt x="916" y="20"/>
                </a:lnTo>
                <a:lnTo>
                  <a:pt x="917" y="12"/>
                </a:lnTo>
                <a:lnTo>
                  <a:pt x="916" y="8"/>
                </a:lnTo>
                <a:lnTo>
                  <a:pt x="915" y="6"/>
                </a:lnTo>
                <a:lnTo>
                  <a:pt x="914" y="5"/>
                </a:lnTo>
                <a:lnTo>
                  <a:pt x="910" y="6"/>
                </a:lnTo>
                <a:lnTo>
                  <a:pt x="910" y="6"/>
                </a:lnTo>
                <a:lnTo>
                  <a:pt x="906" y="1"/>
                </a:lnTo>
                <a:lnTo>
                  <a:pt x="904" y="1"/>
                </a:lnTo>
                <a:lnTo>
                  <a:pt x="903" y="1"/>
                </a:lnTo>
                <a:lnTo>
                  <a:pt x="900" y="2"/>
                </a:lnTo>
                <a:lnTo>
                  <a:pt x="898" y="7"/>
                </a:lnTo>
                <a:lnTo>
                  <a:pt x="896" y="17"/>
                </a:lnTo>
                <a:lnTo>
                  <a:pt x="894" y="24"/>
                </a:lnTo>
                <a:lnTo>
                  <a:pt x="894" y="24"/>
                </a:lnTo>
                <a:lnTo>
                  <a:pt x="824" y="24"/>
                </a:lnTo>
                <a:lnTo>
                  <a:pt x="755" y="23"/>
                </a:lnTo>
                <a:lnTo>
                  <a:pt x="616" y="18"/>
                </a:lnTo>
                <a:lnTo>
                  <a:pt x="616" y="18"/>
                </a:lnTo>
                <a:lnTo>
                  <a:pt x="583" y="17"/>
                </a:lnTo>
                <a:lnTo>
                  <a:pt x="549" y="17"/>
                </a:lnTo>
                <a:lnTo>
                  <a:pt x="481" y="18"/>
                </a:lnTo>
                <a:lnTo>
                  <a:pt x="345" y="24"/>
                </a:lnTo>
                <a:lnTo>
                  <a:pt x="345" y="24"/>
                </a:lnTo>
                <a:lnTo>
                  <a:pt x="343" y="21"/>
                </a:lnTo>
                <a:lnTo>
                  <a:pt x="341" y="21"/>
                </a:lnTo>
                <a:lnTo>
                  <a:pt x="333" y="21"/>
                </a:lnTo>
                <a:lnTo>
                  <a:pt x="320" y="25"/>
                </a:lnTo>
                <a:lnTo>
                  <a:pt x="320" y="25"/>
                </a:lnTo>
                <a:lnTo>
                  <a:pt x="284" y="26"/>
                </a:lnTo>
                <a:lnTo>
                  <a:pt x="284" y="26"/>
                </a:lnTo>
                <a:lnTo>
                  <a:pt x="280" y="19"/>
                </a:lnTo>
                <a:lnTo>
                  <a:pt x="277" y="13"/>
                </a:lnTo>
                <a:lnTo>
                  <a:pt x="277" y="13"/>
                </a:lnTo>
                <a:lnTo>
                  <a:pt x="278" y="11"/>
                </a:lnTo>
                <a:lnTo>
                  <a:pt x="278" y="9"/>
                </a:lnTo>
                <a:lnTo>
                  <a:pt x="278" y="7"/>
                </a:lnTo>
                <a:lnTo>
                  <a:pt x="277" y="6"/>
                </a:lnTo>
                <a:lnTo>
                  <a:pt x="274" y="6"/>
                </a:lnTo>
                <a:lnTo>
                  <a:pt x="272" y="6"/>
                </a:lnTo>
                <a:lnTo>
                  <a:pt x="271" y="7"/>
                </a:lnTo>
                <a:lnTo>
                  <a:pt x="268" y="8"/>
                </a:lnTo>
                <a:lnTo>
                  <a:pt x="268" y="8"/>
                </a:lnTo>
                <a:lnTo>
                  <a:pt x="267" y="9"/>
                </a:lnTo>
                <a:lnTo>
                  <a:pt x="266" y="12"/>
                </a:lnTo>
                <a:lnTo>
                  <a:pt x="264" y="17"/>
                </a:lnTo>
                <a:lnTo>
                  <a:pt x="261" y="27"/>
                </a:lnTo>
                <a:lnTo>
                  <a:pt x="261" y="27"/>
                </a:lnTo>
                <a:lnTo>
                  <a:pt x="235" y="27"/>
                </a:lnTo>
                <a:lnTo>
                  <a:pt x="208" y="29"/>
                </a:lnTo>
                <a:lnTo>
                  <a:pt x="182" y="30"/>
                </a:lnTo>
                <a:lnTo>
                  <a:pt x="155" y="30"/>
                </a:lnTo>
                <a:lnTo>
                  <a:pt x="155" y="30"/>
                </a:lnTo>
                <a:lnTo>
                  <a:pt x="153" y="27"/>
                </a:lnTo>
                <a:lnTo>
                  <a:pt x="149" y="26"/>
                </a:lnTo>
                <a:lnTo>
                  <a:pt x="140" y="25"/>
                </a:lnTo>
                <a:lnTo>
                  <a:pt x="129" y="25"/>
                </a:lnTo>
                <a:lnTo>
                  <a:pt x="122" y="26"/>
                </a:lnTo>
                <a:lnTo>
                  <a:pt x="122" y="26"/>
                </a:lnTo>
                <a:lnTo>
                  <a:pt x="115" y="23"/>
                </a:lnTo>
                <a:lnTo>
                  <a:pt x="108" y="21"/>
                </a:lnTo>
                <a:lnTo>
                  <a:pt x="99" y="20"/>
                </a:lnTo>
                <a:lnTo>
                  <a:pt x="88" y="20"/>
                </a:lnTo>
                <a:lnTo>
                  <a:pt x="67" y="20"/>
                </a:lnTo>
                <a:lnTo>
                  <a:pt x="53" y="21"/>
                </a:lnTo>
                <a:lnTo>
                  <a:pt x="53" y="21"/>
                </a:lnTo>
                <a:lnTo>
                  <a:pt x="35" y="24"/>
                </a:lnTo>
                <a:lnTo>
                  <a:pt x="26" y="25"/>
                </a:lnTo>
                <a:lnTo>
                  <a:pt x="19" y="29"/>
                </a:lnTo>
                <a:lnTo>
                  <a:pt x="19" y="29"/>
                </a:lnTo>
                <a:lnTo>
                  <a:pt x="13" y="32"/>
                </a:lnTo>
                <a:lnTo>
                  <a:pt x="5" y="38"/>
                </a:lnTo>
                <a:lnTo>
                  <a:pt x="2" y="41"/>
                </a:lnTo>
                <a:lnTo>
                  <a:pt x="0" y="44"/>
                </a:lnTo>
                <a:lnTo>
                  <a:pt x="0" y="48"/>
                </a:lnTo>
                <a:lnTo>
                  <a:pt x="4" y="49"/>
                </a:lnTo>
                <a:lnTo>
                  <a:pt x="4" y="49"/>
                </a:lnTo>
                <a:close/>
                <a:moveTo>
                  <a:pt x="1196" y="37"/>
                </a:moveTo>
                <a:lnTo>
                  <a:pt x="1196" y="37"/>
                </a:lnTo>
                <a:lnTo>
                  <a:pt x="1193" y="37"/>
                </a:lnTo>
                <a:lnTo>
                  <a:pt x="1193" y="37"/>
                </a:lnTo>
                <a:lnTo>
                  <a:pt x="1192" y="35"/>
                </a:lnTo>
                <a:lnTo>
                  <a:pt x="1192" y="35"/>
                </a:lnTo>
                <a:lnTo>
                  <a:pt x="1192" y="35"/>
                </a:lnTo>
                <a:lnTo>
                  <a:pt x="1192" y="35"/>
                </a:lnTo>
                <a:lnTo>
                  <a:pt x="1195" y="35"/>
                </a:lnTo>
                <a:lnTo>
                  <a:pt x="1198" y="36"/>
                </a:lnTo>
                <a:lnTo>
                  <a:pt x="1198" y="36"/>
                </a:lnTo>
                <a:lnTo>
                  <a:pt x="1196" y="37"/>
                </a:lnTo>
                <a:lnTo>
                  <a:pt x="1196" y="37"/>
                </a:lnTo>
                <a:close/>
                <a:moveTo>
                  <a:pt x="1199" y="48"/>
                </a:moveTo>
                <a:lnTo>
                  <a:pt x="1199" y="48"/>
                </a:lnTo>
                <a:lnTo>
                  <a:pt x="1200" y="47"/>
                </a:lnTo>
                <a:lnTo>
                  <a:pt x="1200" y="47"/>
                </a:lnTo>
                <a:lnTo>
                  <a:pt x="1201" y="47"/>
                </a:lnTo>
                <a:lnTo>
                  <a:pt x="1201" y="47"/>
                </a:lnTo>
                <a:lnTo>
                  <a:pt x="1199" y="48"/>
                </a:lnTo>
                <a:lnTo>
                  <a:pt x="1199" y="48"/>
                </a:lnTo>
                <a:close/>
                <a:moveTo>
                  <a:pt x="1210" y="35"/>
                </a:moveTo>
                <a:lnTo>
                  <a:pt x="1210" y="35"/>
                </a:lnTo>
                <a:lnTo>
                  <a:pt x="1210" y="33"/>
                </a:lnTo>
                <a:lnTo>
                  <a:pt x="1210" y="33"/>
                </a:lnTo>
                <a:lnTo>
                  <a:pt x="1212" y="35"/>
                </a:lnTo>
                <a:lnTo>
                  <a:pt x="1212" y="35"/>
                </a:lnTo>
                <a:lnTo>
                  <a:pt x="1210" y="35"/>
                </a:lnTo>
                <a:lnTo>
                  <a:pt x="1210" y="35"/>
                </a:lnTo>
                <a:close/>
                <a:moveTo>
                  <a:pt x="1227" y="33"/>
                </a:moveTo>
                <a:lnTo>
                  <a:pt x="1227" y="33"/>
                </a:lnTo>
                <a:lnTo>
                  <a:pt x="1225" y="31"/>
                </a:lnTo>
                <a:lnTo>
                  <a:pt x="1223" y="29"/>
                </a:lnTo>
                <a:lnTo>
                  <a:pt x="1217" y="26"/>
                </a:lnTo>
                <a:lnTo>
                  <a:pt x="1217" y="26"/>
                </a:lnTo>
                <a:lnTo>
                  <a:pt x="1230" y="31"/>
                </a:lnTo>
                <a:lnTo>
                  <a:pt x="1230" y="31"/>
                </a:lnTo>
                <a:lnTo>
                  <a:pt x="1227" y="33"/>
                </a:lnTo>
                <a:lnTo>
                  <a:pt x="1227" y="33"/>
                </a:lnTo>
                <a:close/>
                <a:moveTo>
                  <a:pt x="1210" y="24"/>
                </a:moveTo>
                <a:lnTo>
                  <a:pt x="1210" y="24"/>
                </a:lnTo>
                <a:lnTo>
                  <a:pt x="1200" y="21"/>
                </a:lnTo>
                <a:lnTo>
                  <a:pt x="1190" y="21"/>
                </a:lnTo>
                <a:lnTo>
                  <a:pt x="1190" y="21"/>
                </a:lnTo>
                <a:lnTo>
                  <a:pt x="1183" y="15"/>
                </a:lnTo>
                <a:lnTo>
                  <a:pt x="1183" y="15"/>
                </a:lnTo>
                <a:lnTo>
                  <a:pt x="1210" y="24"/>
                </a:lnTo>
                <a:lnTo>
                  <a:pt x="1210" y="24"/>
                </a:lnTo>
                <a:close/>
                <a:moveTo>
                  <a:pt x="1180" y="54"/>
                </a:moveTo>
                <a:lnTo>
                  <a:pt x="1180" y="54"/>
                </a:lnTo>
                <a:lnTo>
                  <a:pt x="1176" y="54"/>
                </a:lnTo>
                <a:lnTo>
                  <a:pt x="1176" y="54"/>
                </a:lnTo>
                <a:lnTo>
                  <a:pt x="1177" y="54"/>
                </a:lnTo>
                <a:lnTo>
                  <a:pt x="1177" y="54"/>
                </a:lnTo>
                <a:lnTo>
                  <a:pt x="1180" y="54"/>
                </a:lnTo>
                <a:lnTo>
                  <a:pt x="1180" y="54"/>
                </a:lnTo>
                <a:close/>
                <a:moveTo>
                  <a:pt x="1176" y="43"/>
                </a:moveTo>
                <a:lnTo>
                  <a:pt x="1176" y="43"/>
                </a:lnTo>
                <a:lnTo>
                  <a:pt x="1177" y="43"/>
                </a:lnTo>
                <a:lnTo>
                  <a:pt x="1177" y="43"/>
                </a:lnTo>
                <a:lnTo>
                  <a:pt x="1177" y="43"/>
                </a:lnTo>
                <a:lnTo>
                  <a:pt x="1177" y="43"/>
                </a:lnTo>
                <a:lnTo>
                  <a:pt x="1176" y="44"/>
                </a:lnTo>
                <a:lnTo>
                  <a:pt x="1176" y="44"/>
                </a:lnTo>
                <a:lnTo>
                  <a:pt x="1172" y="44"/>
                </a:lnTo>
                <a:lnTo>
                  <a:pt x="1172" y="44"/>
                </a:lnTo>
                <a:lnTo>
                  <a:pt x="1176" y="43"/>
                </a:lnTo>
                <a:lnTo>
                  <a:pt x="1176" y="43"/>
                </a:lnTo>
                <a:close/>
                <a:moveTo>
                  <a:pt x="1140" y="42"/>
                </a:moveTo>
                <a:lnTo>
                  <a:pt x="1140" y="42"/>
                </a:lnTo>
                <a:lnTo>
                  <a:pt x="1145" y="45"/>
                </a:lnTo>
                <a:lnTo>
                  <a:pt x="1150" y="47"/>
                </a:lnTo>
                <a:lnTo>
                  <a:pt x="1150" y="47"/>
                </a:lnTo>
                <a:lnTo>
                  <a:pt x="1145" y="45"/>
                </a:lnTo>
                <a:lnTo>
                  <a:pt x="1140" y="42"/>
                </a:lnTo>
                <a:lnTo>
                  <a:pt x="1140" y="42"/>
                </a:lnTo>
                <a:close/>
                <a:moveTo>
                  <a:pt x="1157" y="11"/>
                </a:moveTo>
                <a:lnTo>
                  <a:pt x="1157" y="11"/>
                </a:lnTo>
                <a:lnTo>
                  <a:pt x="1156" y="12"/>
                </a:lnTo>
                <a:lnTo>
                  <a:pt x="1156" y="12"/>
                </a:lnTo>
                <a:lnTo>
                  <a:pt x="1145" y="13"/>
                </a:lnTo>
                <a:lnTo>
                  <a:pt x="1140" y="14"/>
                </a:lnTo>
                <a:lnTo>
                  <a:pt x="1136" y="18"/>
                </a:lnTo>
                <a:lnTo>
                  <a:pt x="1136" y="18"/>
                </a:lnTo>
                <a:lnTo>
                  <a:pt x="1134" y="18"/>
                </a:lnTo>
                <a:lnTo>
                  <a:pt x="1134" y="18"/>
                </a:lnTo>
                <a:lnTo>
                  <a:pt x="1135" y="14"/>
                </a:lnTo>
                <a:lnTo>
                  <a:pt x="1137" y="13"/>
                </a:lnTo>
                <a:lnTo>
                  <a:pt x="1145" y="11"/>
                </a:lnTo>
                <a:lnTo>
                  <a:pt x="1151" y="11"/>
                </a:lnTo>
                <a:lnTo>
                  <a:pt x="1157" y="11"/>
                </a:lnTo>
                <a:lnTo>
                  <a:pt x="1157" y="11"/>
                </a:lnTo>
                <a:close/>
                <a:moveTo>
                  <a:pt x="1106" y="31"/>
                </a:moveTo>
                <a:lnTo>
                  <a:pt x="1106" y="31"/>
                </a:lnTo>
                <a:lnTo>
                  <a:pt x="1110" y="31"/>
                </a:lnTo>
                <a:lnTo>
                  <a:pt x="1110" y="31"/>
                </a:lnTo>
                <a:lnTo>
                  <a:pt x="1104" y="31"/>
                </a:lnTo>
                <a:lnTo>
                  <a:pt x="1104" y="31"/>
                </a:lnTo>
                <a:lnTo>
                  <a:pt x="1106" y="31"/>
                </a:lnTo>
                <a:lnTo>
                  <a:pt x="1106" y="31"/>
                </a:lnTo>
                <a:close/>
                <a:moveTo>
                  <a:pt x="915" y="33"/>
                </a:moveTo>
                <a:lnTo>
                  <a:pt x="915" y="33"/>
                </a:lnTo>
                <a:lnTo>
                  <a:pt x="927" y="32"/>
                </a:lnTo>
                <a:lnTo>
                  <a:pt x="940" y="32"/>
                </a:lnTo>
                <a:lnTo>
                  <a:pt x="940" y="32"/>
                </a:lnTo>
                <a:lnTo>
                  <a:pt x="915" y="33"/>
                </a:lnTo>
                <a:lnTo>
                  <a:pt x="915" y="33"/>
                </a:lnTo>
                <a:lnTo>
                  <a:pt x="915" y="33"/>
                </a:lnTo>
                <a:lnTo>
                  <a:pt x="915" y="33"/>
                </a:lnTo>
                <a:close/>
                <a:moveTo>
                  <a:pt x="282" y="238"/>
                </a:moveTo>
                <a:lnTo>
                  <a:pt x="282" y="238"/>
                </a:lnTo>
                <a:lnTo>
                  <a:pt x="279" y="238"/>
                </a:lnTo>
                <a:lnTo>
                  <a:pt x="279" y="238"/>
                </a:lnTo>
                <a:lnTo>
                  <a:pt x="279" y="238"/>
                </a:lnTo>
                <a:lnTo>
                  <a:pt x="279" y="238"/>
                </a:lnTo>
                <a:lnTo>
                  <a:pt x="273" y="227"/>
                </a:lnTo>
                <a:lnTo>
                  <a:pt x="270" y="215"/>
                </a:lnTo>
                <a:lnTo>
                  <a:pt x="267" y="203"/>
                </a:lnTo>
                <a:lnTo>
                  <a:pt x="265" y="191"/>
                </a:lnTo>
                <a:lnTo>
                  <a:pt x="265" y="191"/>
                </a:lnTo>
                <a:lnTo>
                  <a:pt x="267" y="191"/>
                </a:lnTo>
                <a:lnTo>
                  <a:pt x="270" y="190"/>
                </a:lnTo>
                <a:lnTo>
                  <a:pt x="272" y="188"/>
                </a:lnTo>
                <a:lnTo>
                  <a:pt x="272" y="188"/>
                </a:lnTo>
                <a:lnTo>
                  <a:pt x="272" y="191"/>
                </a:lnTo>
                <a:lnTo>
                  <a:pt x="273" y="194"/>
                </a:lnTo>
                <a:lnTo>
                  <a:pt x="274" y="194"/>
                </a:lnTo>
                <a:lnTo>
                  <a:pt x="277" y="192"/>
                </a:lnTo>
                <a:lnTo>
                  <a:pt x="280" y="188"/>
                </a:lnTo>
                <a:lnTo>
                  <a:pt x="282" y="180"/>
                </a:lnTo>
                <a:lnTo>
                  <a:pt x="282" y="180"/>
                </a:lnTo>
                <a:lnTo>
                  <a:pt x="285" y="195"/>
                </a:lnTo>
                <a:lnTo>
                  <a:pt x="286" y="209"/>
                </a:lnTo>
                <a:lnTo>
                  <a:pt x="285" y="224"/>
                </a:lnTo>
                <a:lnTo>
                  <a:pt x="284" y="231"/>
                </a:lnTo>
                <a:lnTo>
                  <a:pt x="282" y="238"/>
                </a:lnTo>
                <a:lnTo>
                  <a:pt x="282" y="238"/>
                </a:lnTo>
                <a:close/>
                <a:moveTo>
                  <a:pt x="72" y="386"/>
                </a:moveTo>
                <a:lnTo>
                  <a:pt x="72" y="386"/>
                </a:lnTo>
                <a:lnTo>
                  <a:pt x="71" y="363"/>
                </a:lnTo>
                <a:lnTo>
                  <a:pt x="71" y="363"/>
                </a:lnTo>
                <a:lnTo>
                  <a:pt x="73" y="385"/>
                </a:lnTo>
                <a:lnTo>
                  <a:pt x="76" y="398"/>
                </a:lnTo>
                <a:lnTo>
                  <a:pt x="76" y="398"/>
                </a:lnTo>
                <a:lnTo>
                  <a:pt x="72" y="386"/>
                </a:lnTo>
                <a:lnTo>
                  <a:pt x="72" y="386"/>
                </a:lnTo>
                <a:close/>
                <a:moveTo>
                  <a:pt x="77" y="339"/>
                </a:moveTo>
                <a:lnTo>
                  <a:pt x="77" y="339"/>
                </a:lnTo>
                <a:lnTo>
                  <a:pt x="76" y="339"/>
                </a:lnTo>
                <a:lnTo>
                  <a:pt x="75" y="341"/>
                </a:lnTo>
                <a:lnTo>
                  <a:pt x="72" y="345"/>
                </a:lnTo>
                <a:lnTo>
                  <a:pt x="72" y="345"/>
                </a:lnTo>
                <a:lnTo>
                  <a:pt x="76" y="331"/>
                </a:lnTo>
                <a:lnTo>
                  <a:pt x="78" y="324"/>
                </a:lnTo>
                <a:lnTo>
                  <a:pt x="81" y="316"/>
                </a:lnTo>
                <a:lnTo>
                  <a:pt x="81" y="316"/>
                </a:lnTo>
                <a:lnTo>
                  <a:pt x="78" y="327"/>
                </a:lnTo>
                <a:lnTo>
                  <a:pt x="77" y="339"/>
                </a:lnTo>
                <a:lnTo>
                  <a:pt x="77" y="339"/>
                </a:lnTo>
                <a:close/>
                <a:moveTo>
                  <a:pt x="87" y="503"/>
                </a:moveTo>
                <a:lnTo>
                  <a:pt x="87" y="503"/>
                </a:lnTo>
                <a:lnTo>
                  <a:pt x="84" y="471"/>
                </a:lnTo>
                <a:lnTo>
                  <a:pt x="81" y="440"/>
                </a:lnTo>
                <a:lnTo>
                  <a:pt x="81" y="440"/>
                </a:lnTo>
                <a:lnTo>
                  <a:pt x="82" y="443"/>
                </a:lnTo>
                <a:lnTo>
                  <a:pt x="82" y="443"/>
                </a:lnTo>
                <a:lnTo>
                  <a:pt x="85" y="473"/>
                </a:lnTo>
                <a:lnTo>
                  <a:pt x="87" y="487"/>
                </a:lnTo>
                <a:lnTo>
                  <a:pt x="87" y="503"/>
                </a:lnTo>
                <a:lnTo>
                  <a:pt x="87" y="503"/>
                </a:lnTo>
                <a:close/>
                <a:moveTo>
                  <a:pt x="95" y="651"/>
                </a:moveTo>
                <a:lnTo>
                  <a:pt x="95" y="651"/>
                </a:lnTo>
                <a:lnTo>
                  <a:pt x="95" y="651"/>
                </a:lnTo>
                <a:lnTo>
                  <a:pt x="95" y="651"/>
                </a:lnTo>
                <a:lnTo>
                  <a:pt x="91" y="646"/>
                </a:lnTo>
                <a:lnTo>
                  <a:pt x="91" y="646"/>
                </a:lnTo>
                <a:lnTo>
                  <a:pt x="93" y="646"/>
                </a:lnTo>
                <a:lnTo>
                  <a:pt x="93" y="646"/>
                </a:lnTo>
                <a:lnTo>
                  <a:pt x="96" y="649"/>
                </a:lnTo>
                <a:lnTo>
                  <a:pt x="96" y="649"/>
                </a:lnTo>
                <a:lnTo>
                  <a:pt x="95" y="651"/>
                </a:lnTo>
                <a:lnTo>
                  <a:pt x="95" y="651"/>
                </a:lnTo>
                <a:close/>
                <a:moveTo>
                  <a:pt x="96" y="493"/>
                </a:moveTo>
                <a:lnTo>
                  <a:pt x="96" y="493"/>
                </a:lnTo>
                <a:lnTo>
                  <a:pt x="95" y="480"/>
                </a:lnTo>
                <a:lnTo>
                  <a:pt x="95" y="480"/>
                </a:lnTo>
                <a:lnTo>
                  <a:pt x="97" y="495"/>
                </a:lnTo>
                <a:lnTo>
                  <a:pt x="97" y="495"/>
                </a:lnTo>
                <a:lnTo>
                  <a:pt x="96" y="493"/>
                </a:lnTo>
                <a:lnTo>
                  <a:pt x="96" y="493"/>
                </a:lnTo>
                <a:close/>
                <a:moveTo>
                  <a:pt x="100" y="578"/>
                </a:moveTo>
                <a:lnTo>
                  <a:pt x="100" y="578"/>
                </a:lnTo>
                <a:lnTo>
                  <a:pt x="99" y="540"/>
                </a:lnTo>
                <a:lnTo>
                  <a:pt x="99" y="522"/>
                </a:lnTo>
                <a:lnTo>
                  <a:pt x="99" y="503"/>
                </a:lnTo>
                <a:lnTo>
                  <a:pt x="99" y="503"/>
                </a:lnTo>
                <a:lnTo>
                  <a:pt x="101" y="534"/>
                </a:lnTo>
                <a:lnTo>
                  <a:pt x="102" y="567"/>
                </a:lnTo>
                <a:lnTo>
                  <a:pt x="102" y="567"/>
                </a:lnTo>
                <a:lnTo>
                  <a:pt x="100" y="578"/>
                </a:lnTo>
                <a:lnTo>
                  <a:pt x="100" y="578"/>
                </a:lnTo>
                <a:close/>
                <a:moveTo>
                  <a:pt x="103" y="656"/>
                </a:moveTo>
                <a:lnTo>
                  <a:pt x="103" y="656"/>
                </a:lnTo>
                <a:lnTo>
                  <a:pt x="105" y="654"/>
                </a:lnTo>
                <a:lnTo>
                  <a:pt x="105" y="654"/>
                </a:lnTo>
                <a:lnTo>
                  <a:pt x="117" y="657"/>
                </a:lnTo>
                <a:lnTo>
                  <a:pt x="129" y="660"/>
                </a:lnTo>
                <a:lnTo>
                  <a:pt x="129" y="660"/>
                </a:lnTo>
                <a:lnTo>
                  <a:pt x="115" y="658"/>
                </a:lnTo>
                <a:lnTo>
                  <a:pt x="108" y="657"/>
                </a:lnTo>
                <a:lnTo>
                  <a:pt x="103" y="656"/>
                </a:lnTo>
                <a:lnTo>
                  <a:pt x="103" y="656"/>
                </a:lnTo>
                <a:close/>
                <a:moveTo>
                  <a:pt x="102" y="619"/>
                </a:moveTo>
                <a:lnTo>
                  <a:pt x="102" y="619"/>
                </a:lnTo>
                <a:lnTo>
                  <a:pt x="102" y="616"/>
                </a:lnTo>
                <a:lnTo>
                  <a:pt x="102" y="616"/>
                </a:lnTo>
                <a:lnTo>
                  <a:pt x="103" y="620"/>
                </a:lnTo>
                <a:lnTo>
                  <a:pt x="103" y="620"/>
                </a:lnTo>
                <a:lnTo>
                  <a:pt x="102" y="619"/>
                </a:lnTo>
                <a:lnTo>
                  <a:pt x="102" y="619"/>
                </a:lnTo>
                <a:close/>
                <a:moveTo>
                  <a:pt x="142" y="644"/>
                </a:moveTo>
                <a:lnTo>
                  <a:pt x="142" y="644"/>
                </a:lnTo>
                <a:lnTo>
                  <a:pt x="140" y="642"/>
                </a:lnTo>
                <a:lnTo>
                  <a:pt x="140" y="642"/>
                </a:lnTo>
                <a:lnTo>
                  <a:pt x="146" y="643"/>
                </a:lnTo>
                <a:lnTo>
                  <a:pt x="146" y="643"/>
                </a:lnTo>
                <a:lnTo>
                  <a:pt x="142" y="644"/>
                </a:lnTo>
                <a:lnTo>
                  <a:pt x="142" y="644"/>
                </a:lnTo>
                <a:close/>
                <a:moveTo>
                  <a:pt x="209" y="655"/>
                </a:moveTo>
                <a:lnTo>
                  <a:pt x="209" y="655"/>
                </a:lnTo>
                <a:lnTo>
                  <a:pt x="182" y="656"/>
                </a:lnTo>
                <a:lnTo>
                  <a:pt x="182" y="656"/>
                </a:lnTo>
                <a:lnTo>
                  <a:pt x="214" y="654"/>
                </a:lnTo>
                <a:lnTo>
                  <a:pt x="245" y="651"/>
                </a:lnTo>
                <a:lnTo>
                  <a:pt x="309" y="651"/>
                </a:lnTo>
                <a:lnTo>
                  <a:pt x="309" y="651"/>
                </a:lnTo>
                <a:lnTo>
                  <a:pt x="313" y="652"/>
                </a:lnTo>
                <a:lnTo>
                  <a:pt x="313" y="652"/>
                </a:lnTo>
                <a:lnTo>
                  <a:pt x="286" y="651"/>
                </a:lnTo>
                <a:lnTo>
                  <a:pt x="261" y="651"/>
                </a:lnTo>
                <a:lnTo>
                  <a:pt x="209" y="655"/>
                </a:lnTo>
                <a:lnTo>
                  <a:pt x="209" y="655"/>
                </a:lnTo>
                <a:close/>
                <a:moveTo>
                  <a:pt x="220" y="637"/>
                </a:moveTo>
                <a:lnTo>
                  <a:pt x="220" y="637"/>
                </a:lnTo>
                <a:lnTo>
                  <a:pt x="238" y="634"/>
                </a:lnTo>
                <a:lnTo>
                  <a:pt x="254" y="633"/>
                </a:lnTo>
                <a:lnTo>
                  <a:pt x="271" y="632"/>
                </a:lnTo>
                <a:lnTo>
                  <a:pt x="289" y="632"/>
                </a:lnTo>
                <a:lnTo>
                  <a:pt x="289" y="632"/>
                </a:lnTo>
                <a:lnTo>
                  <a:pt x="266" y="634"/>
                </a:lnTo>
                <a:lnTo>
                  <a:pt x="266" y="634"/>
                </a:lnTo>
                <a:lnTo>
                  <a:pt x="243" y="636"/>
                </a:lnTo>
                <a:lnTo>
                  <a:pt x="220" y="637"/>
                </a:lnTo>
                <a:lnTo>
                  <a:pt x="220" y="637"/>
                </a:lnTo>
                <a:close/>
                <a:moveTo>
                  <a:pt x="318" y="654"/>
                </a:moveTo>
                <a:lnTo>
                  <a:pt x="318" y="654"/>
                </a:lnTo>
                <a:lnTo>
                  <a:pt x="320" y="651"/>
                </a:lnTo>
                <a:lnTo>
                  <a:pt x="320" y="651"/>
                </a:lnTo>
                <a:lnTo>
                  <a:pt x="337" y="651"/>
                </a:lnTo>
                <a:lnTo>
                  <a:pt x="337" y="651"/>
                </a:lnTo>
                <a:lnTo>
                  <a:pt x="338" y="655"/>
                </a:lnTo>
                <a:lnTo>
                  <a:pt x="338" y="655"/>
                </a:lnTo>
                <a:lnTo>
                  <a:pt x="318" y="654"/>
                </a:lnTo>
                <a:lnTo>
                  <a:pt x="318" y="654"/>
                </a:lnTo>
                <a:close/>
                <a:moveTo>
                  <a:pt x="363" y="640"/>
                </a:moveTo>
                <a:lnTo>
                  <a:pt x="363" y="640"/>
                </a:lnTo>
                <a:lnTo>
                  <a:pt x="341" y="640"/>
                </a:lnTo>
                <a:lnTo>
                  <a:pt x="341" y="640"/>
                </a:lnTo>
                <a:lnTo>
                  <a:pt x="354" y="639"/>
                </a:lnTo>
                <a:lnTo>
                  <a:pt x="368" y="638"/>
                </a:lnTo>
                <a:lnTo>
                  <a:pt x="368" y="638"/>
                </a:lnTo>
                <a:lnTo>
                  <a:pt x="363" y="640"/>
                </a:lnTo>
                <a:lnTo>
                  <a:pt x="363" y="640"/>
                </a:lnTo>
                <a:close/>
                <a:moveTo>
                  <a:pt x="382" y="656"/>
                </a:moveTo>
                <a:lnTo>
                  <a:pt x="382" y="656"/>
                </a:lnTo>
                <a:lnTo>
                  <a:pt x="398" y="654"/>
                </a:lnTo>
                <a:lnTo>
                  <a:pt x="398" y="654"/>
                </a:lnTo>
                <a:lnTo>
                  <a:pt x="416" y="654"/>
                </a:lnTo>
                <a:lnTo>
                  <a:pt x="416" y="654"/>
                </a:lnTo>
                <a:lnTo>
                  <a:pt x="382" y="656"/>
                </a:lnTo>
                <a:lnTo>
                  <a:pt x="382" y="656"/>
                </a:lnTo>
                <a:close/>
                <a:moveTo>
                  <a:pt x="507" y="628"/>
                </a:moveTo>
                <a:lnTo>
                  <a:pt x="507" y="628"/>
                </a:lnTo>
                <a:lnTo>
                  <a:pt x="473" y="630"/>
                </a:lnTo>
                <a:lnTo>
                  <a:pt x="438" y="632"/>
                </a:lnTo>
                <a:lnTo>
                  <a:pt x="438" y="632"/>
                </a:lnTo>
                <a:lnTo>
                  <a:pt x="438" y="631"/>
                </a:lnTo>
                <a:lnTo>
                  <a:pt x="438" y="631"/>
                </a:lnTo>
                <a:lnTo>
                  <a:pt x="512" y="628"/>
                </a:lnTo>
                <a:lnTo>
                  <a:pt x="512" y="628"/>
                </a:lnTo>
                <a:lnTo>
                  <a:pt x="507" y="628"/>
                </a:lnTo>
                <a:lnTo>
                  <a:pt x="507" y="628"/>
                </a:lnTo>
                <a:close/>
                <a:moveTo>
                  <a:pt x="534" y="642"/>
                </a:moveTo>
                <a:lnTo>
                  <a:pt x="534" y="642"/>
                </a:lnTo>
                <a:lnTo>
                  <a:pt x="557" y="640"/>
                </a:lnTo>
                <a:lnTo>
                  <a:pt x="557" y="640"/>
                </a:lnTo>
                <a:lnTo>
                  <a:pt x="534" y="642"/>
                </a:lnTo>
                <a:lnTo>
                  <a:pt x="534" y="642"/>
                </a:lnTo>
                <a:close/>
                <a:moveTo>
                  <a:pt x="615" y="640"/>
                </a:moveTo>
                <a:lnTo>
                  <a:pt x="615" y="640"/>
                </a:lnTo>
                <a:lnTo>
                  <a:pt x="587" y="640"/>
                </a:lnTo>
                <a:lnTo>
                  <a:pt x="587" y="640"/>
                </a:lnTo>
                <a:lnTo>
                  <a:pt x="590" y="639"/>
                </a:lnTo>
                <a:lnTo>
                  <a:pt x="590" y="639"/>
                </a:lnTo>
                <a:lnTo>
                  <a:pt x="591" y="638"/>
                </a:lnTo>
                <a:lnTo>
                  <a:pt x="591" y="638"/>
                </a:lnTo>
                <a:lnTo>
                  <a:pt x="616" y="638"/>
                </a:lnTo>
                <a:lnTo>
                  <a:pt x="616" y="638"/>
                </a:lnTo>
                <a:lnTo>
                  <a:pt x="615" y="640"/>
                </a:lnTo>
                <a:lnTo>
                  <a:pt x="615" y="640"/>
                </a:lnTo>
                <a:close/>
                <a:moveTo>
                  <a:pt x="674" y="643"/>
                </a:moveTo>
                <a:lnTo>
                  <a:pt x="674" y="643"/>
                </a:lnTo>
                <a:lnTo>
                  <a:pt x="631" y="640"/>
                </a:lnTo>
                <a:lnTo>
                  <a:pt x="631" y="640"/>
                </a:lnTo>
                <a:lnTo>
                  <a:pt x="626" y="638"/>
                </a:lnTo>
                <a:lnTo>
                  <a:pt x="626" y="638"/>
                </a:lnTo>
                <a:lnTo>
                  <a:pt x="675" y="638"/>
                </a:lnTo>
                <a:lnTo>
                  <a:pt x="675" y="638"/>
                </a:lnTo>
                <a:lnTo>
                  <a:pt x="674" y="640"/>
                </a:lnTo>
                <a:lnTo>
                  <a:pt x="674" y="643"/>
                </a:lnTo>
                <a:lnTo>
                  <a:pt x="674" y="643"/>
                </a:lnTo>
                <a:close/>
                <a:moveTo>
                  <a:pt x="693" y="644"/>
                </a:moveTo>
                <a:lnTo>
                  <a:pt x="693" y="644"/>
                </a:lnTo>
                <a:lnTo>
                  <a:pt x="688" y="642"/>
                </a:lnTo>
                <a:lnTo>
                  <a:pt x="688" y="642"/>
                </a:lnTo>
                <a:lnTo>
                  <a:pt x="694" y="639"/>
                </a:lnTo>
                <a:lnTo>
                  <a:pt x="694" y="639"/>
                </a:lnTo>
                <a:lnTo>
                  <a:pt x="709" y="645"/>
                </a:lnTo>
                <a:lnTo>
                  <a:pt x="709" y="645"/>
                </a:lnTo>
                <a:lnTo>
                  <a:pt x="693" y="644"/>
                </a:lnTo>
                <a:lnTo>
                  <a:pt x="693" y="644"/>
                </a:lnTo>
                <a:close/>
                <a:moveTo>
                  <a:pt x="723" y="628"/>
                </a:moveTo>
                <a:lnTo>
                  <a:pt x="723" y="628"/>
                </a:lnTo>
                <a:lnTo>
                  <a:pt x="817" y="626"/>
                </a:lnTo>
                <a:lnTo>
                  <a:pt x="817" y="626"/>
                </a:lnTo>
                <a:lnTo>
                  <a:pt x="815" y="626"/>
                </a:lnTo>
                <a:lnTo>
                  <a:pt x="815" y="626"/>
                </a:lnTo>
                <a:lnTo>
                  <a:pt x="800" y="627"/>
                </a:lnTo>
                <a:lnTo>
                  <a:pt x="786" y="630"/>
                </a:lnTo>
                <a:lnTo>
                  <a:pt x="786" y="630"/>
                </a:lnTo>
                <a:lnTo>
                  <a:pt x="755" y="630"/>
                </a:lnTo>
                <a:lnTo>
                  <a:pt x="723" y="628"/>
                </a:lnTo>
                <a:lnTo>
                  <a:pt x="723" y="628"/>
                </a:lnTo>
                <a:close/>
                <a:moveTo>
                  <a:pt x="764" y="644"/>
                </a:moveTo>
                <a:lnTo>
                  <a:pt x="764" y="644"/>
                </a:lnTo>
                <a:lnTo>
                  <a:pt x="775" y="642"/>
                </a:lnTo>
                <a:lnTo>
                  <a:pt x="775" y="642"/>
                </a:lnTo>
                <a:lnTo>
                  <a:pt x="784" y="640"/>
                </a:lnTo>
                <a:lnTo>
                  <a:pt x="784" y="640"/>
                </a:lnTo>
                <a:lnTo>
                  <a:pt x="815" y="637"/>
                </a:lnTo>
                <a:lnTo>
                  <a:pt x="831" y="637"/>
                </a:lnTo>
                <a:lnTo>
                  <a:pt x="845" y="638"/>
                </a:lnTo>
                <a:lnTo>
                  <a:pt x="845" y="638"/>
                </a:lnTo>
                <a:lnTo>
                  <a:pt x="805" y="643"/>
                </a:lnTo>
                <a:lnTo>
                  <a:pt x="785" y="644"/>
                </a:lnTo>
                <a:lnTo>
                  <a:pt x="764" y="644"/>
                </a:lnTo>
                <a:lnTo>
                  <a:pt x="764" y="644"/>
                </a:lnTo>
                <a:close/>
                <a:moveTo>
                  <a:pt x="880" y="628"/>
                </a:moveTo>
                <a:lnTo>
                  <a:pt x="880" y="628"/>
                </a:lnTo>
                <a:lnTo>
                  <a:pt x="881" y="626"/>
                </a:lnTo>
                <a:lnTo>
                  <a:pt x="881" y="625"/>
                </a:lnTo>
                <a:lnTo>
                  <a:pt x="881" y="625"/>
                </a:lnTo>
                <a:lnTo>
                  <a:pt x="920" y="625"/>
                </a:lnTo>
                <a:lnTo>
                  <a:pt x="959" y="627"/>
                </a:lnTo>
                <a:lnTo>
                  <a:pt x="959" y="627"/>
                </a:lnTo>
                <a:lnTo>
                  <a:pt x="920" y="628"/>
                </a:lnTo>
                <a:lnTo>
                  <a:pt x="880" y="628"/>
                </a:lnTo>
                <a:lnTo>
                  <a:pt x="880" y="628"/>
                </a:lnTo>
                <a:close/>
                <a:moveTo>
                  <a:pt x="1029" y="633"/>
                </a:moveTo>
                <a:lnTo>
                  <a:pt x="1029" y="633"/>
                </a:lnTo>
                <a:lnTo>
                  <a:pt x="1027" y="632"/>
                </a:lnTo>
                <a:lnTo>
                  <a:pt x="1024" y="631"/>
                </a:lnTo>
                <a:lnTo>
                  <a:pt x="1024" y="631"/>
                </a:lnTo>
                <a:lnTo>
                  <a:pt x="1038" y="630"/>
                </a:lnTo>
                <a:lnTo>
                  <a:pt x="1052" y="630"/>
                </a:lnTo>
                <a:lnTo>
                  <a:pt x="1052" y="630"/>
                </a:lnTo>
                <a:lnTo>
                  <a:pt x="1029" y="633"/>
                </a:lnTo>
                <a:lnTo>
                  <a:pt x="1029" y="633"/>
                </a:lnTo>
                <a:close/>
                <a:moveTo>
                  <a:pt x="1097" y="628"/>
                </a:moveTo>
                <a:lnTo>
                  <a:pt x="1097" y="628"/>
                </a:lnTo>
                <a:lnTo>
                  <a:pt x="1083" y="633"/>
                </a:lnTo>
                <a:lnTo>
                  <a:pt x="1069" y="636"/>
                </a:lnTo>
                <a:lnTo>
                  <a:pt x="1069" y="636"/>
                </a:lnTo>
                <a:lnTo>
                  <a:pt x="1087" y="630"/>
                </a:lnTo>
                <a:lnTo>
                  <a:pt x="1104" y="624"/>
                </a:lnTo>
                <a:lnTo>
                  <a:pt x="1137" y="608"/>
                </a:lnTo>
                <a:lnTo>
                  <a:pt x="1137" y="608"/>
                </a:lnTo>
                <a:lnTo>
                  <a:pt x="1117" y="619"/>
                </a:lnTo>
                <a:lnTo>
                  <a:pt x="1097" y="628"/>
                </a:lnTo>
                <a:lnTo>
                  <a:pt x="1097" y="628"/>
                </a:lnTo>
                <a:close/>
                <a:moveTo>
                  <a:pt x="1064" y="621"/>
                </a:moveTo>
                <a:lnTo>
                  <a:pt x="1064" y="621"/>
                </a:lnTo>
                <a:lnTo>
                  <a:pt x="1071" y="619"/>
                </a:lnTo>
                <a:lnTo>
                  <a:pt x="1071" y="619"/>
                </a:lnTo>
                <a:lnTo>
                  <a:pt x="1071" y="621"/>
                </a:lnTo>
                <a:lnTo>
                  <a:pt x="1071" y="621"/>
                </a:lnTo>
                <a:lnTo>
                  <a:pt x="1064" y="621"/>
                </a:lnTo>
                <a:lnTo>
                  <a:pt x="1064" y="621"/>
                </a:lnTo>
                <a:close/>
                <a:moveTo>
                  <a:pt x="1202" y="548"/>
                </a:moveTo>
                <a:lnTo>
                  <a:pt x="1202" y="548"/>
                </a:lnTo>
                <a:lnTo>
                  <a:pt x="1231" y="528"/>
                </a:lnTo>
                <a:lnTo>
                  <a:pt x="1246" y="519"/>
                </a:lnTo>
                <a:lnTo>
                  <a:pt x="1260" y="510"/>
                </a:lnTo>
                <a:lnTo>
                  <a:pt x="1260" y="510"/>
                </a:lnTo>
                <a:lnTo>
                  <a:pt x="1224" y="533"/>
                </a:lnTo>
                <a:lnTo>
                  <a:pt x="1224" y="533"/>
                </a:lnTo>
                <a:lnTo>
                  <a:pt x="1202" y="548"/>
                </a:lnTo>
                <a:lnTo>
                  <a:pt x="1202" y="548"/>
                </a:lnTo>
                <a:close/>
                <a:moveTo>
                  <a:pt x="1254" y="527"/>
                </a:moveTo>
                <a:lnTo>
                  <a:pt x="1254" y="527"/>
                </a:lnTo>
                <a:lnTo>
                  <a:pt x="1233" y="539"/>
                </a:lnTo>
                <a:lnTo>
                  <a:pt x="1233" y="539"/>
                </a:lnTo>
                <a:lnTo>
                  <a:pt x="1264" y="519"/>
                </a:lnTo>
                <a:lnTo>
                  <a:pt x="1264" y="519"/>
                </a:lnTo>
                <a:lnTo>
                  <a:pt x="1254" y="527"/>
                </a:lnTo>
                <a:lnTo>
                  <a:pt x="1254" y="527"/>
                </a:lnTo>
                <a:close/>
                <a:moveTo>
                  <a:pt x="1290" y="504"/>
                </a:moveTo>
                <a:lnTo>
                  <a:pt x="1290" y="504"/>
                </a:lnTo>
                <a:lnTo>
                  <a:pt x="1278" y="510"/>
                </a:lnTo>
                <a:lnTo>
                  <a:pt x="1278" y="510"/>
                </a:lnTo>
                <a:lnTo>
                  <a:pt x="1294" y="500"/>
                </a:lnTo>
                <a:lnTo>
                  <a:pt x="1294" y="500"/>
                </a:lnTo>
                <a:lnTo>
                  <a:pt x="1290" y="504"/>
                </a:lnTo>
                <a:lnTo>
                  <a:pt x="1290" y="504"/>
                </a:lnTo>
                <a:close/>
                <a:moveTo>
                  <a:pt x="1310" y="495"/>
                </a:moveTo>
                <a:lnTo>
                  <a:pt x="1310" y="495"/>
                </a:lnTo>
                <a:lnTo>
                  <a:pt x="1314" y="487"/>
                </a:lnTo>
                <a:lnTo>
                  <a:pt x="1314" y="487"/>
                </a:lnTo>
                <a:lnTo>
                  <a:pt x="1320" y="484"/>
                </a:lnTo>
                <a:lnTo>
                  <a:pt x="1320" y="484"/>
                </a:lnTo>
                <a:lnTo>
                  <a:pt x="1310" y="495"/>
                </a:lnTo>
                <a:lnTo>
                  <a:pt x="1310" y="495"/>
                </a:lnTo>
                <a:close/>
                <a:moveTo>
                  <a:pt x="1317" y="474"/>
                </a:moveTo>
                <a:lnTo>
                  <a:pt x="1317" y="474"/>
                </a:lnTo>
                <a:lnTo>
                  <a:pt x="1319" y="473"/>
                </a:lnTo>
                <a:lnTo>
                  <a:pt x="1319" y="473"/>
                </a:lnTo>
                <a:lnTo>
                  <a:pt x="1319" y="473"/>
                </a:lnTo>
                <a:lnTo>
                  <a:pt x="1319" y="473"/>
                </a:lnTo>
                <a:lnTo>
                  <a:pt x="1317" y="474"/>
                </a:lnTo>
                <a:lnTo>
                  <a:pt x="1317" y="474"/>
                </a:lnTo>
                <a:close/>
                <a:moveTo>
                  <a:pt x="1094" y="267"/>
                </a:moveTo>
                <a:lnTo>
                  <a:pt x="1094" y="267"/>
                </a:lnTo>
                <a:lnTo>
                  <a:pt x="1112" y="274"/>
                </a:lnTo>
                <a:lnTo>
                  <a:pt x="1131" y="283"/>
                </a:lnTo>
                <a:lnTo>
                  <a:pt x="1150" y="294"/>
                </a:lnTo>
                <a:lnTo>
                  <a:pt x="1168" y="306"/>
                </a:lnTo>
                <a:lnTo>
                  <a:pt x="1184" y="319"/>
                </a:lnTo>
                <a:lnTo>
                  <a:pt x="1200" y="332"/>
                </a:lnTo>
                <a:lnTo>
                  <a:pt x="1216" y="347"/>
                </a:lnTo>
                <a:lnTo>
                  <a:pt x="1230" y="361"/>
                </a:lnTo>
                <a:lnTo>
                  <a:pt x="1230" y="361"/>
                </a:lnTo>
                <a:lnTo>
                  <a:pt x="1241" y="372"/>
                </a:lnTo>
                <a:lnTo>
                  <a:pt x="1253" y="381"/>
                </a:lnTo>
                <a:lnTo>
                  <a:pt x="1280" y="400"/>
                </a:lnTo>
                <a:lnTo>
                  <a:pt x="1305" y="418"/>
                </a:lnTo>
                <a:lnTo>
                  <a:pt x="1317" y="427"/>
                </a:lnTo>
                <a:lnTo>
                  <a:pt x="1329" y="438"/>
                </a:lnTo>
                <a:lnTo>
                  <a:pt x="1329" y="438"/>
                </a:lnTo>
                <a:lnTo>
                  <a:pt x="1322" y="454"/>
                </a:lnTo>
                <a:lnTo>
                  <a:pt x="1318" y="460"/>
                </a:lnTo>
                <a:lnTo>
                  <a:pt x="1311" y="467"/>
                </a:lnTo>
                <a:lnTo>
                  <a:pt x="1311" y="467"/>
                </a:lnTo>
                <a:lnTo>
                  <a:pt x="1292" y="478"/>
                </a:lnTo>
                <a:lnTo>
                  <a:pt x="1281" y="485"/>
                </a:lnTo>
                <a:lnTo>
                  <a:pt x="1278" y="489"/>
                </a:lnTo>
                <a:lnTo>
                  <a:pt x="1277" y="491"/>
                </a:lnTo>
                <a:lnTo>
                  <a:pt x="1277" y="491"/>
                </a:lnTo>
                <a:lnTo>
                  <a:pt x="1260" y="500"/>
                </a:lnTo>
                <a:lnTo>
                  <a:pt x="1243" y="508"/>
                </a:lnTo>
                <a:lnTo>
                  <a:pt x="1228" y="518"/>
                </a:lnTo>
                <a:lnTo>
                  <a:pt x="1213" y="528"/>
                </a:lnTo>
                <a:lnTo>
                  <a:pt x="1183" y="550"/>
                </a:lnTo>
                <a:lnTo>
                  <a:pt x="1153" y="571"/>
                </a:lnTo>
                <a:lnTo>
                  <a:pt x="1153" y="571"/>
                </a:lnTo>
                <a:lnTo>
                  <a:pt x="1135" y="581"/>
                </a:lnTo>
                <a:lnTo>
                  <a:pt x="1117" y="591"/>
                </a:lnTo>
                <a:lnTo>
                  <a:pt x="1098" y="599"/>
                </a:lnTo>
                <a:lnTo>
                  <a:pt x="1080" y="605"/>
                </a:lnTo>
                <a:lnTo>
                  <a:pt x="1060" y="610"/>
                </a:lnTo>
                <a:lnTo>
                  <a:pt x="1040" y="614"/>
                </a:lnTo>
                <a:lnTo>
                  <a:pt x="1020" y="616"/>
                </a:lnTo>
                <a:lnTo>
                  <a:pt x="999" y="618"/>
                </a:lnTo>
                <a:lnTo>
                  <a:pt x="999" y="618"/>
                </a:lnTo>
                <a:lnTo>
                  <a:pt x="959" y="618"/>
                </a:lnTo>
                <a:lnTo>
                  <a:pt x="920" y="616"/>
                </a:lnTo>
                <a:lnTo>
                  <a:pt x="879" y="615"/>
                </a:lnTo>
                <a:lnTo>
                  <a:pt x="839" y="615"/>
                </a:lnTo>
                <a:lnTo>
                  <a:pt x="839" y="615"/>
                </a:lnTo>
                <a:lnTo>
                  <a:pt x="753" y="619"/>
                </a:lnTo>
                <a:lnTo>
                  <a:pt x="711" y="620"/>
                </a:lnTo>
                <a:lnTo>
                  <a:pt x="668" y="620"/>
                </a:lnTo>
                <a:lnTo>
                  <a:pt x="668" y="620"/>
                </a:lnTo>
                <a:lnTo>
                  <a:pt x="655" y="618"/>
                </a:lnTo>
                <a:lnTo>
                  <a:pt x="642" y="616"/>
                </a:lnTo>
                <a:lnTo>
                  <a:pt x="613" y="616"/>
                </a:lnTo>
                <a:lnTo>
                  <a:pt x="583" y="618"/>
                </a:lnTo>
                <a:lnTo>
                  <a:pt x="555" y="618"/>
                </a:lnTo>
                <a:lnTo>
                  <a:pt x="555" y="618"/>
                </a:lnTo>
                <a:lnTo>
                  <a:pt x="487" y="619"/>
                </a:lnTo>
                <a:lnTo>
                  <a:pt x="420" y="621"/>
                </a:lnTo>
                <a:lnTo>
                  <a:pt x="420" y="621"/>
                </a:lnTo>
                <a:lnTo>
                  <a:pt x="406" y="620"/>
                </a:lnTo>
                <a:lnTo>
                  <a:pt x="391" y="620"/>
                </a:lnTo>
                <a:lnTo>
                  <a:pt x="377" y="621"/>
                </a:lnTo>
                <a:lnTo>
                  <a:pt x="362" y="622"/>
                </a:lnTo>
                <a:lnTo>
                  <a:pt x="362" y="622"/>
                </a:lnTo>
                <a:lnTo>
                  <a:pt x="324" y="624"/>
                </a:lnTo>
                <a:lnTo>
                  <a:pt x="284" y="622"/>
                </a:lnTo>
                <a:lnTo>
                  <a:pt x="284" y="622"/>
                </a:lnTo>
                <a:lnTo>
                  <a:pt x="268" y="622"/>
                </a:lnTo>
                <a:lnTo>
                  <a:pt x="252" y="624"/>
                </a:lnTo>
                <a:lnTo>
                  <a:pt x="219" y="628"/>
                </a:lnTo>
                <a:lnTo>
                  <a:pt x="188" y="632"/>
                </a:lnTo>
                <a:lnTo>
                  <a:pt x="171" y="633"/>
                </a:lnTo>
                <a:lnTo>
                  <a:pt x="155" y="634"/>
                </a:lnTo>
                <a:lnTo>
                  <a:pt x="155" y="634"/>
                </a:lnTo>
                <a:lnTo>
                  <a:pt x="141" y="633"/>
                </a:lnTo>
                <a:lnTo>
                  <a:pt x="131" y="630"/>
                </a:lnTo>
                <a:lnTo>
                  <a:pt x="123" y="626"/>
                </a:lnTo>
                <a:lnTo>
                  <a:pt x="118" y="620"/>
                </a:lnTo>
                <a:lnTo>
                  <a:pt x="114" y="613"/>
                </a:lnTo>
                <a:lnTo>
                  <a:pt x="112" y="603"/>
                </a:lnTo>
                <a:lnTo>
                  <a:pt x="111" y="592"/>
                </a:lnTo>
                <a:lnTo>
                  <a:pt x="112" y="580"/>
                </a:lnTo>
                <a:lnTo>
                  <a:pt x="112" y="580"/>
                </a:lnTo>
                <a:lnTo>
                  <a:pt x="113" y="554"/>
                </a:lnTo>
                <a:lnTo>
                  <a:pt x="114" y="527"/>
                </a:lnTo>
                <a:lnTo>
                  <a:pt x="114" y="514"/>
                </a:lnTo>
                <a:lnTo>
                  <a:pt x="113" y="500"/>
                </a:lnTo>
                <a:lnTo>
                  <a:pt x="111" y="486"/>
                </a:lnTo>
                <a:lnTo>
                  <a:pt x="107" y="474"/>
                </a:lnTo>
                <a:lnTo>
                  <a:pt x="107" y="474"/>
                </a:lnTo>
                <a:lnTo>
                  <a:pt x="102" y="460"/>
                </a:lnTo>
                <a:lnTo>
                  <a:pt x="99" y="444"/>
                </a:lnTo>
                <a:lnTo>
                  <a:pt x="91" y="412"/>
                </a:lnTo>
                <a:lnTo>
                  <a:pt x="88" y="378"/>
                </a:lnTo>
                <a:lnTo>
                  <a:pt x="87" y="347"/>
                </a:lnTo>
                <a:lnTo>
                  <a:pt x="87" y="347"/>
                </a:lnTo>
                <a:lnTo>
                  <a:pt x="88" y="333"/>
                </a:lnTo>
                <a:lnTo>
                  <a:pt x="90" y="320"/>
                </a:lnTo>
                <a:lnTo>
                  <a:pt x="93" y="313"/>
                </a:lnTo>
                <a:lnTo>
                  <a:pt x="95" y="307"/>
                </a:lnTo>
                <a:lnTo>
                  <a:pt x="99" y="302"/>
                </a:lnTo>
                <a:lnTo>
                  <a:pt x="105" y="297"/>
                </a:lnTo>
                <a:lnTo>
                  <a:pt x="105" y="297"/>
                </a:lnTo>
                <a:lnTo>
                  <a:pt x="108" y="295"/>
                </a:lnTo>
                <a:lnTo>
                  <a:pt x="114" y="294"/>
                </a:lnTo>
                <a:lnTo>
                  <a:pt x="126" y="290"/>
                </a:lnTo>
                <a:lnTo>
                  <a:pt x="137" y="288"/>
                </a:lnTo>
                <a:lnTo>
                  <a:pt x="142" y="285"/>
                </a:lnTo>
                <a:lnTo>
                  <a:pt x="146" y="283"/>
                </a:lnTo>
                <a:lnTo>
                  <a:pt x="146" y="283"/>
                </a:lnTo>
                <a:lnTo>
                  <a:pt x="164" y="285"/>
                </a:lnTo>
                <a:lnTo>
                  <a:pt x="182" y="288"/>
                </a:lnTo>
                <a:lnTo>
                  <a:pt x="201" y="288"/>
                </a:lnTo>
                <a:lnTo>
                  <a:pt x="219" y="288"/>
                </a:lnTo>
                <a:lnTo>
                  <a:pt x="256" y="285"/>
                </a:lnTo>
                <a:lnTo>
                  <a:pt x="276" y="285"/>
                </a:lnTo>
                <a:lnTo>
                  <a:pt x="294" y="285"/>
                </a:lnTo>
                <a:lnTo>
                  <a:pt x="294" y="285"/>
                </a:lnTo>
                <a:lnTo>
                  <a:pt x="290" y="292"/>
                </a:lnTo>
                <a:lnTo>
                  <a:pt x="286" y="301"/>
                </a:lnTo>
                <a:lnTo>
                  <a:pt x="286" y="301"/>
                </a:lnTo>
                <a:lnTo>
                  <a:pt x="278" y="301"/>
                </a:lnTo>
                <a:lnTo>
                  <a:pt x="266" y="304"/>
                </a:lnTo>
                <a:lnTo>
                  <a:pt x="261" y="307"/>
                </a:lnTo>
                <a:lnTo>
                  <a:pt x="256" y="309"/>
                </a:lnTo>
                <a:lnTo>
                  <a:pt x="253" y="313"/>
                </a:lnTo>
                <a:lnTo>
                  <a:pt x="253" y="314"/>
                </a:lnTo>
                <a:lnTo>
                  <a:pt x="253" y="316"/>
                </a:lnTo>
                <a:lnTo>
                  <a:pt x="253" y="316"/>
                </a:lnTo>
                <a:lnTo>
                  <a:pt x="252" y="321"/>
                </a:lnTo>
                <a:lnTo>
                  <a:pt x="250" y="325"/>
                </a:lnTo>
                <a:lnTo>
                  <a:pt x="250" y="328"/>
                </a:lnTo>
                <a:lnTo>
                  <a:pt x="252" y="332"/>
                </a:lnTo>
                <a:lnTo>
                  <a:pt x="253" y="336"/>
                </a:lnTo>
                <a:lnTo>
                  <a:pt x="255" y="339"/>
                </a:lnTo>
                <a:lnTo>
                  <a:pt x="261" y="344"/>
                </a:lnTo>
                <a:lnTo>
                  <a:pt x="270" y="348"/>
                </a:lnTo>
                <a:lnTo>
                  <a:pt x="278" y="350"/>
                </a:lnTo>
                <a:lnTo>
                  <a:pt x="286" y="351"/>
                </a:lnTo>
                <a:lnTo>
                  <a:pt x="294" y="350"/>
                </a:lnTo>
                <a:lnTo>
                  <a:pt x="294" y="350"/>
                </a:lnTo>
                <a:lnTo>
                  <a:pt x="298" y="349"/>
                </a:lnTo>
                <a:lnTo>
                  <a:pt x="302" y="348"/>
                </a:lnTo>
                <a:lnTo>
                  <a:pt x="306" y="345"/>
                </a:lnTo>
                <a:lnTo>
                  <a:pt x="308" y="342"/>
                </a:lnTo>
                <a:lnTo>
                  <a:pt x="312" y="336"/>
                </a:lnTo>
                <a:lnTo>
                  <a:pt x="314" y="327"/>
                </a:lnTo>
                <a:lnTo>
                  <a:pt x="313" y="320"/>
                </a:lnTo>
                <a:lnTo>
                  <a:pt x="309" y="313"/>
                </a:lnTo>
                <a:lnTo>
                  <a:pt x="304" y="307"/>
                </a:lnTo>
                <a:lnTo>
                  <a:pt x="301" y="304"/>
                </a:lnTo>
                <a:lnTo>
                  <a:pt x="296" y="302"/>
                </a:lnTo>
                <a:lnTo>
                  <a:pt x="296" y="302"/>
                </a:lnTo>
                <a:lnTo>
                  <a:pt x="300" y="294"/>
                </a:lnTo>
                <a:lnTo>
                  <a:pt x="303" y="285"/>
                </a:lnTo>
                <a:lnTo>
                  <a:pt x="303" y="285"/>
                </a:lnTo>
                <a:lnTo>
                  <a:pt x="383" y="286"/>
                </a:lnTo>
                <a:lnTo>
                  <a:pt x="463" y="285"/>
                </a:lnTo>
                <a:lnTo>
                  <a:pt x="622" y="282"/>
                </a:lnTo>
                <a:lnTo>
                  <a:pt x="782" y="278"/>
                </a:lnTo>
                <a:lnTo>
                  <a:pt x="942" y="274"/>
                </a:lnTo>
                <a:lnTo>
                  <a:pt x="942" y="274"/>
                </a:lnTo>
                <a:lnTo>
                  <a:pt x="939" y="284"/>
                </a:lnTo>
                <a:lnTo>
                  <a:pt x="934" y="294"/>
                </a:lnTo>
                <a:lnTo>
                  <a:pt x="934" y="294"/>
                </a:lnTo>
                <a:lnTo>
                  <a:pt x="926" y="291"/>
                </a:lnTo>
                <a:lnTo>
                  <a:pt x="912" y="291"/>
                </a:lnTo>
                <a:lnTo>
                  <a:pt x="905" y="291"/>
                </a:lnTo>
                <a:lnTo>
                  <a:pt x="900" y="292"/>
                </a:lnTo>
                <a:lnTo>
                  <a:pt x="898" y="294"/>
                </a:lnTo>
                <a:lnTo>
                  <a:pt x="898" y="295"/>
                </a:lnTo>
                <a:lnTo>
                  <a:pt x="898" y="296"/>
                </a:lnTo>
                <a:lnTo>
                  <a:pt x="899" y="298"/>
                </a:lnTo>
                <a:lnTo>
                  <a:pt x="899" y="298"/>
                </a:lnTo>
                <a:lnTo>
                  <a:pt x="896" y="303"/>
                </a:lnTo>
                <a:lnTo>
                  <a:pt x="896" y="303"/>
                </a:lnTo>
                <a:lnTo>
                  <a:pt x="894" y="304"/>
                </a:lnTo>
                <a:lnTo>
                  <a:pt x="892" y="306"/>
                </a:lnTo>
                <a:lnTo>
                  <a:pt x="892" y="309"/>
                </a:lnTo>
                <a:lnTo>
                  <a:pt x="892" y="314"/>
                </a:lnTo>
                <a:lnTo>
                  <a:pt x="893" y="318"/>
                </a:lnTo>
                <a:lnTo>
                  <a:pt x="893" y="318"/>
                </a:lnTo>
                <a:lnTo>
                  <a:pt x="896" y="321"/>
                </a:lnTo>
                <a:lnTo>
                  <a:pt x="898" y="325"/>
                </a:lnTo>
                <a:lnTo>
                  <a:pt x="902" y="328"/>
                </a:lnTo>
                <a:lnTo>
                  <a:pt x="906" y="331"/>
                </a:lnTo>
                <a:lnTo>
                  <a:pt x="915" y="335"/>
                </a:lnTo>
                <a:lnTo>
                  <a:pt x="924" y="336"/>
                </a:lnTo>
                <a:lnTo>
                  <a:pt x="924" y="336"/>
                </a:lnTo>
                <a:lnTo>
                  <a:pt x="909" y="339"/>
                </a:lnTo>
                <a:lnTo>
                  <a:pt x="893" y="343"/>
                </a:lnTo>
                <a:lnTo>
                  <a:pt x="877" y="344"/>
                </a:lnTo>
                <a:lnTo>
                  <a:pt x="870" y="344"/>
                </a:lnTo>
                <a:lnTo>
                  <a:pt x="862" y="343"/>
                </a:lnTo>
                <a:lnTo>
                  <a:pt x="862" y="343"/>
                </a:lnTo>
                <a:lnTo>
                  <a:pt x="852" y="339"/>
                </a:lnTo>
                <a:lnTo>
                  <a:pt x="844" y="336"/>
                </a:lnTo>
                <a:lnTo>
                  <a:pt x="835" y="332"/>
                </a:lnTo>
                <a:lnTo>
                  <a:pt x="826" y="330"/>
                </a:lnTo>
                <a:lnTo>
                  <a:pt x="826" y="330"/>
                </a:lnTo>
                <a:lnTo>
                  <a:pt x="821" y="330"/>
                </a:lnTo>
                <a:lnTo>
                  <a:pt x="817" y="331"/>
                </a:lnTo>
                <a:lnTo>
                  <a:pt x="808" y="333"/>
                </a:lnTo>
                <a:lnTo>
                  <a:pt x="799" y="335"/>
                </a:lnTo>
                <a:lnTo>
                  <a:pt x="796" y="335"/>
                </a:lnTo>
                <a:lnTo>
                  <a:pt x="792" y="332"/>
                </a:lnTo>
                <a:lnTo>
                  <a:pt x="792" y="332"/>
                </a:lnTo>
                <a:lnTo>
                  <a:pt x="787" y="328"/>
                </a:lnTo>
                <a:lnTo>
                  <a:pt x="786" y="325"/>
                </a:lnTo>
                <a:lnTo>
                  <a:pt x="787" y="322"/>
                </a:lnTo>
                <a:lnTo>
                  <a:pt x="790" y="320"/>
                </a:lnTo>
                <a:lnTo>
                  <a:pt x="793" y="318"/>
                </a:lnTo>
                <a:lnTo>
                  <a:pt x="797" y="315"/>
                </a:lnTo>
                <a:lnTo>
                  <a:pt x="804" y="314"/>
                </a:lnTo>
                <a:lnTo>
                  <a:pt x="804" y="314"/>
                </a:lnTo>
                <a:lnTo>
                  <a:pt x="812" y="314"/>
                </a:lnTo>
                <a:lnTo>
                  <a:pt x="821" y="315"/>
                </a:lnTo>
                <a:lnTo>
                  <a:pt x="838" y="319"/>
                </a:lnTo>
                <a:lnTo>
                  <a:pt x="846" y="319"/>
                </a:lnTo>
                <a:lnTo>
                  <a:pt x="853" y="319"/>
                </a:lnTo>
                <a:lnTo>
                  <a:pt x="861" y="316"/>
                </a:lnTo>
                <a:lnTo>
                  <a:pt x="867" y="313"/>
                </a:lnTo>
                <a:lnTo>
                  <a:pt x="867" y="313"/>
                </a:lnTo>
                <a:lnTo>
                  <a:pt x="873" y="308"/>
                </a:lnTo>
                <a:lnTo>
                  <a:pt x="881" y="302"/>
                </a:lnTo>
                <a:lnTo>
                  <a:pt x="889" y="296"/>
                </a:lnTo>
                <a:lnTo>
                  <a:pt x="891" y="294"/>
                </a:lnTo>
                <a:lnTo>
                  <a:pt x="891" y="290"/>
                </a:lnTo>
                <a:lnTo>
                  <a:pt x="891" y="290"/>
                </a:lnTo>
                <a:lnTo>
                  <a:pt x="889" y="289"/>
                </a:lnTo>
                <a:lnTo>
                  <a:pt x="888" y="288"/>
                </a:lnTo>
                <a:lnTo>
                  <a:pt x="883" y="288"/>
                </a:lnTo>
                <a:lnTo>
                  <a:pt x="879" y="290"/>
                </a:lnTo>
                <a:lnTo>
                  <a:pt x="873" y="295"/>
                </a:lnTo>
                <a:lnTo>
                  <a:pt x="862" y="304"/>
                </a:lnTo>
                <a:lnTo>
                  <a:pt x="856" y="310"/>
                </a:lnTo>
                <a:lnTo>
                  <a:pt x="856" y="310"/>
                </a:lnTo>
                <a:lnTo>
                  <a:pt x="840" y="307"/>
                </a:lnTo>
                <a:lnTo>
                  <a:pt x="826" y="304"/>
                </a:lnTo>
                <a:lnTo>
                  <a:pt x="809" y="303"/>
                </a:lnTo>
                <a:lnTo>
                  <a:pt x="802" y="304"/>
                </a:lnTo>
                <a:lnTo>
                  <a:pt x="794" y="306"/>
                </a:lnTo>
                <a:lnTo>
                  <a:pt x="794" y="306"/>
                </a:lnTo>
                <a:lnTo>
                  <a:pt x="791" y="307"/>
                </a:lnTo>
                <a:lnTo>
                  <a:pt x="787" y="309"/>
                </a:lnTo>
                <a:lnTo>
                  <a:pt x="782" y="314"/>
                </a:lnTo>
                <a:lnTo>
                  <a:pt x="779" y="320"/>
                </a:lnTo>
                <a:lnTo>
                  <a:pt x="779" y="327"/>
                </a:lnTo>
                <a:lnTo>
                  <a:pt x="781" y="333"/>
                </a:lnTo>
                <a:lnTo>
                  <a:pt x="785" y="339"/>
                </a:lnTo>
                <a:lnTo>
                  <a:pt x="787" y="341"/>
                </a:lnTo>
                <a:lnTo>
                  <a:pt x="791" y="343"/>
                </a:lnTo>
                <a:lnTo>
                  <a:pt x="794" y="343"/>
                </a:lnTo>
                <a:lnTo>
                  <a:pt x="799" y="344"/>
                </a:lnTo>
                <a:lnTo>
                  <a:pt x="799" y="344"/>
                </a:lnTo>
                <a:lnTo>
                  <a:pt x="808" y="343"/>
                </a:lnTo>
                <a:lnTo>
                  <a:pt x="816" y="341"/>
                </a:lnTo>
                <a:lnTo>
                  <a:pt x="824" y="341"/>
                </a:lnTo>
                <a:lnTo>
                  <a:pt x="833" y="341"/>
                </a:lnTo>
                <a:lnTo>
                  <a:pt x="833" y="341"/>
                </a:lnTo>
                <a:lnTo>
                  <a:pt x="840" y="343"/>
                </a:lnTo>
                <a:lnTo>
                  <a:pt x="846" y="347"/>
                </a:lnTo>
                <a:lnTo>
                  <a:pt x="853" y="350"/>
                </a:lnTo>
                <a:lnTo>
                  <a:pt x="859" y="353"/>
                </a:lnTo>
                <a:lnTo>
                  <a:pt x="859" y="353"/>
                </a:lnTo>
                <a:lnTo>
                  <a:pt x="871" y="354"/>
                </a:lnTo>
                <a:lnTo>
                  <a:pt x="882" y="354"/>
                </a:lnTo>
                <a:lnTo>
                  <a:pt x="894" y="353"/>
                </a:lnTo>
                <a:lnTo>
                  <a:pt x="905" y="351"/>
                </a:lnTo>
                <a:lnTo>
                  <a:pt x="927" y="344"/>
                </a:lnTo>
                <a:lnTo>
                  <a:pt x="948" y="338"/>
                </a:lnTo>
                <a:lnTo>
                  <a:pt x="948" y="338"/>
                </a:lnTo>
                <a:lnTo>
                  <a:pt x="959" y="336"/>
                </a:lnTo>
                <a:lnTo>
                  <a:pt x="969" y="335"/>
                </a:lnTo>
                <a:lnTo>
                  <a:pt x="989" y="333"/>
                </a:lnTo>
                <a:lnTo>
                  <a:pt x="1010" y="332"/>
                </a:lnTo>
                <a:lnTo>
                  <a:pt x="1021" y="330"/>
                </a:lnTo>
                <a:lnTo>
                  <a:pt x="1030" y="327"/>
                </a:lnTo>
                <a:lnTo>
                  <a:pt x="1030" y="327"/>
                </a:lnTo>
                <a:lnTo>
                  <a:pt x="1036" y="325"/>
                </a:lnTo>
                <a:lnTo>
                  <a:pt x="1041" y="322"/>
                </a:lnTo>
                <a:lnTo>
                  <a:pt x="1045" y="320"/>
                </a:lnTo>
                <a:lnTo>
                  <a:pt x="1047" y="316"/>
                </a:lnTo>
                <a:lnTo>
                  <a:pt x="1048" y="314"/>
                </a:lnTo>
                <a:lnTo>
                  <a:pt x="1048" y="312"/>
                </a:lnTo>
                <a:lnTo>
                  <a:pt x="1047" y="308"/>
                </a:lnTo>
                <a:lnTo>
                  <a:pt x="1046" y="306"/>
                </a:lnTo>
                <a:lnTo>
                  <a:pt x="1040" y="301"/>
                </a:lnTo>
                <a:lnTo>
                  <a:pt x="1033" y="297"/>
                </a:lnTo>
                <a:lnTo>
                  <a:pt x="1024" y="294"/>
                </a:lnTo>
                <a:lnTo>
                  <a:pt x="1015" y="294"/>
                </a:lnTo>
                <a:lnTo>
                  <a:pt x="1015" y="294"/>
                </a:lnTo>
                <a:lnTo>
                  <a:pt x="1004" y="295"/>
                </a:lnTo>
                <a:lnTo>
                  <a:pt x="988" y="297"/>
                </a:lnTo>
                <a:lnTo>
                  <a:pt x="980" y="300"/>
                </a:lnTo>
                <a:lnTo>
                  <a:pt x="974" y="303"/>
                </a:lnTo>
                <a:lnTo>
                  <a:pt x="969" y="306"/>
                </a:lnTo>
                <a:lnTo>
                  <a:pt x="969" y="308"/>
                </a:lnTo>
                <a:lnTo>
                  <a:pt x="969" y="310"/>
                </a:lnTo>
                <a:lnTo>
                  <a:pt x="969" y="310"/>
                </a:lnTo>
                <a:lnTo>
                  <a:pt x="970" y="310"/>
                </a:lnTo>
                <a:lnTo>
                  <a:pt x="971" y="312"/>
                </a:lnTo>
                <a:lnTo>
                  <a:pt x="979" y="310"/>
                </a:lnTo>
                <a:lnTo>
                  <a:pt x="1000" y="307"/>
                </a:lnTo>
                <a:lnTo>
                  <a:pt x="1011" y="306"/>
                </a:lnTo>
                <a:lnTo>
                  <a:pt x="1023" y="306"/>
                </a:lnTo>
                <a:lnTo>
                  <a:pt x="1033" y="307"/>
                </a:lnTo>
                <a:lnTo>
                  <a:pt x="1036" y="309"/>
                </a:lnTo>
                <a:lnTo>
                  <a:pt x="1040" y="312"/>
                </a:lnTo>
                <a:lnTo>
                  <a:pt x="1040" y="312"/>
                </a:lnTo>
                <a:lnTo>
                  <a:pt x="1035" y="315"/>
                </a:lnTo>
                <a:lnTo>
                  <a:pt x="1030" y="318"/>
                </a:lnTo>
                <a:lnTo>
                  <a:pt x="1020" y="322"/>
                </a:lnTo>
                <a:lnTo>
                  <a:pt x="1007" y="324"/>
                </a:lnTo>
                <a:lnTo>
                  <a:pt x="994" y="325"/>
                </a:lnTo>
                <a:lnTo>
                  <a:pt x="969" y="326"/>
                </a:lnTo>
                <a:lnTo>
                  <a:pt x="957" y="326"/>
                </a:lnTo>
                <a:lnTo>
                  <a:pt x="946" y="328"/>
                </a:lnTo>
                <a:lnTo>
                  <a:pt x="946" y="328"/>
                </a:lnTo>
                <a:lnTo>
                  <a:pt x="948" y="325"/>
                </a:lnTo>
                <a:lnTo>
                  <a:pt x="951" y="321"/>
                </a:lnTo>
                <a:lnTo>
                  <a:pt x="952" y="316"/>
                </a:lnTo>
                <a:lnTo>
                  <a:pt x="952" y="313"/>
                </a:lnTo>
                <a:lnTo>
                  <a:pt x="951" y="308"/>
                </a:lnTo>
                <a:lnTo>
                  <a:pt x="948" y="304"/>
                </a:lnTo>
                <a:lnTo>
                  <a:pt x="946" y="301"/>
                </a:lnTo>
                <a:lnTo>
                  <a:pt x="942" y="297"/>
                </a:lnTo>
                <a:lnTo>
                  <a:pt x="942" y="297"/>
                </a:lnTo>
                <a:lnTo>
                  <a:pt x="948" y="286"/>
                </a:lnTo>
                <a:lnTo>
                  <a:pt x="951" y="280"/>
                </a:lnTo>
                <a:lnTo>
                  <a:pt x="952" y="273"/>
                </a:lnTo>
                <a:lnTo>
                  <a:pt x="952" y="273"/>
                </a:lnTo>
                <a:lnTo>
                  <a:pt x="980" y="274"/>
                </a:lnTo>
                <a:lnTo>
                  <a:pt x="1028" y="274"/>
                </a:lnTo>
                <a:lnTo>
                  <a:pt x="1052" y="274"/>
                </a:lnTo>
                <a:lnTo>
                  <a:pt x="1072" y="273"/>
                </a:lnTo>
                <a:lnTo>
                  <a:pt x="1088" y="271"/>
                </a:lnTo>
                <a:lnTo>
                  <a:pt x="1092" y="269"/>
                </a:lnTo>
                <a:lnTo>
                  <a:pt x="1094" y="267"/>
                </a:lnTo>
                <a:lnTo>
                  <a:pt x="1094" y="267"/>
                </a:lnTo>
                <a:close/>
                <a:moveTo>
                  <a:pt x="265" y="332"/>
                </a:moveTo>
                <a:lnTo>
                  <a:pt x="265" y="332"/>
                </a:lnTo>
                <a:lnTo>
                  <a:pt x="264" y="327"/>
                </a:lnTo>
                <a:lnTo>
                  <a:pt x="262" y="322"/>
                </a:lnTo>
                <a:lnTo>
                  <a:pt x="262" y="322"/>
                </a:lnTo>
                <a:lnTo>
                  <a:pt x="268" y="325"/>
                </a:lnTo>
                <a:lnTo>
                  <a:pt x="277" y="330"/>
                </a:lnTo>
                <a:lnTo>
                  <a:pt x="285" y="335"/>
                </a:lnTo>
                <a:lnTo>
                  <a:pt x="288" y="335"/>
                </a:lnTo>
                <a:lnTo>
                  <a:pt x="290" y="335"/>
                </a:lnTo>
                <a:lnTo>
                  <a:pt x="290" y="335"/>
                </a:lnTo>
                <a:lnTo>
                  <a:pt x="291" y="336"/>
                </a:lnTo>
                <a:lnTo>
                  <a:pt x="291" y="336"/>
                </a:lnTo>
                <a:lnTo>
                  <a:pt x="289" y="338"/>
                </a:lnTo>
                <a:lnTo>
                  <a:pt x="288" y="342"/>
                </a:lnTo>
                <a:lnTo>
                  <a:pt x="288" y="342"/>
                </a:lnTo>
                <a:lnTo>
                  <a:pt x="282" y="342"/>
                </a:lnTo>
                <a:lnTo>
                  <a:pt x="276" y="341"/>
                </a:lnTo>
                <a:lnTo>
                  <a:pt x="271" y="338"/>
                </a:lnTo>
                <a:lnTo>
                  <a:pt x="266" y="336"/>
                </a:lnTo>
                <a:lnTo>
                  <a:pt x="266" y="336"/>
                </a:lnTo>
                <a:lnTo>
                  <a:pt x="265" y="332"/>
                </a:lnTo>
                <a:lnTo>
                  <a:pt x="265" y="332"/>
                </a:lnTo>
                <a:close/>
                <a:moveTo>
                  <a:pt x="284" y="321"/>
                </a:moveTo>
                <a:lnTo>
                  <a:pt x="284" y="321"/>
                </a:lnTo>
                <a:lnTo>
                  <a:pt x="285" y="320"/>
                </a:lnTo>
                <a:lnTo>
                  <a:pt x="285" y="320"/>
                </a:lnTo>
                <a:lnTo>
                  <a:pt x="286" y="322"/>
                </a:lnTo>
                <a:lnTo>
                  <a:pt x="288" y="325"/>
                </a:lnTo>
                <a:lnTo>
                  <a:pt x="288" y="325"/>
                </a:lnTo>
                <a:lnTo>
                  <a:pt x="284" y="321"/>
                </a:lnTo>
                <a:lnTo>
                  <a:pt x="284" y="321"/>
                </a:lnTo>
                <a:close/>
                <a:moveTo>
                  <a:pt x="924" y="316"/>
                </a:moveTo>
                <a:lnTo>
                  <a:pt x="924" y="316"/>
                </a:lnTo>
                <a:lnTo>
                  <a:pt x="932" y="324"/>
                </a:lnTo>
                <a:lnTo>
                  <a:pt x="932" y="324"/>
                </a:lnTo>
                <a:lnTo>
                  <a:pt x="930" y="325"/>
                </a:lnTo>
                <a:lnTo>
                  <a:pt x="930" y="325"/>
                </a:lnTo>
                <a:lnTo>
                  <a:pt x="923" y="326"/>
                </a:lnTo>
                <a:lnTo>
                  <a:pt x="915" y="324"/>
                </a:lnTo>
                <a:lnTo>
                  <a:pt x="908" y="321"/>
                </a:lnTo>
                <a:lnTo>
                  <a:pt x="905" y="318"/>
                </a:lnTo>
                <a:lnTo>
                  <a:pt x="903" y="315"/>
                </a:lnTo>
                <a:lnTo>
                  <a:pt x="903" y="315"/>
                </a:lnTo>
                <a:lnTo>
                  <a:pt x="906" y="313"/>
                </a:lnTo>
                <a:lnTo>
                  <a:pt x="906" y="313"/>
                </a:lnTo>
                <a:lnTo>
                  <a:pt x="911" y="316"/>
                </a:lnTo>
                <a:lnTo>
                  <a:pt x="916" y="319"/>
                </a:lnTo>
                <a:lnTo>
                  <a:pt x="920" y="319"/>
                </a:lnTo>
                <a:lnTo>
                  <a:pt x="924" y="316"/>
                </a:lnTo>
                <a:lnTo>
                  <a:pt x="924" y="316"/>
                </a:lnTo>
                <a:close/>
                <a:moveTo>
                  <a:pt x="910" y="302"/>
                </a:moveTo>
                <a:lnTo>
                  <a:pt x="910" y="302"/>
                </a:lnTo>
                <a:lnTo>
                  <a:pt x="914" y="301"/>
                </a:lnTo>
                <a:lnTo>
                  <a:pt x="914" y="301"/>
                </a:lnTo>
                <a:lnTo>
                  <a:pt x="920" y="303"/>
                </a:lnTo>
                <a:lnTo>
                  <a:pt x="920" y="303"/>
                </a:lnTo>
                <a:lnTo>
                  <a:pt x="915" y="302"/>
                </a:lnTo>
                <a:lnTo>
                  <a:pt x="910" y="302"/>
                </a:lnTo>
                <a:lnTo>
                  <a:pt x="910" y="302"/>
                </a:lnTo>
                <a:close/>
                <a:moveTo>
                  <a:pt x="942" y="265"/>
                </a:moveTo>
                <a:lnTo>
                  <a:pt x="942" y="265"/>
                </a:lnTo>
                <a:lnTo>
                  <a:pt x="909" y="265"/>
                </a:lnTo>
                <a:lnTo>
                  <a:pt x="909" y="265"/>
                </a:lnTo>
                <a:lnTo>
                  <a:pt x="906" y="259"/>
                </a:lnTo>
                <a:lnTo>
                  <a:pt x="905" y="253"/>
                </a:lnTo>
                <a:lnTo>
                  <a:pt x="905" y="247"/>
                </a:lnTo>
                <a:lnTo>
                  <a:pt x="908" y="243"/>
                </a:lnTo>
                <a:lnTo>
                  <a:pt x="908" y="243"/>
                </a:lnTo>
                <a:lnTo>
                  <a:pt x="910" y="247"/>
                </a:lnTo>
                <a:lnTo>
                  <a:pt x="912" y="249"/>
                </a:lnTo>
                <a:lnTo>
                  <a:pt x="916" y="250"/>
                </a:lnTo>
                <a:lnTo>
                  <a:pt x="918" y="251"/>
                </a:lnTo>
                <a:lnTo>
                  <a:pt x="922" y="250"/>
                </a:lnTo>
                <a:lnTo>
                  <a:pt x="926" y="248"/>
                </a:lnTo>
                <a:lnTo>
                  <a:pt x="933" y="242"/>
                </a:lnTo>
                <a:lnTo>
                  <a:pt x="933" y="242"/>
                </a:lnTo>
                <a:lnTo>
                  <a:pt x="936" y="247"/>
                </a:lnTo>
                <a:lnTo>
                  <a:pt x="936" y="247"/>
                </a:lnTo>
                <a:lnTo>
                  <a:pt x="939" y="251"/>
                </a:lnTo>
                <a:lnTo>
                  <a:pt x="941" y="255"/>
                </a:lnTo>
                <a:lnTo>
                  <a:pt x="942" y="265"/>
                </a:lnTo>
                <a:lnTo>
                  <a:pt x="942" y="265"/>
                </a:lnTo>
                <a:close/>
                <a:moveTo>
                  <a:pt x="915" y="236"/>
                </a:moveTo>
                <a:lnTo>
                  <a:pt x="915" y="236"/>
                </a:lnTo>
                <a:lnTo>
                  <a:pt x="920" y="235"/>
                </a:lnTo>
                <a:lnTo>
                  <a:pt x="924" y="236"/>
                </a:lnTo>
                <a:lnTo>
                  <a:pt x="924" y="236"/>
                </a:lnTo>
                <a:lnTo>
                  <a:pt x="917" y="241"/>
                </a:lnTo>
                <a:lnTo>
                  <a:pt x="917" y="241"/>
                </a:lnTo>
                <a:lnTo>
                  <a:pt x="915" y="236"/>
                </a:lnTo>
                <a:lnTo>
                  <a:pt x="915" y="236"/>
                </a:lnTo>
                <a:close/>
                <a:moveTo>
                  <a:pt x="927" y="178"/>
                </a:moveTo>
                <a:lnTo>
                  <a:pt x="927" y="178"/>
                </a:lnTo>
                <a:lnTo>
                  <a:pt x="928" y="177"/>
                </a:lnTo>
                <a:lnTo>
                  <a:pt x="929" y="176"/>
                </a:lnTo>
                <a:lnTo>
                  <a:pt x="929" y="172"/>
                </a:lnTo>
                <a:lnTo>
                  <a:pt x="927" y="166"/>
                </a:lnTo>
                <a:lnTo>
                  <a:pt x="927" y="166"/>
                </a:lnTo>
                <a:lnTo>
                  <a:pt x="927" y="165"/>
                </a:lnTo>
                <a:lnTo>
                  <a:pt x="927" y="165"/>
                </a:lnTo>
                <a:lnTo>
                  <a:pt x="932" y="168"/>
                </a:lnTo>
                <a:lnTo>
                  <a:pt x="938" y="176"/>
                </a:lnTo>
                <a:lnTo>
                  <a:pt x="938" y="176"/>
                </a:lnTo>
                <a:lnTo>
                  <a:pt x="941" y="182"/>
                </a:lnTo>
                <a:lnTo>
                  <a:pt x="944" y="189"/>
                </a:lnTo>
                <a:lnTo>
                  <a:pt x="944" y="196"/>
                </a:lnTo>
                <a:lnTo>
                  <a:pt x="942" y="203"/>
                </a:lnTo>
                <a:lnTo>
                  <a:pt x="940" y="210"/>
                </a:lnTo>
                <a:lnTo>
                  <a:pt x="938" y="216"/>
                </a:lnTo>
                <a:lnTo>
                  <a:pt x="932" y="229"/>
                </a:lnTo>
                <a:lnTo>
                  <a:pt x="932" y="229"/>
                </a:lnTo>
                <a:lnTo>
                  <a:pt x="927" y="226"/>
                </a:lnTo>
                <a:lnTo>
                  <a:pt x="922" y="225"/>
                </a:lnTo>
                <a:lnTo>
                  <a:pt x="917" y="225"/>
                </a:lnTo>
                <a:lnTo>
                  <a:pt x="914" y="226"/>
                </a:lnTo>
                <a:lnTo>
                  <a:pt x="914" y="226"/>
                </a:lnTo>
                <a:lnTo>
                  <a:pt x="912" y="213"/>
                </a:lnTo>
                <a:lnTo>
                  <a:pt x="912" y="198"/>
                </a:lnTo>
                <a:lnTo>
                  <a:pt x="914" y="184"/>
                </a:lnTo>
                <a:lnTo>
                  <a:pt x="917" y="173"/>
                </a:lnTo>
                <a:lnTo>
                  <a:pt x="917" y="173"/>
                </a:lnTo>
                <a:lnTo>
                  <a:pt x="917" y="176"/>
                </a:lnTo>
                <a:lnTo>
                  <a:pt x="918" y="179"/>
                </a:lnTo>
                <a:lnTo>
                  <a:pt x="922" y="184"/>
                </a:lnTo>
                <a:lnTo>
                  <a:pt x="923" y="184"/>
                </a:lnTo>
                <a:lnTo>
                  <a:pt x="926" y="184"/>
                </a:lnTo>
                <a:lnTo>
                  <a:pt x="927" y="182"/>
                </a:lnTo>
                <a:lnTo>
                  <a:pt x="927" y="178"/>
                </a:lnTo>
                <a:lnTo>
                  <a:pt x="927" y="178"/>
                </a:lnTo>
                <a:close/>
                <a:moveTo>
                  <a:pt x="915" y="115"/>
                </a:moveTo>
                <a:lnTo>
                  <a:pt x="915" y="115"/>
                </a:lnTo>
                <a:lnTo>
                  <a:pt x="920" y="117"/>
                </a:lnTo>
                <a:lnTo>
                  <a:pt x="920" y="117"/>
                </a:lnTo>
                <a:lnTo>
                  <a:pt x="917" y="118"/>
                </a:lnTo>
                <a:lnTo>
                  <a:pt x="917" y="118"/>
                </a:lnTo>
                <a:lnTo>
                  <a:pt x="915" y="118"/>
                </a:lnTo>
                <a:lnTo>
                  <a:pt x="915" y="118"/>
                </a:lnTo>
                <a:lnTo>
                  <a:pt x="915" y="115"/>
                </a:lnTo>
                <a:lnTo>
                  <a:pt x="915" y="115"/>
                </a:lnTo>
                <a:close/>
                <a:moveTo>
                  <a:pt x="904" y="20"/>
                </a:moveTo>
                <a:lnTo>
                  <a:pt x="904" y="20"/>
                </a:lnTo>
                <a:lnTo>
                  <a:pt x="906" y="21"/>
                </a:lnTo>
                <a:lnTo>
                  <a:pt x="906" y="21"/>
                </a:lnTo>
                <a:lnTo>
                  <a:pt x="905" y="24"/>
                </a:lnTo>
                <a:lnTo>
                  <a:pt x="905" y="24"/>
                </a:lnTo>
                <a:lnTo>
                  <a:pt x="904" y="24"/>
                </a:lnTo>
                <a:lnTo>
                  <a:pt x="904" y="24"/>
                </a:lnTo>
                <a:lnTo>
                  <a:pt x="904" y="20"/>
                </a:lnTo>
                <a:lnTo>
                  <a:pt x="904" y="20"/>
                </a:lnTo>
                <a:close/>
                <a:moveTo>
                  <a:pt x="904" y="44"/>
                </a:moveTo>
                <a:lnTo>
                  <a:pt x="904" y="44"/>
                </a:lnTo>
                <a:lnTo>
                  <a:pt x="904" y="50"/>
                </a:lnTo>
                <a:lnTo>
                  <a:pt x="904" y="50"/>
                </a:lnTo>
                <a:lnTo>
                  <a:pt x="903" y="44"/>
                </a:lnTo>
                <a:lnTo>
                  <a:pt x="903" y="44"/>
                </a:lnTo>
                <a:lnTo>
                  <a:pt x="904" y="44"/>
                </a:lnTo>
                <a:lnTo>
                  <a:pt x="904" y="44"/>
                </a:lnTo>
                <a:close/>
                <a:moveTo>
                  <a:pt x="902" y="79"/>
                </a:moveTo>
                <a:lnTo>
                  <a:pt x="902" y="79"/>
                </a:lnTo>
                <a:lnTo>
                  <a:pt x="902" y="85"/>
                </a:lnTo>
                <a:lnTo>
                  <a:pt x="903" y="88"/>
                </a:lnTo>
                <a:lnTo>
                  <a:pt x="906" y="89"/>
                </a:lnTo>
                <a:lnTo>
                  <a:pt x="906" y="89"/>
                </a:lnTo>
                <a:lnTo>
                  <a:pt x="909" y="88"/>
                </a:lnTo>
                <a:lnTo>
                  <a:pt x="911" y="85"/>
                </a:lnTo>
                <a:lnTo>
                  <a:pt x="911" y="82"/>
                </a:lnTo>
                <a:lnTo>
                  <a:pt x="912" y="77"/>
                </a:lnTo>
                <a:lnTo>
                  <a:pt x="912" y="62"/>
                </a:lnTo>
                <a:lnTo>
                  <a:pt x="912" y="62"/>
                </a:lnTo>
                <a:lnTo>
                  <a:pt x="918" y="66"/>
                </a:lnTo>
                <a:lnTo>
                  <a:pt x="923" y="71"/>
                </a:lnTo>
                <a:lnTo>
                  <a:pt x="928" y="77"/>
                </a:lnTo>
                <a:lnTo>
                  <a:pt x="930" y="84"/>
                </a:lnTo>
                <a:lnTo>
                  <a:pt x="930" y="84"/>
                </a:lnTo>
                <a:lnTo>
                  <a:pt x="930" y="91"/>
                </a:lnTo>
                <a:lnTo>
                  <a:pt x="930" y="98"/>
                </a:lnTo>
                <a:lnTo>
                  <a:pt x="929" y="103"/>
                </a:lnTo>
                <a:lnTo>
                  <a:pt x="927" y="108"/>
                </a:lnTo>
                <a:lnTo>
                  <a:pt x="927" y="108"/>
                </a:lnTo>
                <a:lnTo>
                  <a:pt x="923" y="106"/>
                </a:lnTo>
                <a:lnTo>
                  <a:pt x="923" y="106"/>
                </a:lnTo>
                <a:lnTo>
                  <a:pt x="922" y="102"/>
                </a:lnTo>
                <a:lnTo>
                  <a:pt x="920" y="101"/>
                </a:lnTo>
                <a:lnTo>
                  <a:pt x="917" y="102"/>
                </a:lnTo>
                <a:lnTo>
                  <a:pt x="915" y="103"/>
                </a:lnTo>
                <a:lnTo>
                  <a:pt x="915" y="103"/>
                </a:lnTo>
                <a:lnTo>
                  <a:pt x="911" y="100"/>
                </a:lnTo>
                <a:lnTo>
                  <a:pt x="909" y="98"/>
                </a:lnTo>
                <a:lnTo>
                  <a:pt x="908" y="101"/>
                </a:lnTo>
                <a:lnTo>
                  <a:pt x="906" y="104"/>
                </a:lnTo>
                <a:lnTo>
                  <a:pt x="906" y="114"/>
                </a:lnTo>
                <a:lnTo>
                  <a:pt x="906" y="120"/>
                </a:lnTo>
                <a:lnTo>
                  <a:pt x="906" y="120"/>
                </a:lnTo>
                <a:lnTo>
                  <a:pt x="904" y="120"/>
                </a:lnTo>
                <a:lnTo>
                  <a:pt x="902" y="118"/>
                </a:lnTo>
                <a:lnTo>
                  <a:pt x="902" y="118"/>
                </a:lnTo>
                <a:lnTo>
                  <a:pt x="900" y="115"/>
                </a:lnTo>
                <a:lnTo>
                  <a:pt x="898" y="110"/>
                </a:lnTo>
                <a:lnTo>
                  <a:pt x="894" y="103"/>
                </a:lnTo>
                <a:lnTo>
                  <a:pt x="894" y="103"/>
                </a:lnTo>
                <a:lnTo>
                  <a:pt x="894" y="97"/>
                </a:lnTo>
                <a:lnTo>
                  <a:pt x="893" y="94"/>
                </a:lnTo>
                <a:lnTo>
                  <a:pt x="892" y="92"/>
                </a:lnTo>
                <a:lnTo>
                  <a:pt x="891" y="91"/>
                </a:lnTo>
                <a:lnTo>
                  <a:pt x="891" y="91"/>
                </a:lnTo>
                <a:lnTo>
                  <a:pt x="889" y="84"/>
                </a:lnTo>
                <a:lnTo>
                  <a:pt x="889" y="77"/>
                </a:lnTo>
                <a:lnTo>
                  <a:pt x="889" y="73"/>
                </a:lnTo>
                <a:lnTo>
                  <a:pt x="891" y="70"/>
                </a:lnTo>
                <a:lnTo>
                  <a:pt x="893" y="67"/>
                </a:lnTo>
                <a:lnTo>
                  <a:pt x="897" y="65"/>
                </a:lnTo>
                <a:lnTo>
                  <a:pt x="897" y="65"/>
                </a:lnTo>
                <a:lnTo>
                  <a:pt x="898" y="72"/>
                </a:lnTo>
                <a:lnTo>
                  <a:pt x="902" y="79"/>
                </a:lnTo>
                <a:lnTo>
                  <a:pt x="902" y="79"/>
                </a:lnTo>
                <a:close/>
                <a:moveTo>
                  <a:pt x="791" y="35"/>
                </a:moveTo>
                <a:lnTo>
                  <a:pt x="791" y="35"/>
                </a:lnTo>
                <a:lnTo>
                  <a:pt x="787" y="35"/>
                </a:lnTo>
                <a:lnTo>
                  <a:pt x="787" y="35"/>
                </a:lnTo>
                <a:lnTo>
                  <a:pt x="787" y="35"/>
                </a:lnTo>
                <a:lnTo>
                  <a:pt x="787" y="35"/>
                </a:lnTo>
                <a:lnTo>
                  <a:pt x="791" y="35"/>
                </a:lnTo>
                <a:lnTo>
                  <a:pt x="791" y="35"/>
                </a:lnTo>
                <a:close/>
                <a:moveTo>
                  <a:pt x="691" y="32"/>
                </a:moveTo>
                <a:lnTo>
                  <a:pt x="691" y="32"/>
                </a:lnTo>
                <a:lnTo>
                  <a:pt x="713" y="33"/>
                </a:lnTo>
                <a:lnTo>
                  <a:pt x="713" y="33"/>
                </a:lnTo>
                <a:lnTo>
                  <a:pt x="691" y="32"/>
                </a:lnTo>
                <a:lnTo>
                  <a:pt x="691" y="32"/>
                </a:lnTo>
                <a:lnTo>
                  <a:pt x="691" y="32"/>
                </a:lnTo>
                <a:lnTo>
                  <a:pt x="691" y="32"/>
                </a:lnTo>
                <a:close/>
                <a:moveTo>
                  <a:pt x="285" y="53"/>
                </a:moveTo>
                <a:lnTo>
                  <a:pt x="285" y="53"/>
                </a:lnTo>
                <a:lnTo>
                  <a:pt x="360" y="49"/>
                </a:lnTo>
                <a:lnTo>
                  <a:pt x="434" y="45"/>
                </a:lnTo>
                <a:lnTo>
                  <a:pt x="509" y="43"/>
                </a:lnTo>
                <a:lnTo>
                  <a:pt x="584" y="41"/>
                </a:lnTo>
                <a:lnTo>
                  <a:pt x="584" y="41"/>
                </a:lnTo>
                <a:lnTo>
                  <a:pt x="661" y="42"/>
                </a:lnTo>
                <a:lnTo>
                  <a:pt x="738" y="44"/>
                </a:lnTo>
                <a:lnTo>
                  <a:pt x="816" y="45"/>
                </a:lnTo>
                <a:lnTo>
                  <a:pt x="855" y="45"/>
                </a:lnTo>
                <a:lnTo>
                  <a:pt x="893" y="44"/>
                </a:lnTo>
                <a:lnTo>
                  <a:pt x="893" y="44"/>
                </a:lnTo>
                <a:lnTo>
                  <a:pt x="894" y="55"/>
                </a:lnTo>
                <a:lnTo>
                  <a:pt x="894" y="55"/>
                </a:lnTo>
                <a:lnTo>
                  <a:pt x="887" y="59"/>
                </a:lnTo>
                <a:lnTo>
                  <a:pt x="883" y="65"/>
                </a:lnTo>
                <a:lnTo>
                  <a:pt x="881" y="71"/>
                </a:lnTo>
                <a:lnTo>
                  <a:pt x="880" y="78"/>
                </a:lnTo>
                <a:lnTo>
                  <a:pt x="880" y="85"/>
                </a:lnTo>
                <a:lnTo>
                  <a:pt x="881" y="92"/>
                </a:lnTo>
                <a:lnTo>
                  <a:pt x="886" y="107"/>
                </a:lnTo>
                <a:lnTo>
                  <a:pt x="886" y="107"/>
                </a:lnTo>
                <a:lnTo>
                  <a:pt x="888" y="115"/>
                </a:lnTo>
                <a:lnTo>
                  <a:pt x="892" y="123"/>
                </a:lnTo>
                <a:lnTo>
                  <a:pt x="896" y="126"/>
                </a:lnTo>
                <a:lnTo>
                  <a:pt x="899" y="129"/>
                </a:lnTo>
                <a:lnTo>
                  <a:pt x="903" y="130"/>
                </a:lnTo>
                <a:lnTo>
                  <a:pt x="908" y="130"/>
                </a:lnTo>
                <a:lnTo>
                  <a:pt x="908" y="130"/>
                </a:lnTo>
                <a:lnTo>
                  <a:pt x="911" y="145"/>
                </a:lnTo>
                <a:lnTo>
                  <a:pt x="915" y="159"/>
                </a:lnTo>
                <a:lnTo>
                  <a:pt x="915" y="159"/>
                </a:lnTo>
                <a:lnTo>
                  <a:pt x="912" y="162"/>
                </a:lnTo>
                <a:lnTo>
                  <a:pt x="910" y="166"/>
                </a:lnTo>
                <a:lnTo>
                  <a:pt x="906" y="176"/>
                </a:lnTo>
                <a:lnTo>
                  <a:pt x="904" y="188"/>
                </a:lnTo>
                <a:lnTo>
                  <a:pt x="903" y="198"/>
                </a:lnTo>
                <a:lnTo>
                  <a:pt x="903" y="198"/>
                </a:lnTo>
                <a:lnTo>
                  <a:pt x="900" y="202"/>
                </a:lnTo>
                <a:lnTo>
                  <a:pt x="900" y="206"/>
                </a:lnTo>
                <a:lnTo>
                  <a:pt x="899" y="215"/>
                </a:lnTo>
                <a:lnTo>
                  <a:pt x="902" y="225"/>
                </a:lnTo>
                <a:lnTo>
                  <a:pt x="903" y="232"/>
                </a:lnTo>
                <a:lnTo>
                  <a:pt x="903" y="232"/>
                </a:lnTo>
                <a:lnTo>
                  <a:pt x="898" y="238"/>
                </a:lnTo>
                <a:lnTo>
                  <a:pt x="897" y="245"/>
                </a:lnTo>
                <a:lnTo>
                  <a:pt x="896" y="255"/>
                </a:lnTo>
                <a:lnTo>
                  <a:pt x="898" y="265"/>
                </a:lnTo>
                <a:lnTo>
                  <a:pt x="898" y="265"/>
                </a:lnTo>
                <a:lnTo>
                  <a:pt x="750" y="268"/>
                </a:lnTo>
                <a:lnTo>
                  <a:pt x="602" y="272"/>
                </a:lnTo>
                <a:lnTo>
                  <a:pt x="454" y="275"/>
                </a:lnTo>
                <a:lnTo>
                  <a:pt x="379" y="277"/>
                </a:lnTo>
                <a:lnTo>
                  <a:pt x="306" y="275"/>
                </a:lnTo>
                <a:lnTo>
                  <a:pt x="306" y="275"/>
                </a:lnTo>
                <a:lnTo>
                  <a:pt x="306" y="265"/>
                </a:lnTo>
                <a:lnTo>
                  <a:pt x="306" y="260"/>
                </a:lnTo>
                <a:lnTo>
                  <a:pt x="303" y="255"/>
                </a:lnTo>
                <a:lnTo>
                  <a:pt x="303" y="255"/>
                </a:lnTo>
                <a:lnTo>
                  <a:pt x="301" y="250"/>
                </a:lnTo>
                <a:lnTo>
                  <a:pt x="298" y="245"/>
                </a:lnTo>
                <a:lnTo>
                  <a:pt x="295" y="242"/>
                </a:lnTo>
                <a:lnTo>
                  <a:pt x="290" y="239"/>
                </a:lnTo>
                <a:lnTo>
                  <a:pt x="290" y="239"/>
                </a:lnTo>
                <a:lnTo>
                  <a:pt x="294" y="231"/>
                </a:lnTo>
                <a:lnTo>
                  <a:pt x="295" y="221"/>
                </a:lnTo>
                <a:lnTo>
                  <a:pt x="296" y="210"/>
                </a:lnTo>
                <a:lnTo>
                  <a:pt x="296" y="200"/>
                </a:lnTo>
                <a:lnTo>
                  <a:pt x="295" y="189"/>
                </a:lnTo>
                <a:lnTo>
                  <a:pt x="292" y="179"/>
                </a:lnTo>
                <a:lnTo>
                  <a:pt x="289" y="170"/>
                </a:lnTo>
                <a:lnTo>
                  <a:pt x="283" y="162"/>
                </a:lnTo>
                <a:lnTo>
                  <a:pt x="283" y="162"/>
                </a:lnTo>
                <a:lnTo>
                  <a:pt x="284" y="151"/>
                </a:lnTo>
                <a:lnTo>
                  <a:pt x="284" y="142"/>
                </a:lnTo>
                <a:lnTo>
                  <a:pt x="284" y="142"/>
                </a:lnTo>
                <a:lnTo>
                  <a:pt x="288" y="138"/>
                </a:lnTo>
                <a:lnTo>
                  <a:pt x="290" y="135"/>
                </a:lnTo>
                <a:lnTo>
                  <a:pt x="295" y="125"/>
                </a:lnTo>
                <a:lnTo>
                  <a:pt x="296" y="114"/>
                </a:lnTo>
                <a:lnTo>
                  <a:pt x="296" y="103"/>
                </a:lnTo>
                <a:lnTo>
                  <a:pt x="295" y="92"/>
                </a:lnTo>
                <a:lnTo>
                  <a:pt x="292" y="82"/>
                </a:lnTo>
                <a:lnTo>
                  <a:pt x="288" y="72"/>
                </a:lnTo>
                <a:lnTo>
                  <a:pt x="283" y="64"/>
                </a:lnTo>
                <a:lnTo>
                  <a:pt x="283" y="64"/>
                </a:lnTo>
                <a:lnTo>
                  <a:pt x="285" y="53"/>
                </a:lnTo>
                <a:lnTo>
                  <a:pt x="285" y="53"/>
                </a:lnTo>
                <a:close/>
                <a:moveTo>
                  <a:pt x="272" y="24"/>
                </a:moveTo>
                <a:lnTo>
                  <a:pt x="272" y="24"/>
                </a:lnTo>
                <a:lnTo>
                  <a:pt x="273" y="27"/>
                </a:lnTo>
                <a:lnTo>
                  <a:pt x="273" y="27"/>
                </a:lnTo>
                <a:lnTo>
                  <a:pt x="271" y="27"/>
                </a:lnTo>
                <a:lnTo>
                  <a:pt x="271" y="27"/>
                </a:lnTo>
                <a:lnTo>
                  <a:pt x="272" y="24"/>
                </a:lnTo>
                <a:lnTo>
                  <a:pt x="272" y="24"/>
                </a:lnTo>
                <a:close/>
                <a:moveTo>
                  <a:pt x="270" y="43"/>
                </a:moveTo>
                <a:lnTo>
                  <a:pt x="270" y="43"/>
                </a:lnTo>
                <a:lnTo>
                  <a:pt x="273" y="42"/>
                </a:lnTo>
                <a:lnTo>
                  <a:pt x="273" y="42"/>
                </a:lnTo>
                <a:lnTo>
                  <a:pt x="277" y="43"/>
                </a:lnTo>
                <a:lnTo>
                  <a:pt x="277" y="43"/>
                </a:lnTo>
                <a:lnTo>
                  <a:pt x="277" y="44"/>
                </a:lnTo>
                <a:lnTo>
                  <a:pt x="277" y="44"/>
                </a:lnTo>
                <a:lnTo>
                  <a:pt x="270" y="44"/>
                </a:lnTo>
                <a:lnTo>
                  <a:pt x="270" y="44"/>
                </a:lnTo>
                <a:lnTo>
                  <a:pt x="270" y="43"/>
                </a:lnTo>
                <a:lnTo>
                  <a:pt x="270" y="43"/>
                </a:lnTo>
                <a:close/>
                <a:moveTo>
                  <a:pt x="271" y="54"/>
                </a:moveTo>
                <a:lnTo>
                  <a:pt x="271" y="54"/>
                </a:lnTo>
                <a:lnTo>
                  <a:pt x="271" y="54"/>
                </a:lnTo>
                <a:lnTo>
                  <a:pt x="271" y="54"/>
                </a:lnTo>
                <a:lnTo>
                  <a:pt x="276" y="54"/>
                </a:lnTo>
                <a:lnTo>
                  <a:pt x="276" y="54"/>
                </a:lnTo>
                <a:lnTo>
                  <a:pt x="274" y="56"/>
                </a:lnTo>
                <a:lnTo>
                  <a:pt x="274" y="56"/>
                </a:lnTo>
                <a:lnTo>
                  <a:pt x="271" y="54"/>
                </a:lnTo>
                <a:lnTo>
                  <a:pt x="271" y="54"/>
                </a:lnTo>
                <a:close/>
                <a:moveTo>
                  <a:pt x="272" y="66"/>
                </a:moveTo>
                <a:lnTo>
                  <a:pt x="272" y="66"/>
                </a:lnTo>
                <a:lnTo>
                  <a:pt x="271" y="68"/>
                </a:lnTo>
                <a:lnTo>
                  <a:pt x="271" y="68"/>
                </a:lnTo>
                <a:lnTo>
                  <a:pt x="271" y="66"/>
                </a:lnTo>
                <a:lnTo>
                  <a:pt x="271" y="66"/>
                </a:lnTo>
                <a:lnTo>
                  <a:pt x="272" y="66"/>
                </a:lnTo>
                <a:lnTo>
                  <a:pt x="272" y="66"/>
                </a:lnTo>
                <a:close/>
                <a:moveTo>
                  <a:pt x="279" y="76"/>
                </a:moveTo>
                <a:lnTo>
                  <a:pt x="279" y="76"/>
                </a:lnTo>
                <a:lnTo>
                  <a:pt x="284" y="88"/>
                </a:lnTo>
                <a:lnTo>
                  <a:pt x="286" y="102"/>
                </a:lnTo>
                <a:lnTo>
                  <a:pt x="286" y="109"/>
                </a:lnTo>
                <a:lnTo>
                  <a:pt x="286" y="117"/>
                </a:lnTo>
                <a:lnTo>
                  <a:pt x="284" y="123"/>
                </a:lnTo>
                <a:lnTo>
                  <a:pt x="282" y="129"/>
                </a:lnTo>
                <a:lnTo>
                  <a:pt x="282" y="129"/>
                </a:lnTo>
                <a:lnTo>
                  <a:pt x="279" y="124"/>
                </a:lnTo>
                <a:lnTo>
                  <a:pt x="276" y="120"/>
                </a:lnTo>
                <a:lnTo>
                  <a:pt x="273" y="119"/>
                </a:lnTo>
                <a:lnTo>
                  <a:pt x="270" y="119"/>
                </a:lnTo>
                <a:lnTo>
                  <a:pt x="267" y="120"/>
                </a:lnTo>
                <a:lnTo>
                  <a:pt x="266" y="121"/>
                </a:lnTo>
                <a:lnTo>
                  <a:pt x="267" y="124"/>
                </a:lnTo>
                <a:lnTo>
                  <a:pt x="270" y="127"/>
                </a:lnTo>
                <a:lnTo>
                  <a:pt x="270" y="127"/>
                </a:lnTo>
                <a:lnTo>
                  <a:pt x="267" y="129"/>
                </a:lnTo>
                <a:lnTo>
                  <a:pt x="266" y="131"/>
                </a:lnTo>
                <a:lnTo>
                  <a:pt x="265" y="133"/>
                </a:lnTo>
                <a:lnTo>
                  <a:pt x="266" y="136"/>
                </a:lnTo>
                <a:lnTo>
                  <a:pt x="266" y="136"/>
                </a:lnTo>
                <a:lnTo>
                  <a:pt x="262" y="133"/>
                </a:lnTo>
                <a:lnTo>
                  <a:pt x="259" y="130"/>
                </a:lnTo>
                <a:lnTo>
                  <a:pt x="256" y="125"/>
                </a:lnTo>
                <a:lnTo>
                  <a:pt x="254" y="119"/>
                </a:lnTo>
                <a:lnTo>
                  <a:pt x="254" y="119"/>
                </a:lnTo>
                <a:lnTo>
                  <a:pt x="255" y="115"/>
                </a:lnTo>
                <a:lnTo>
                  <a:pt x="255" y="112"/>
                </a:lnTo>
                <a:lnTo>
                  <a:pt x="254" y="109"/>
                </a:lnTo>
                <a:lnTo>
                  <a:pt x="252" y="106"/>
                </a:lnTo>
                <a:lnTo>
                  <a:pt x="252" y="106"/>
                </a:lnTo>
                <a:lnTo>
                  <a:pt x="250" y="97"/>
                </a:lnTo>
                <a:lnTo>
                  <a:pt x="250" y="92"/>
                </a:lnTo>
                <a:lnTo>
                  <a:pt x="248" y="90"/>
                </a:lnTo>
                <a:lnTo>
                  <a:pt x="248" y="90"/>
                </a:lnTo>
                <a:lnTo>
                  <a:pt x="248" y="82"/>
                </a:lnTo>
                <a:lnTo>
                  <a:pt x="250" y="74"/>
                </a:lnTo>
                <a:lnTo>
                  <a:pt x="253" y="71"/>
                </a:lnTo>
                <a:lnTo>
                  <a:pt x="255" y="67"/>
                </a:lnTo>
                <a:lnTo>
                  <a:pt x="258" y="65"/>
                </a:lnTo>
                <a:lnTo>
                  <a:pt x="261" y="64"/>
                </a:lnTo>
                <a:lnTo>
                  <a:pt x="261" y="64"/>
                </a:lnTo>
                <a:lnTo>
                  <a:pt x="262" y="76"/>
                </a:lnTo>
                <a:lnTo>
                  <a:pt x="264" y="80"/>
                </a:lnTo>
                <a:lnTo>
                  <a:pt x="266" y="85"/>
                </a:lnTo>
                <a:lnTo>
                  <a:pt x="268" y="86"/>
                </a:lnTo>
                <a:lnTo>
                  <a:pt x="271" y="86"/>
                </a:lnTo>
                <a:lnTo>
                  <a:pt x="274" y="83"/>
                </a:lnTo>
                <a:lnTo>
                  <a:pt x="279" y="76"/>
                </a:lnTo>
                <a:lnTo>
                  <a:pt x="279" y="76"/>
                </a:lnTo>
                <a:close/>
                <a:moveTo>
                  <a:pt x="254" y="37"/>
                </a:moveTo>
                <a:lnTo>
                  <a:pt x="254" y="37"/>
                </a:lnTo>
                <a:lnTo>
                  <a:pt x="241" y="38"/>
                </a:lnTo>
                <a:lnTo>
                  <a:pt x="226" y="38"/>
                </a:lnTo>
                <a:lnTo>
                  <a:pt x="226" y="38"/>
                </a:lnTo>
                <a:lnTo>
                  <a:pt x="254" y="37"/>
                </a:lnTo>
                <a:lnTo>
                  <a:pt x="254" y="37"/>
                </a:lnTo>
                <a:close/>
                <a:moveTo>
                  <a:pt x="67" y="31"/>
                </a:moveTo>
                <a:lnTo>
                  <a:pt x="67" y="31"/>
                </a:lnTo>
                <a:lnTo>
                  <a:pt x="49" y="33"/>
                </a:lnTo>
                <a:lnTo>
                  <a:pt x="41" y="33"/>
                </a:lnTo>
                <a:lnTo>
                  <a:pt x="32" y="35"/>
                </a:lnTo>
                <a:lnTo>
                  <a:pt x="32" y="35"/>
                </a:lnTo>
                <a:lnTo>
                  <a:pt x="41" y="32"/>
                </a:lnTo>
                <a:lnTo>
                  <a:pt x="49" y="31"/>
                </a:lnTo>
                <a:lnTo>
                  <a:pt x="67" y="31"/>
                </a:lnTo>
                <a:lnTo>
                  <a:pt x="67" y="31"/>
                </a:lnTo>
                <a:close/>
                <a:moveTo>
                  <a:pt x="16" y="41"/>
                </a:moveTo>
                <a:lnTo>
                  <a:pt x="16" y="41"/>
                </a:lnTo>
                <a:lnTo>
                  <a:pt x="18" y="43"/>
                </a:lnTo>
                <a:lnTo>
                  <a:pt x="18" y="43"/>
                </a:lnTo>
                <a:lnTo>
                  <a:pt x="14" y="43"/>
                </a:lnTo>
                <a:lnTo>
                  <a:pt x="14" y="43"/>
                </a:lnTo>
                <a:lnTo>
                  <a:pt x="16" y="41"/>
                </a:lnTo>
                <a:lnTo>
                  <a:pt x="16" y="4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8706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26BAC8F4-3947-41A0-A817-7174BA18D3FC}"/>
              </a:ext>
            </a:extLst>
          </p:cNvPr>
          <p:cNvGrpSpPr/>
          <p:nvPr/>
        </p:nvGrpSpPr>
        <p:grpSpPr>
          <a:xfrm>
            <a:off x="1826638" y="385204"/>
            <a:ext cx="6793486" cy="1240548"/>
            <a:chOff x="5835193" y="1564848"/>
            <a:chExt cx="4157220" cy="867267"/>
          </a:xfrm>
          <a:solidFill>
            <a:srgbClr val="BDEEFF"/>
          </a:solidFill>
        </p:grpSpPr>
        <p:sp>
          <p:nvSpPr>
            <p:cNvPr id="26" name="Rounded Rectangular Callout 28">
              <a:extLst>
                <a:ext uri="{FF2B5EF4-FFF2-40B4-BE49-F238E27FC236}">
                  <a16:creationId xmlns:a16="http://schemas.microsoft.com/office/drawing/2014/main" id="{EC47F2F9-D4BF-4959-874A-CB718DD137B8}"/>
                </a:ext>
              </a:extLst>
            </p:cNvPr>
            <p:cNvSpPr/>
            <p:nvPr/>
          </p:nvSpPr>
          <p:spPr>
            <a:xfrm>
              <a:off x="5835193" y="1564848"/>
              <a:ext cx="4157220" cy="867267"/>
            </a:xfrm>
            <a:prstGeom prst="wedgeRoundRectCallout">
              <a:avLst>
                <a:gd name="adj1" fmla="val -38037"/>
                <a:gd name="adj2" fmla="val 76630"/>
                <a:gd name="adj3" fmla="val 16667"/>
              </a:avLst>
            </a:prstGeom>
            <a:grpFill/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4E10994-0226-41AC-9812-322276201083}"/>
                </a:ext>
              </a:extLst>
            </p:cNvPr>
            <p:cNvSpPr/>
            <p:nvPr/>
          </p:nvSpPr>
          <p:spPr>
            <a:xfrm>
              <a:off x="6017207" y="1675315"/>
              <a:ext cx="3794516" cy="67992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1270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tình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cảm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như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thế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đối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ông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4237530-6685-40BB-BB7F-034B8AC3742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4241" y="2681140"/>
            <a:ext cx="4272110" cy="4272110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54A48DFC-FADE-4C46-A1C6-89B83A6BA607}"/>
              </a:ext>
            </a:extLst>
          </p:cNvPr>
          <p:cNvGrpSpPr/>
          <p:nvPr/>
        </p:nvGrpSpPr>
        <p:grpSpPr>
          <a:xfrm>
            <a:off x="3750714" y="1930579"/>
            <a:ext cx="6793486" cy="1136471"/>
            <a:chOff x="5835193" y="1564848"/>
            <a:chExt cx="4157220" cy="867267"/>
          </a:xfrm>
          <a:solidFill>
            <a:srgbClr val="BDEEFF"/>
          </a:solidFill>
        </p:grpSpPr>
        <p:sp>
          <p:nvSpPr>
            <p:cNvPr id="44" name="Rounded Rectangular Callout 28">
              <a:extLst>
                <a:ext uri="{FF2B5EF4-FFF2-40B4-BE49-F238E27FC236}">
                  <a16:creationId xmlns:a16="http://schemas.microsoft.com/office/drawing/2014/main" id="{B9837CCF-28D4-4779-A945-9DB8372C0FC9}"/>
                </a:ext>
              </a:extLst>
            </p:cNvPr>
            <p:cNvSpPr/>
            <p:nvPr/>
          </p:nvSpPr>
          <p:spPr>
            <a:xfrm>
              <a:off x="5835193" y="1564848"/>
              <a:ext cx="4157220" cy="867267"/>
            </a:xfrm>
            <a:prstGeom prst="wedgeRoundRectCallout">
              <a:avLst>
                <a:gd name="adj1" fmla="val -38037"/>
                <a:gd name="adj2" fmla="val 76630"/>
                <a:gd name="adj3" fmla="val 16667"/>
              </a:avLst>
            </a:prstGeom>
            <a:grpFill/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F2D84CF6-FDEB-4696-BA91-991A60D003AA}"/>
                </a:ext>
              </a:extLst>
            </p:cNvPr>
            <p:cNvSpPr/>
            <p:nvPr/>
          </p:nvSpPr>
          <p:spPr>
            <a:xfrm>
              <a:off x="5835193" y="1675315"/>
              <a:ext cx="3976530" cy="39037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nên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thể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hiện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tình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cảm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đó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en-US" sz="2800" b="1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30A92E8-7C7F-4836-8E90-17946BE91C9F}"/>
              </a:ext>
            </a:extLst>
          </p:cNvPr>
          <p:cNvGrpSpPr/>
          <p:nvPr/>
        </p:nvGrpSpPr>
        <p:grpSpPr>
          <a:xfrm>
            <a:off x="4526661" y="3534785"/>
            <a:ext cx="6017539" cy="1161174"/>
            <a:chOff x="5835193" y="1564848"/>
            <a:chExt cx="4157220" cy="1000068"/>
          </a:xfrm>
          <a:solidFill>
            <a:srgbClr val="BDEEFF"/>
          </a:solidFill>
        </p:grpSpPr>
        <p:sp>
          <p:nvSpPr>
            <p:cNvPr id="49" name="Rounded Rectangular Callout 28">
              <a:extLst>
                <a:ext uri="{FF2B5EF4-FFF2-40B4-BE49-F238E27FC236}">
                  <a16:creationId xmlns:a16="http://schemas.microsoft.com/office/drawing/2014/main" id="{5A802A5C-8264-4004-B8C6-0D0EF0A4A46B}"/>
                </a:ext>
              </a:extLst>
            </p:cNvPr>
            <p:cNvSpPr/>
            <p:nvPr/>
          </p:nvSpPr>
          <p:spPr>
            <a:xfrm>
              <a:off x="5835193" y="1564848"/>
              <a:ext cx="4157220" cy="867267"/>
            </a:xfrm>
            <a:prstGeom prst="wedgeRoundRectCallout">
              <a:avLst>
                <a:gd name="adj1" fmla="val -38037"/>
                <a:gd name="adj2" fmla="val 76630"/>
                <a:gd name="adj3" fmla="val 16667"/>
              </a:avLst>
            </a:prstGeom>
            <a:grpFill/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ECC88F7A-BCF9-426B-B2C1-0D6B87124B7B}"/>
                </a:ext>
              </a:extLst>
            </p:cNvPr>
            <p:cNvSpPr/>
            <p:nvPr/>
          </p:nvSpPr>
          <p:spPr>
            <a:xfrm>
              <a:off x="5835193" y="1675315"/>
              <a:ext cx="3976530" cy="88960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800" b="1" i="1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 </a:t>
              </a: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ông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</a:t>
              </a: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thân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) </a:t>
              </a: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cần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giúp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đỡ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nên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 </a:t>
              </a:r>
              <a:endParaRPr lang="en-US" sz="2800" b="1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7984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DA39F79-18EF-4906-8906-6C2A7217AB8B}"/>
              </a:ext>
            </a:extLst>
          </p:cNvPr>
          <p:cNvGrpSpPr/>
          <p:nvPr/>
        </p:nvGrpSpPr>
        <p:grpSpPr>
          <a:xfrm>
            <a:off x="1050347" y="70631"/>
            <a:ext cx="3062402" cy="809965"/>
            <a:chOff x="811432" y="460493"/>
            <a:chExt cx="1971038" cy="8099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2F4D1B6-63D4-4FB5-8BE0-A0C61F33E9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EFFFE"/>
                </a:clrFrom>
                <a:clrTo>
                  <a:srgbClr val="FEFF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33000"/>
                      </a14:imgEffect>
                      <a14:imgEffect>
                        <a14:brightnessContrast contrast="1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11432" y="523482"/>
              <a:ext cx="549038" cy="599539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BA57ED1-15F8-4A5C-BA39-9A3B8B3393DA}"/>
                </a:ext>
              </a:extLst>
            </p:cNvPr>
            <p:cNvSpPr txBox="1"/>
            <p:nvPr/>
          </p:nvSpPr>
          <p:spPr>
            <a:xfrm>
              <a:off x="1218102" y="460493"/>
              <a:ext cx="1564368" cy="809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600" b="1" dirty="0">
                  <a:solidFill>
                    <a:srgbClr val="17479D"/>
                  </a:solidFill>
                  <a:latin typeface="Arial-Rounded"/>
                  <a:ea typeface="Arial-Rounded"/>
                </a:rPr>
                <a:t> LUYỆN TẬP</a:t>
              </a:r>
              <a:endParaRPr lang="en-US" sz="3600" b="1" dirty="0">
                <a:solidFill>
                  <a:srgbClr val="17479D"/>
                </a:solidFill>
                <a:latin typeface="Arial-Rounded"/>
                <a:ea typeface="Arial-Rounded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8AD7F98-842A-4CC1-BB3D-7FA0D3C3FBF7}"/>
              </a:ext>
            </a:extLst>
          </p:cNvPr>
          <p:cNvSpPr txBox="1"/>
          <p:nvPr/>
        </p:nvSpPr>
        <p:spPr>
          <a:xfrm>
            <a:off x="1476867" y="693550"/>
            <a:ext cx="9831787" cy="1017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3600" b="1" dirty="0">
                <a:solidFill>
                  <a:srgbClr val="002060"/>
                </a:solidFill>
                <a:latin typeface="Arial-Rounded"/>
                <a:ea typeface="Arial-Rounded"/>
              </a:rPr>
              <a:t>1. </a:t>
            </a:r>
            <a:r>
              <a:rPr lang="en-US" sz="3600" b="1" dirty="0" err="1">
                <a:solidFill>
                  <a:srgbClr val="002060"/>
                </a:solidFill>
                <a:latin typeface="Arial-Rounded"/>
                <a:ea typeface="Arial-Rounded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Arial-Rounded"/>
                <a:ea typeface="Arial-Rounde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/>
                <a:ea typeface="Arial-Rounded"/>
              </a:rPr>
              <a:t>ngữ</a:t>
            </a:r>
            <a:r>
              <a:rPr lang="en-US" sz="3600" b="1" dirty="0">
                <a:solidFill>
                  <a:srgbClr val="002060"/>
                </a:solidFill>
                <a:latin typeface="Arial-Rounded"/>
                <a:ea typeface="Arial-Rounde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/>
                <a:ea typeface="Arial-Rounded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Arial-Rounded"/>
                <a:ea typeface="Arial-Rounde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/>
                <a:ea typeface="Arial-Rounded"/>
              </a:rPr>
              <a:t>dưới</a:t>
            </a:r>
            <a:r>
              <a:rPr lang="en-US" sz="3600" b="1" dirty="0">
                <a:solidFill>
                  <a:srgbClr val="002060"/>
                </a:solidFill>
                <a:latin typeface="Arial-Rounded"/>
                <a:ea typeface="Arial-Rounde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/>
                <a:ea typeface="Arial-Rounded"/>
              </a:rPr>
              <a:t>đây</a:t>
            </a:r>
            <a:r>
              <a:rPr lang="en-US" sz="3600" b="1" dirty="0">
                <a:solidFill>
                  <a:srgbClr val="002060"/>
                </a:solidFill>
                <a:latin typeface="Arial-Rounded"/>
                <a:ea typeface="Arial-Rounde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/>
                <a:ea typeface="Arial-Rounded"/>
              </a:rPr>
              <a:t>thể</a:t>
            </a:r>
            <a:r>
              <a:rPr lang="en-US" sz="3600" b="1" dirty="0">
                <a:solidFill>
                  <a:srgbClr val="002060"/>
                </a:solidFill>
                <a:latin typeface="Arial-Rounded"/>
                <a:ea typeface="Arial-Rounde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/>
                <a:ea typeface="Arial-Rounded"/>
              </a:rPr>
              <a:t>hiện</a:t>
            </a:r>
            <a:r>
              <a:rPr lang="en-US" sz="3600" b="1" dirty="0">
                <a:solidFill>
                  <a:srgbClr val="002060"/>
                </a:solidFill>
                <a:latin typeface="Arial-Rounded"/>
                <a:ea typeface="Arial-Rounde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/>
                <a:ea typeface="Arial-Rounded"/>
              </a:rPr>
              <a:t>dáng</a:t>
            </a:r>
            <a:r>
              <a:rPr lang="en-US" sz="3600" b="1" dirty="0">
                <a:solidFill>
                  <a:srgbClr val="002060"/>
                </a:solidFill>
                <a:latin typeface="Arial-Rounded"/>
                <a:ea typeface="Arial-Rounde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/>
                <a:ea typeface="Arial-Rounded"/>
              </a:rPr>
              <a:t>vẻ</a:t>
            </a:r>
            <a:r>
              <a:rPr lang="en-US" sz="3600" b="1" dirty="0">
                <a:solidFill>
                  <a:srgbClr val="002060"/>
                </a:solidFill>
                <a:latin typeface="Arial-Rounded"/>
                <a:ea typeface="Arial-Rounde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/>
                <a:ea typeface="Arial-Rounded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Arial-Rounded"/>
                <a:ea typeface="Arial-Rounde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/>
                <a:ea typeface="Arial-Rounded"/>
              </a:rPr>
              <a:t>Việt</a:t>
            </a:r>
            <a:r>
              <a:rPr lang="vi-VN" sz="3600" b="1" dirty="0">
                <a:solidFill>
                  <a:srgbClr val="002060"/>
                </a:solidFill>
                <a:latin typeface="Arial-Rounded"/>
                <a:ea typeface="Arial-Rounded"/>
              </a:rPr>
              <a:t>?</a:t>
            </a:r>
            <a:endParaRPr lang="en-US" sz="3600" b="1" dirty="0">
              <a:solidFill>
                <a:srgbClr val="002060"/>
              </a:solidFill>
              <a:latin typeface="Arial-Rounded"/>
              <a:ea typeface="Arial-Rounded"/>
            </a:endParaRPr>
          </a:p>
        </p:txBody>
      </p:sp>
      <p:sp>
        <p:nvSpPr>
          <p:cNvPr id="18" name="Rounded Rectangle 21">
            <a:extLst>
              <a:ext uri="{FF2B5EF4-FFF2-40B4-BE49-F238E27FC236}">
                <a16:creationId xmlns:a16="http://schemas.microsoft.com/office/drawing/2014/main" id="{B90215A3-E909-4C61-8EC7-B945A156907D}"/>
              </a:ext>
            </a:extLst>
          </p:cNvPr>
          <p:cNvSpPr/>
          <p:nvPr/>
        </p:nvSpPr>
        <p:spPr>
          <a:xfrm>
            <a:off x="1738551" y="1979639"/>
            <a:ext cx="2082277" cy="517673"/>
          </a:xfrm>
          <a:prstGeom prst="roundRect">
            <a:avLst/>
          </a:pr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lon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ton</a:t>
            </a:r>
          </a:p>
        </p:txBody>
      </p:sp>
      <p:sp>
        <p:nvSpPr>
          <p:cNvPr id="19" name="Rounded Rectangle 21">
            <a:extLst>
              <a:ext uri="{FF2B5EF4-FFF2-40B4-BE49-F238E27FC236}">
                <a16:creationId xmlns:a16="http://schemas.microsoft.com/office/drawing/2014/main" id="{9C5420C5-325F-486D-9479-63686000C2C2}"/>
              </a:ext>
            </a:extLst>
          </p:cNvPr>
          <p:cNvSpPr/>
          <p:nvPr/>
        </p:nvSpPr>
        <p:spPr>
          <a:xfrm>
            <a:off x="4741928" y="1980945"/>
            <a:ext cx="2082277" cy="517674"/>
          </a:xfrm>
          <a:prstGeom prst="roundRect">
            <a:avLst/>
          </a:pr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nhăn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nhó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0" name="Rounded Rectangle 21">
            <a:extLst>
              <a:ext uri="{FF2B5EF4-FFF2-40B4-BE49-F238E27FC236}">
                <a16:creationId xmlns:a16="http://schemas.microsoft.com/office/drawing/2014/main" id="{D726BC43-1421-46CC-9147-109E5A232D8B}"/>
              </a:ext>
            </a:extLst>
          </p:cNvPr>
          <p:cNvSpPr/>
          <p:nvPr/>
        </p:nvSpPr>
        <p:spPr>
          <a:xfrm>
            <a:off x="8196450" y="1979639"/>
            <a:ext cx="2082277" cy="480359"/>
          </a:xfrm>
          <a:prstGeom prst="roundRect">
            <a:avLst/>
          </a:pr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âu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yếm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1" name="Rounded Rectangle 21">
            <a:extLst>
              <a:ext uri="{FF2B5EF4-FFF2-40B4-BE49-F238E27FC236}">
                <a16:creationId xmlns:a16="http://schemas.microsoft.com/office/drawing/2014/main" id="{BB5251D1-2B02-4E05-8D68-4C9CE07D6D2A}"/>
              </a:ext>
            </a:extLst>
          </p:cNvPr>
          <p:cNvSpPr/>
          <p:nvPr/>
        </p:nvSpPr>
        <p:spPr>
          <a:xfrm>
            <a:off x="1381126" y="2729677"/>
            <a:ext cx="2933596" cy="623123"/>
          </a:xfrm>
          <a:prstGeom prst="roundRect">
            <a:avLst/>
          </a:pr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nhảu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05A2F167-5422-464F-8757-5E92A434FD93}"/>
              </a:ext>
            </a:extLst>
          </p:cNvPr>
          <p:cNvSpPr/>
          <p:nvPr/>
        </p:nvSpPr>
        <p:spPr>
          <a:xfrm>
            <a:off x="5743575" y="2729677"/>
            <a:ext cx="4905750" cy="623123"/>
          </a:xfrm>
          <a:prstGeom prst="roundRect">
            <a:avLst/>
          </a:pr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khập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khiễng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khập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khà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0718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  <p:bldP spid="18" grpId="1" animBg="1"/>
      <p:bldP spid="19" grpId="0" animBg="1"/>
      <p:bldP spid="20" grpId="0" animBg="1"/>
      <p:bldP spid="20" grpId="1" animBg="1"/>
      <p:bldP spid="21" grpId="0" animBg="1"/>
      <p:bldP spid="21" grpId="1" animBg="1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C2A95A7B-60FC-4323-99D5-5CA65769676E}"/>
              </a:ext>
            </a:extLst>
          </p:cNvPr>
          <p:cNvGrpSpPr/>
          <p:nvPr/>
        </p:nvGrpSpPr>
        <p:grpSpPr>
          <a:xfrm>
            <a:off x="2160012" y="348496"/>
            <a:ext cx="8442397" cy="1816907"/>
            <a:chOff x="5835193" y="1545845"/>
            <a:chExt cx="4157220" cy="1270200"/>
          </a:xfrm>
          <a:solidFill>
            <a:srgbClr val="BDEEFF"/>
          </a:solidFill>
        </p:grpSpPr>
        <p:sp>
          <p:nvSpPr>
            <p:cNvPr id="14" name="Rounded Rectangular Callout 28">
              <a:extLst>
                <a:ext uri="{FF2B5EF4-FFF2-40B4-BE49-F238E27FC236}">
                  <a16:creationId xmlns:a16="http://schemas.microsoft.com/office/drawing/2014/main" id="{FBAAD2E0-2FB4-48F3-A32B-DB252C2C683B}"/>
                </a:ext>
              </a:extLst>
            </p:cNvPr>
            <p:cNvSpPr/>
            <p:nvPr/>
          </p:nvSpPr>
          <p:spPr>
            <a:xfrm>
              <a:off x="5835193" y="1564848"/>
              <a:ext cx="4157220" cy="867267"/>
            </a:xfrm>
            <a:prstGeom prst="wedgeRoundRectCallout">
              <a:avLst>
                <a:gd name="adj1" fmla="val -38037"/>
                <a:gd name="adj2" fmla="val 76630"/>
                <a:gd name="adj3" fmla="val 16667"/>
              </a:avLst>
            </a:prstGeom>
            <a:grpFill/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2F1258C-58CE-4093-9737-7874722FFD08}"/>
                </a:ext>
              </a:extLst>
            </p:cNvPr>
            <p:cNvSpPr/>
            <p:nvPr/>
          </p:nvSpPr>
          <p:spPr>
            <a:xfrm>
              <a:off x="5965910" y="1545845"/>
              <a:ext cx="3794516" cy="12702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36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Vì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sao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chọn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nhăn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nhó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khập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khiễng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khập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khà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pic>
        <p:nvPicPr>
          <p:cNvPr id="19" name="5">
            <a:extLst>
              <a:ext uri="{FF2B5EF4-FFF2-40B4-BE49-F238E27FC236}">
                <a16:creationId xmlns:a16="http://schemas.microsoft.com/office/drawing/2014/main" id="{C0DF3278-017C-4AF7-AFC2-B1D2DACC28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33975" y="2634922"/>
            <a:ext cx="2497563" cy="337103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A115773-453C-4E4C-9EC6-9A9473707096}"/>
              </a:ext>
            </a:extLst>
          </p:cNvPr>
          <p:cNvGrpSpPr/>
          <p:nvPr/>
        </p:nvGrpSpPr>
        <p:grpSpPr>
          <a:xfrm>
            <a:off x="2931538" y="2188452"/>
            <a:ext cx="8400077" cy="1341826"/>
            <a:chOff x="5835193" y="1564848"/>
            <a:chExt cx="4157220" cy="917697"/>
          </a:xfrm>
          <a:solidFill>
            <a:srgbClr val="BDEEFF"/>
          </a:solidFill>
        </p:grpSpPr>
        <p:sp>
          <p:nvSpPr>
            <p:cNvPr id="9" name="Rounded Rectangular Callout 28">
              <a:extLst>
                <a:ext uri="{FF2B5EF4-FFF2-40B4-BE49-F238E27FC236}">
                  <a16:creationId xmlns:a16="http://schemas.microsoft.com/office/drawing/2014/main" id="{675615C4-2C64-4DE6-ABC2-BE898EF933DD}"/>
                </a:ext>
              </a:extLst>
            </p:cNvPr>
            <p:cNvSpPr/>
            <p:nvPr/>
          </p:nvSpPr>
          <p:spPr>
            <a:xfrm>
              <a:off x="5835193" y="1564848"/>
              <a:ext cx="4157220" cy="867267"/>
            </a:xfrm>
            <a:prstGeom prst="wedgeRoundRectCallout">
              <a:avLst>
                <a:gd name="adj1" fmla="val -38037"/>
                <a:gd name="adj2" fmla="val 76630"/>
                <a:gd name="adj3" fmla="val 16667"/>
              </a:avLst>
            </a:prstGeom>
            <a:grpFill/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2BD0EEA-925D-45D0-805D-BEB6BDEAFE1E}"/>
                </a:ext>
              </a:extLst>
            </p:cNvPr>
            <p:cNvSpPr/>
            <p:nvPr/>
          </p:nvSpPr>
          <p:spPr>
            <a:xfrm>
              <a:off x="6066789" y="1626764"/>
              <a:ext cx="3794516" cy="8557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36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Hãy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đặt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chứa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lon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ton/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âu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yếm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/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nhanh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nhảu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57578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DA39F79-18EF-4906-8906-6C2A7217AB8B}"/>
              </a:ext>
            </a:extLst>
          </p:cNvPr>
          <p:cNvGrpSpPr/>
          <p:nvPr/>
        </p:nvGrpSpPr>
        <p:grpSpPr>
          <a:xfrm>
            <a:off x="1050347" y="70631"/>
            <a:ext cx="3062402" cy="809965"/>
            <a:chOff x="811432" y="460493"/>
            <a:chExt cx="1971038" cy="8099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2F4D1B6-63D4-4FB5-8BE0-A0C61F33E9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EFFFE"/>
                </a:clrFrom>
                <a:clrTo>
                  <a:srgbClr val="FEFF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33000"/>
                      </a14:imgEffect>
                      <a14:imgEffect>
                        <a14:brightnessContrast contrast="1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11432" y="523482"/>
              <a:ext cx="549038" cy="599539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BA57ED1-15F8-4A5C-BA39-9A3B8B3393DA}"/>
                </a:ext>
              </a:extLst>
            </p:cNvPr>
            <p:cNvSpPr txBox="1"/>
            <p:nvPr/>
          </p:nvSpPr>
          <p:spPr>
            <a:xfrm>
              <a:off x="1218102" y="460493"/>
              <a:ext cx="1564368" cy="809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7479D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LUYỆN TẬP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FD8CB700-27E7-4563-B648-75CD8A151AD8}"/>
              </a:ext>
            </a:extLst>
          </p:cNvPr>
          <p:cNvSpPr txBox="1"/>
          <p:nvPr/>
        </p:nvSpPr>
        <p:spPr>
          <a:xfrm>
            <a:off x="0" y="943585"/>
            <a:ext cx="12325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2060"/>
                </a:solidFill>
                <a:latin typeface="Arial-Rounded"/>
                <a:ea typeface="Arial-Rounded"/>
              </a:rPr>
              <a:t>2</a:t>
            </a:r>
            <a:r>
              <a:rPr lang="vi-VN" sz="3600" b="1" dirty="0">
                <a:solidFill>
                  <a:srgbClr val="002060"/>
                </a:solidFill>
                <a:latin typeface="Arial-Rounded"/>
                <a:ea typeface="Arial-Rounded"/>
              </a:rPr>
              <a:t>. </a:t>
            </a:r>
            <a:r>
              <a:rPr lang="en-US" sz="3600" b="1" dirty="0" err="1">
                <a:solidFill>
                  <a:srgbClr val="002060"/>
                </a:solidFill>
                <a:latin typeface="Arial-Rounded"/>
                <a:ea typeface="Arial-Rounded"/>
              </a:rPr>
              <a:t>Đọc</a:t>
            </a:r>
            <a:r>
              <a:rPr lang="en-US" sz="3600" b="1" dirty="0">
                <a:solidFill>
                  <a:srgbClr val="002060"/>
                </a:solidFill>
                <a:latin typeface="Arial-Rounded"/>
                <a:ea typeface="Arial-Rounde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/>
                <a:ea typeface="Arial-Rounded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latin typeface="Arial-Rounded"/>
                <a:ea typeface="Arial-Rounde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/>
                <a:ea typeface="Arial-Rounded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Arial-Rounded"/>
                <a:ea typeface="Arial-Rounde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/>
                <a:ea typeface="Arial-Rounded"/>
              </a:rPr>
              <a:t>thơ</a:t>
            </a:r>
            <a:r>
              <a:rPr lang="en-US" sz="3600" b="1" dirty="0">
                <a:solidFill>
                  <a:srgbClr val="002060"/>
                </a:solidFill>
                <a:latin typeface="Arial-Rounded"/>
                <a:ea typeface="Arial-Rounde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/>
                <a:ea typeface="Arial-Rounded"/>
              </a:rPr>
              <a:t>thể</a:t>
            </a:r>
            <a:r>
              <a:rPr lang="en-US" sz="3600" b="1" dirty="0">
                <a:solidFill>
                  <a:srgbClr val="002060"/>
                </a:solidFill>
                <a:latin typeface="Arial-Rounded"/>
                <a:ea typeface="Arial-Rounde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/>
                <a:ea typeface="Arial-Rounded"/>
              </a:rPr>
              <a:t>hiện</a:t>
            </a:r>
            <a:r>
              <a:rPr lang="en-US" sz="3600" b="1" dirty="0">
                <a:solidFill>
                  <a:srgbClr val="002060"/>
                </a:solidFill>
                <a:latin typeface="Arial-Rounded"/>
                <a:ea typeface="Arial-Rounde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/>
                <a:ea typeface="Arial-Rounded"/>
              </a:rPr>
              <a:t>lời</a:t>
            </a:r>
            <a:r>
              <a:rPr lang="en-US" sz="3600" b="1" dirty="0">
                <a:solidFill>
                  <a:srgbClr val="002060"/>
                </a:solidFill>
                <a:latin typeface="Arial-Rounded"/>
                <a:ea typeface="Arial-Rounde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/>
                <a:ea typeface="Arial-Rounded"/>
              </a:rPr>
              <a:t>khen</a:t>
            </a:r>
            <a:r>
              <a:rPr lang="en-US" sz="3600" b="1" dirty="0">
                <a:solidFill>
                  <a:srgbClr val="002060"/>
                </a:solidFill>
                <a:latin typeface="Arial-Rounded"/>
                <a:ea typeface="Arial-Rounde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/>
                <a:ea typeface="Arial-Rounded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Arial-Rounded"/>
                <a:ea typeface="Arial-Rounde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/>
                <a:ea typeface="Arial-Rounded"/>
              </a:rPr>
              <a:t>ông</a:t>
            </a:r>
            <a:r>
              <a:rPr lang="en-US" sz="3600" b="1" dirty="0">
                <a:solidFill>
                  <a:srgbClr val="002060"/>
                </a:solidFill>
                <a:latin typeface="Arial-Rounded"/>
                <a:ea typeface="Arial-Rounde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/>
                <a:ea typeface="Arial-Rounded"/>
              </a:rPr>
              <a:t>dành</a:t>
            </a:r>
            <a:r>
              <a:rPr lang="en-US" sz="3600" b="1" dirty="0">
                <a:solidFill>
                  <a:srgbClr val="002060"/>
                </a:solidFill>
                <a:latin typeface="Arial-Rounded"/>
                <a:ea typeface="Arial-Rounde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/>
                <a:ea typeface="Arial-Rounded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Arial-Rounded"/>
                <a:ea typeface="Arial-Rounde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/>
                <a:ea typeface="Arial-Rounded"/>
              </a:rPr>
              <a:t>Việt</a:t>
            </a:r>
            <a:r>
              <a:rPr lang="en-US" sz="3600" b="1" dirty="0">
                <a:solidFill>
                  <a:srgbClr val="002060"/>
                </a:solidFill>
                <a:latin typeface="Arial-Rounded"/>
                <a:ea typeface="Arial-Rounded"/>
              </a:rPr>
              <a:t>.</a:t>
            </a:r>
            <a:endParaRPr lang="vi-VN" sz="3600" b="1" dirty="0">
              <a:solidFill>
                <a:srgbClr val="002060"/>
              </a:solidFill>
              <a:latin typeface="Arial-Rounded"/>
              <a:ea typeface="Arial-Rounded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BCC053C-4400-4B28-BFFE-05E796DC8B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7449" y="1901820"/>
            <a:ext cx="8086725" cy="4661194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672F819-EA04-4C4D-B2BF-2E510743E805}"/>
              </a:ext>
            </a:extLst>
          </p:cNvPr>
          <p:cNvSpPr/>
          <p:nvPr/>
        </p:nvSpPr>
        <p:spPr>
          <a:xfrm>
            <a:off x="5800725" y="4385846"/>
            <a:ext cx="2667000" cy="900529"/>
          </a:xfrm>
          <a:prstGeom prst="roundRect">
            <a:avLst/>
          </a:prstGeom>
          <a:noFill/>
          <a:ln w="7620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73A0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122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094430" y="0"/>
            <a:ext cx="5135171" cy="1371600"/>
            <a:chOff x="1933286" y="192870"/>
            <a:chExt cx="5135171" cy="1371600"/>
          </a:xfrm>
        </p:grpSpPr>
        <p:sp>
          <p:nvSpPr>
            <p:cNvPr id="16" name="Google Shape;1352;p29"/>
            <p:cNvSpPr/>
            <p:nvPr/>
          </p:nvSpPr>
          <p:spPr>
            <a:xfrm>
              <a:off x="2600581" y="625942"/>
              <a:ext cx="4467876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Google Shape;697;p24"/>
            <p:cNvSpPr txBox="1">
              <a:spLocks/>
            </p:cNvSpPr>
            <p:nvPr/>
          </p:nvSpPr>
          <p:spPr>
            <a:xfrm>
              <a:off x="3213439" y="512482"/>
              <a:ext cx="3120279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Giọng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đọc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33286" y="192870"/>
              <a:ext cx="1090828" cy="1371600"/>
            </a:xfrm>
            <a:prstGeom prst="rect">
              <a:avLst/>
            </a:prstGeom>
          </p:spPr>
        </p:pic>
      </p:grpSp>
      <p:sp>
        <p:nvSpPr>
          <p:cNvPr id="22" name="Rectangle: Rounded Corners 43">
            <a:extLst>
              <a:ext uri="{FF2B5EF4-FFF2-40B4-BE49-F238E27FC236}">
                <a16:creationId xmlns:a16="http://schemas.microsoft.com/office/drawing/2014/main" id="{360A3CA6-5C06-4343-9419-12EB96FC0A8B}"/>
              </a:ext>
            </a:extLst>
          </p:cNvPr>
          <p:cNvSpPr/>
          <p:nvPr/>
        </p:nvSpPr>
        <p:spPr>
          <a:xfrm>
            <a:off x="2299847" y="1753401"/>
            <a:ext cx="8110977" cy="1126796"/>
          </a:xfrm>
          <a:custGeom>
            <a:avLst/>
            <a:gdLst>
              <a:gd name="connsiteX0" fmla="*/ 0 w 8110977"/>
              <a:gd name="connsiteY0" fmla="*/ 187803 h 1126796"/>
              <a:gd name="connsiteX1" fmla="*/ 187803 w 8110977"/>
              <a:gd name="connsiteY1" fmla="*/ 0 h 1126796"/>
              <a:gd name="connsiteX2" fmla="*/ 705478 w 8110977"/>
              <a:gd name="connsiteY2" fmla="*/ 0 h 1126796"/>
              <a:gd name="connsiteX3" fmla="*/ 1223153 w 8110977"/>
              <a:gd name="connsiteY3" fmla="*/ 0 h 1126796"/>
              <a:gd name="connsiteX4" fmla="*/ 1895535 w 8110977"/>
              <a:gd name="connsiteY4" fmla="*/ 0 h 1126796"/>
              <a:gd name="connsiteX5" fmla="*/ 2567917 w 8110977"/>
              <a:gd name="connsiteY5" fmla="*/ 0 h 1126796"/>
              <a:gd name="connsiteX6" fmla="*/ 2930885 w 8110977"/>
              <a:gd name="connsiteY6" fmla="*/ 0 h 1126796"/>
              <a:gd name="connsiteX7" fmla="*/ 3293852 w 8110977"/>
              <a:gd name="connsiteY7" fmla="*/ 0 h 1126796"/>
              <a:gd name="connsiteX8" fmla="*/ 3656819 w 8110977"/>
              <a:gd name="connsiteY8" fmla="*/ 0 h 1126796"/>
              <a:gd name="connsiteX9" fmla="*/ 4097140 w 8110977"/>
              <a:gd name="connsiteY9" fmla="*/ 0 h 1126796"/>
              <a:gd name="connsiteX10" fmla="*/ 4769523 w 8110977"/>
              <a:gd name="connsiteY10" fmla="*/ 0 h 1126796"/>
              <a:gd name="connsiteX11" fmla="*/ 5132490 w 8110977"/>
              <a:gd name="connsiteY11" fmla="*/ 0 h 1126796"/>
              <a:gd name="connsiteX12" fmla="*/ 5650165 w 8110977"/>
              <a:gd name="connsiteY12" fmla="*/ 0 h 1126796"/>
              <a:gd name="connsiteX13" fmla="*/ 6090486 w 8110977"/>
              <a:gd name="connsiteY13" fmla="*/ 0 h 1126796"/>
              <a:gd name="connsiteX14" fmla="*/ 6608161 w 8110977"/>
              <a:gd name="connsiteY14" fmla="*/ 0 h 1126796"/>
              <a:gd name="connsiteX15" fmla="*/ 7048482 w 8110977"/>
              <a:gd name="connsiteY15" fmla="*/ 0 h 1126796"/>
              <a:gd name="connsiteX16" fmla="*/ 7923174 w 8110977"/>
              <a:gd name="connsiteY16" fmla="*/ 0 h 1126796"/>
              <a:gd name="connsiteX17" fmla="*/ 8110977 w 8110977"/>
              <a:gd name="connsiteY17" fmla="*/ 187803 h 1126796"/>
              <a:gd name="connsiteX18" fmla="*/ 8110977 w 8110977"/>
              <a:gd name="connsiteY18" fmla="*/ 570910 h 1126796"/>
              <a:gd name="connsiteX19" fmla="*/ 8110977 w 8110977"/>
              <a:gd name="connsiteY19" fmla="*/ 938993 h 1126796"/>
              <a:gd name="connsiteX20" fmla="*/ 7923174 w 8110977"/>
              <a:gd name="connsiteY20" fmla="*/ 1126796 h 1126796"/>
              <a:gd name="connsiteX21" fmla="*/ 7173438 w 8110977"/>
              <a:gd name="connsiteY21" fmla="*/ 1126796 h 1126796"/>
              <a:gd name="connsiteX22" fmla="*/ 6423702 w 8110977"/>
              <a:gd name="connsiteY22" fmla="*/ 1126796 h 1126796"/>
              <a:gd name="connsiteX23" fmla="*/ 5673966 w 8110977"/>
              <a:gd name="connsiteY23" fmla="*/ 1126796 h 1126796"/>
              <a:gd name="connsiteX24" fmla="*/ 5233645 w 8110977"/>
              <a:gd name="connsiteY24" fmla="*/ 1126796 h 1126796"/>
              <a:gd name="connsiteX25" fmla="*/ 4483909 w 8110977"/>
              <a:gd name="connsiteY25" fmla="*/ 1126796 h 1126796"/>
              <a:gd name="connsiteX26" fmla="*/ 3888881 w 8110977"/>
              <a:gd name="connsiteY26" fmla="*/ 1126796 h 1126796"/>
              <a:gd name="connsiteX27" fmla="*/ 3525913 w 8110977"/>
              <a:gd name="connsiteY27" fmla="*/ 1126796 h 1126796"/>
              <a:gd name="connsiteX28" fmla="*/ 2776177 w 8110977"/>
              <a:gd name="connsiteY28" fmla="*/ 1126796 h 1126796"/>
              <a:gd name="connsiteX29" fmla="*/ 2026441 w 8110977"/>
              <a:gd name="connsiteY29" fmla="*/ 1126796 h 1126796"/>
              <a:gd name="connsiteX30" fmla="*/ 1354059 w 8110977"/>
              <a:gd name="connsiteY30" fmla="*/ 1126796 h 1126796"/>
              <a:gd name="connsiteX31" fmla="*/ 187803 w 8110977"/>
              <a:gd name="connsiteY31" fmla="*/ 1126796 h 1126796"/>
              <a:gd name="connsiteX32" fmla="*/ 0 w 8110977"/>
              <a:gd name="connsiteY32" fmla="*/ 938993 h 1126796"/>
              <a:gd name="connsiteX33" fmla="*/ 0 w 8110977"/>
              <a:gd name="connsiteY33" fmla="*/ 555886 h 1126796"/>
              <a:gd name="connsiteX34" fmla="*/ 0 w 8110977"/>
              <a:gd name="connsiteY34" fmla="*/ 187803 h 1126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110977" h="1126796" fill="none" extrusionOk="0">
                <a:moveTo>
                  <a:pt x="0" y="187803"/>
                </a:moveTo>
                <a:cubicBezTo>
                  <a:pt x="-15737" y="87362"/>
                  <a:pt x="83795" y="12836"/>
                  <a:pt x="187803" y="0"/>
                </a:cubicBezTo>
                <a:cubicBezTo>
                  <a:pt x="405626" y="-60471"/>
                  <a:pt x="489965" y="29174"/>
                  <a:pt x="705478" y="0"/>
                </a:cubicBezTo>
                <a:cubicBezTo>
                  <a:pt x="920991" y="-29174"/>
                  <a:pt x="1002217" y="41832"/>
                  <a:pt x="1223153" y="0"/>
                </a:cubicBezTo>
                <a:cubicBezTo>
                  <a:pt x="1444089" y="-41832"/>
                  <a:pt x="1577108" y="49661"/>
                  <a:pt x="1895535" y="0"/>
                </a:cubicBezTo>
                <a:cubicBezTo>
                  <a:pt x="2213962" y="-49661"/>
                  <a:pt x="2277228" y="75592"/>
                  <a:pt x="2567917" y="0"/>
                </a:cubicBezTo>
                <a:cubicBezTo>
                  <a:pt x="2858606" y="-75592"/>
                  <a:pt x="2786231" y="9538"/>
                  <a:pt x="2930885" y="0"/>
                </a:cubicBezTo>
                <a:cubicBezTo>
                  <a:pt x="3075539" y="-9538"/>
                  <a:pt x="3209141" y="8592"/>
                  <a:pt x="3293852" y="0"/>
                </a:cubicBezTo>
                <a:cubicBezTo>
                  <a:pt x="3378563" y="-8592"/>
                  <a:pt x="3524174" y="28769"/>
                  <a:pt x="3656819" y="0"/>
                </a:cubicBezTo>
                <a:cubicBezTo>
                  <a:pt x="3789464" y="-28769"/>
                  <a:pt x="3900079" y="19598"/>
                  <a:pt x="4097140" y="0"/>
                </a:cubicBezTo>
                <a:cubicBezTo>
                  <a:pt x="4294201" y="-19598"/>
                  <a:pt x="4558182" y="39660"/>
                  <a:pt x="4769523" y="0"/>
                </a:cubicBezTo>
                <a:cubicBezTo>
                  <a:pt x="4980864" y="-39660"/>
                  <a:pt x="5054757" y="36372"/>
                  <a:pt x="5132490" y="0"/>
                </a:cubicBezTo>
                <a:cubicBezTo>
                  <a:pt x="5210223" y="-36372"/>
                  <a:pt x="5533902" y="35278"/>
                  <a:pt x="5650165" y="0"/>
                </a:cubicBezTo>
                <a:cubicBezTo>
                  <a:pt x="5766428" y="-35278"/>
                  <a:pt x="5950157" y="50497"/>
                  <a:pt x="6090486" y="0"/>
                </a:cubicBezTo>
                <a:cubicBezTo>
                  <a:pt x="6230815" y="-50497"/>
                  <a:pt x="6457564" y="6850"/>
                  <a:pt x="6608161" y="0"/>
                </a:cubicBezTo>
                <a:cubicBezTo>
                  <a:pt x="6758758" y="-6850"/>
                  <a:pt x="6847343" y="22034"/>
                  <a:pt x="7048482" y="0"/>
                </a:cubicBezTo>
                <a:cubicBezTo>
                  <a:pt x="7249621" y="-22034"/>
                  <a:pt x="7543591" y="96674"/>
                  <a:pt x="7923174" y="0"/>
                </a:cubicBezTo>
                <a:cubicBezTo>
                  <a:pt x="8014440" y="-22668"/>
                  <a:pt x="8110995" y="86845"/>
                  <a:pt x="8110977" y="187803"/>
                </a:cubicBezTo>
                <a:cubicBezTo>
                  <a:pt x="8130521" y="335591"/>
                  <a:pt x="8076901" y="405164"/>
                  <a:pt x="8110977" y="570910"/>
                </a:cubicBezTo>
                <a:cubicBezTo>
                  <a:pt x="8145053" y="736656"/>
                  <a:pt x="8108780" y="788326"/>
                  <a:pt x="8110977" y="938993"/>
                </a:cubicBezTo>
                <a:cubicBezTo>
                  <a:pt x="8102307" y="1059980"/>
                  <a:pt x="8038409" y="1127248"/>
                  <a:pt x="7923174" y="1126796"/>
                </a:cubicBezTo>
                <a:cubicBezTo>
                  <a:pt x="7646142" y="1130856"/>
                  <a:pt x="7504023" y="1064878"/>
                  <a:pt x="7173438" y="1126796"/>
                </a:cubicBezTo>
                <a:cubicBezTo>
                  <a:pt x="6842853" y="1188714"/>
                  <a:pt x="6684114" y="1074450"/>
                  <a:pt x="6423702" y="1126796"/>
                </a:cubicBezTo>
                <a:cubicBezTo>
                  <a:pt x="6163290" y="1179142"/>
                  <a:pt x="5900247" y="1037746"/>
                  <a:pt x="5673966" y="1126796"/>
                </a:cubicBezTo>
                <a:cubicBezTo>
                  <a:pt x="5447685" y="1215846"/>
                  <a:pt x="5367520" y="1109762"/>
                  <a:pt x="5233645" y="1126796"/>
                </a:cubicBezTo>
                <a:cubicBezTo>
                  <a:pt x="5099770" y="1143830"/>
                  <a:pt x="4789621" y="1091560"/>
                  <a:pt x="4483909" y="1126796"/>
                </a:cubicBezTo>
                <a:cubicBezTo>
                  <a:pt x="4178197" y="1162032"/>
                  <a:pt x="4058018" y="1062300"/>
                  <a:pt x="3888881" y="1126796"/>
                </a:cubicBezTo>
                <a:cubicBezTo>
                  <a:pt x="3719744" y="1191292"/>
                  <a:pt x="3639337" y="1088445"/>
                  <a:pt x="3525913" y="1126796"/>
                </a:cubicBezTo>
                <a:cubicBezTo>
                  <a:pt x="3412489" y="1165147"/>
                  <a:pt x="2979831" y="1084778"/>
                  <a:pt x="2776177" y="1126796"/>
                </a:cubicBezTo>
                <a:cubicBezTo>
                  <a:pt x="2572523" y="1168814"/>
                  <a:pt x="2183250" y="1115206"/>
                  <a:pt x="2026441" y="1126796"/>
                </a:cubicBezTo>
                <a:cubicBezTo>
                  <a:pt x="1869632" y="1138386"/>
                  <a:pt x="1542695" y="1089951"/>
                  <a:pt x="1354059" y="1126796"/>
                </a:cubicBezTo>
                <a:cubicBezTo>
                  <a:pt x="1165423" y="1163641"/>
                  <a:pt x="519039" y="1090527"/>
                  <a:pt x="187803" y="1126796"/>
                </a:cubicBezTo>
                <a:cubicBezTo>
                  <a:pt x="93522" y="1126354"/>
                  <a:pt x="3398" y="1039835"/>
                  <a:pt x="0" y="938993"/>
                </a:cubicBezTo>
                <a:cubicBezTo>
                  <a:pt x="-9327" y="839827"/>
                  <a:pt x="11785" y="653799"/>
                  <a:pt x="0" y="555886"/>
                </a:cubicBezTo>
                <a:cubicBezTo>
                  <a:pt x="-11785" y="457973"/>
                  <a:pt x="30198" y="281163"/>
                  <a:pt x="0" y="187803"/>
                </a:cubicBezTo>
                <a:close/>
              </a:path>
              <a:path w="8110977" h="1126796" stroke="0" extrusionOk="0">
                <a:moveTo>
                  <a:pt x="0" y="187803"/>
                </a:moveTo>
                <a:cubicBezTo>
                  <a:pt x="-2517" y="83338"/>
                  <a:pt x="91817" y="5888"/>
                  <a:pt x="187803" y="0"/>
                </a:cubicBezTo>
                <a:cubicBezTo>
                  <a:pt x="341470" y="-59595"/>
                  <a:pt x="608388" y="59374"/>
                  <a:pt x="860185" y="0"/>
                </a:cubicBezTo>
                <a:cubicBezTo>
                  <a:pt x="1111982" y="-59374"/>
                  <a:pt x="1244633" y="50066"/>
                  <a:pt x="1532567" y="0"/>
                </a:cubicBezTo>
                <a:cubicBezTo>
                  <a:pt x="1820501" y="-50066"/>
                  <a:pt x="1932819" y="13897"/>
                  <a:pt x="2204950" y="0"/>
                </a:cubicBezTo>
                <a:cubicBezTo>
                  <a:pt x="2477081" y="-13897"/>
                  <a:pt x="2772162" y="29061"/>
                  <a:pt x="2954686" y="0"/>
                </a:cubicBezTo>
                <a:cubicBezTo>
                  <a:pt x="3137210" y="-29061"/>
                  <a:pt x="3247793" y="10492"/>
                  <a:pt x="3395007" y="0"/>
                </a:cubicBezTo>
                <a:cubicBezTo>
                  <a:pt x="3542221" y="-10492"/>
                  <a:pt x="3830014" y="30092"/>
                  <a:pt x="3990035" y="0"/>
                </a:cubicBezTo>
                <a:cubicBezTo>
                  <a:pt x="4150056" y="-30092"/>
                  <a:pt x="4268650" y="15850"/>
                  <a:pt x="4507710" y="0"/>
                </a:cubicBezTo>
                <a:cubicBezTo>
                  <a:pt x="4746770" y="-15850"/>
                  <a:pt x="4811933" y="6113"/>
                  <a:pt x="4948031" y="0"/>
                </a:cubicBezTo>
                <a:cubicBezTo>
                  <a:pt x="5084129" y="-6113"/>
                  <a:pt x="5323054" y="11015"/>
                  <a:pt x="5620414" y="0"/>
                </a:cubicBezTo>
                <a:cubicBezTo>
                  <a:pt x="5917774" y="-11015"/>
                  <a:pt x="5834025" y="41722"/>
                  <a:pt x="5983381" y="0"/>
                </a:cubicBezTo>
                <a:cubicBezTo>
                  <a:pt x="6132737" y="-41722"/>
                  <a:pt x="6191438" y="11771"/>
                  <a:pt x="6346348" y="0"/>
                </a:cubicBezTo>
                <a:cubicBezTo>
                  <a:pt x="6501258" y="-11771"/>
                  <a:pt x="6729201" y="16759"/>
                  <a:pt x="7018731" y="0"/>
                </a:cubicBezTo>
                <a:cubicBezTo>
                  <a:pt x="7308261" y="-16759"/>
                  <a:pt x="7498372" y="90076"/>
                  <a:pt x="7923174" y="0"/>
                </a:cubicBezTo>
                <a:cubicBezTo>
                  <a:pt x="8045682" y="-875"/>
                  <a:pt x="8113183" y="96060"/>
                  <a:pt x="8110977" y="187803"/>
                </a:cubicBezTo>
                <a:cubicBezTo>
                  <a:pt x="8136679" y="265705"/>
                  <a:pt x="8069913" y="449295"/>
                  <a:pt x="8110977" y="555886"/>
                </a:cubicBezTo>
                <a:cubicBezTo>
                  <a:pt x="8152041" y="662477"/>
                  <a:pt x="8077836" y="860977"/>
                  <a:pt x="8110977" y="938993"/>
                </a:cubicBezTo>
                <a:cubicBezTo>
                  <a:pt x="8114666" y="1016687"/>
                  <a:pt x="8032061" y="1139028"/>
                  <a:pt x="7923174" y="1126796"/>
                </a:cubicBezTo>
                <a:cubicBezTo>
                  <a:pt x="7702299" y="1204442"/>
                  <a:pt x="7559790" y="1049558"/>
                  <a:pt x="7250792" y="1126796"/>
                </a:cubicBezTo>
                <a:cubicBezTo>
                  <a:pt x="6941794" y="1204034"/>
                  <a:pt x="6921691" y="1086271"/>
                  <a:pt x="6810471" y="1126796"/>
                </a:cubicBezTo>
                <a:cubicBezTo>
                  <a:pt x="6699251" y="1167321"/>
                  <a:pt x="6478359" y="1112713"/>
                  <a:pt x="6370150" y="1126796"/>
                </a:cubicBezTo>
                <a:cubicBezTo>
                  <a:pt x="6261941" y="1140879"/>
                  <a:pt x="5960900" y="1080731"/>
                  <a:pt x="5775121" y="1126796"/>
                </a:cubicBezTo>
                <a:cubicBezTo>
                  <a:pt x="5589342" y="1172861"/>
                  <a:pt x="5353731" y="1104619"/>
                  <a:pt x="5180092" y="1126796"/>
                </a:cubicBezTo>
                <a:cubicBezTo>
                  <a:pt x="5006453" y="1148973"/>
                  <a:pt x="4897377" y="1107600"/>
                  <a:pt x="4817125" y="1126796"/>
                </a:cubicBezTo>
                <a:cubicBezTo>
                  <a:pt x="4736873" y="1145992"/>
                  <a:pt x="4550732" y="1111878"/>
                  <a:pt x="4376804" y="1126796"/>
                </a:cubicBezTo>
                <a:cubicBezTo>
                  <a:pt x="4202876" y="1141714"/>
                  <a:pt x="4119005" y="1122932"/>
                  <a:pt x="4013837" y="1126796"/>
                </a:cubicBezTo>
                <a:cubicBezTo>
                  <a:pt x="3908669" y="1130660"/>
                  <a:pt x="3719388" y="1126209"/>
                  <a:pt x="3573515" y="1126796"/>
                </a:cubicBezTo>
                <a:cubicBezTo>
                  <a:pt x="3427642" y="1127383"/>
                  <a:pt x="3131499" y="1124951"/>
                  <a:pt x="2901133" y="1126796"/>
                </a:cubicBezTo>
                <a:cubicBezTo>
                  <a:pt x="2670767" y="1128641"/>
                  <a:pt x="2640469" y="1102276"/>
                  <a:pt x="2460812" y="1126796"/>
                </a:cubicBezTo>
                <a:cubicBezTo>
                  <a:pt x="2281155" y="1151316"/>
                  <a:pt x="2112108" y="1069195"/>
                  <a:pt x="1865783" y="1126796"/>
                </a:cubicBezTo>
                <a:cubicBezTo>
                  <a:pt x="1619458" y="1184397"/>
                  <a:pt x="1477489" y="1126011"/>
                  <a:pt x="1348109" y="1126796"/>
                </a:cubicBezTo>
                <a:cubicBezTo>
                  <a:pt x="1218729" y="1127581"/>
                  <a:pt x="1127798" y="1098212"/>
                  <a:pt x="907788" y="1126796"/>
                </a:cubicBezTo>
                <a:cubicBezTo>
                  <a:pt x="687778" y="1155380"/>
                  <a:pt x="340864" y="1059144"/>
                  <a:pt x="187803" y="1126796"/>
                </a:cubicBezTo>
                <a:cubicBezTo>
                  <a:pt x="79870" y="1118930"/>
                  <a:pt x="9392" y="1048532"/>
                  <a:pt x="0" y="938993"/>
                </a:cubicBezTo>
                <a:cubicBezTo>
                  <a:pt x="-7598" y="793090"/>
                  <a:pt x="7559" y="749720"/>
                  <a:pt x="0" y="585934"/>
                </a:cubicBezTo>
                <a:cubicBezTo>
                  <a:pt x="-7559" y="422148"/>
                  <a:pt x="41937" y="269575"/>
                  <a:pt x="0" y="187803"/>
                </a:cubicBezTo>
                <a:close/>
              </a:path>
            </a:pathLst>
          </a:custGeom>
          <a:solidFill>
            <a:srgbClr val="AFF3FF"/>
          </a:solidFill>
          <a:ln w="12700" cap="flat" cmpd="sng" algn="ctr">
            <a:solidFill>
              <a:srgbClr val="69991D">
                <a:shade val="50000"/>
              </a:srgb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endParaRPr lang="en-US" sz="40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: Rounded Corners 43">
            <a:extLst>
              <a:ext uri="{FF2B5EF4-FFF2-40B4-BE49-F238E27FC236}">
                <a16:creationId xmlns:a16="http://schemas.microsoft.com/office/drawing/2014/main" id="{026122FA-096A-4F7D-8C4D-B55B235555FE}"/>
              </a:ext>
            </a:extLst>
          </p:cNvPr>
          <p:cNvSpPr/>
          <p:nvPr/>
        </p:nvSpPr>
        <p:spPr>
          <a:xfrm>
            <a:off x="2199511" y="3575455"/>
            <a:ext cx="8211314" cy="1368020"/>
          </a:xfrm>
          <a:custGeom>
            <a:avLst/>
            <a:gdLst>
              <a:gd name="connsiteX0" fmla="*/ 0 w 8211314"/>
              <a:gd name="connsiteY0" fmla="*/ 228008 h 1368020"/>
              <a:gd name="connsiteX1" fmla="*/ 228008 w 8211314"/>
              <a:gd name="connsiteY1" fmla="*/ 0 h 1368020"/>
              <a:gd name="connsiteX2" fmla="*/ 747016 w 8211314"/>
              <a:gd name="connsiteY2" fmla="*/ 0 h 1368020"/>
              <a:gd name="connsiteX3" fmla="*/ 1266025 w 8211314"/>
              <a:gd name="connsiteY3" fmla="*/ 0 h 1368020"/>
              <a:gd name="connsiteX4" fmla="*/ 1940139 w 8211314"/>
              <a:gd name="connsiteY4" fmla="*/ 0 h 1368020"/>
              <a:gd name="connsiteX5" fmla="*/ 2614254 w 8211314"/>
              <a:gd name="connsiteY5" fmla="*/ 0 h 1368020"/>
              <a:gd name="connsiteX6" fmla="*/ 2978156 w 8211314"/>
              <a:gd name="connsiteY6" fmla="*/ 0 h 1368020"/>
              <a:gd name="connsiteX7" fmla="*/ 3342058 w 8211314"/>
              <a:gd name="connsiteY7" fmla="*/ 0 h 1368020"/>
              <a:gd name="connsiteX8" fmla="*/ 3705961 w 8211314"/>
              <a:gd name="connsiteY8" fmla="*/ 0 h 1368020"/>
              <a:gd name="connsiteX9" fmla="*/ 4147416 w 8211314"/>
              <a:gd name="connsiteY9" fmla="*/ 0 h 1368020"/>
              <a:gd name="connsiteX10" fmla="*/ 4821531 w 8211314"/>
              <a:gd name="connsiteY10" fmla="*/ 0 h 1368020"/>
              <a:gd name="connsiteX11" fmla="*/ 5185433 w 8211314"/>
              <a:gd name="connsiteY11" fmla="*/ 0 h 1368020"/>
              <a:gd name="connsiteX12" fmla="*/ 5704442 w 8211314"/>
              <a:gd name="connsiteY12" fmla="*/ 0 h 1368020"/>
              <a:gd name="connsiteX13" fmla="*/ 6145897 w 8211314"/>
              <a:gd name="connsiteY13" fmla="*/ 0 h 1368020"/>
              <a:gd name="connsiteX14" fmla="*/ 6664905 w 8211314"/>
              <a:gd name="connsiteY14" fmla="*/ 0 h 1368020"/>
              <a:gd name="connsiteX15" fmla="*/ 7106361 w 8211314"/>
              <a:gd name="connsiteY15" fmla="*/ 0 h 1368020"/>
              <a:gd name="connsiteX16" fmla="*/ 7983306 w 8211314"/>
              <a:gd name="connsiteY16" fmla="*/ 0 h 1368020"/>
              <a:gd name="connsiteX17" fmla="*/ 8211314 w 8211314"/>
              <a:gd name="connsiteY17" fmla="*/ 228008 h 1368020"/>
              <a:gd name="connsiteX18" fmla="*/ 8211314 w 8211314"/>
              <a:gd name="connsiteY18" fmla="*/ 693130 h 1368020"/>
              <a:gd name="connsiteX19" fmla="*/ 8211314 w 8211314"/>
              <a:gd name="connsiteY19" fmla="*/ 1140012 h 1368020"/>
              <a:gd name="connsiteX20" fmla="*/ 7983306 w 8211314"/>
              <a:gd name="connsiteY20" fmla="*/ 1368020 h 1368020"/>
              <a:gd name="connsiteX21" fmla="*/ 7231639 w 8211314"/>
              <a:gd name="connsiteY21" fmla="*/ 1368020 h 1368020"/>
              <a:gd name="connsiteX22" fmla="*/ 6479971 w 8211314"/>
              <a:gd name="connsiteY22" fmla="*/ 1368020 h 1368020"/>
              <a:gd name="connsiteX23" fmla="*/ 5728304 w 8211314"/>
              <a:gd name="connsiteY23" fmla="*/ 1368020 h 1368020"/>
              <a:gd name="connsiteX24" fmla="*/ 5286849 w 8211314"/>
              <a:gd name="connsiteY24" fmla="*/ 1368020 h 1368020"/>
              <a:gd name="connsiteX25" fmla="*/ 4535181 w 8211314"/>
              <a:gd name="connsiteY25" fmla="*/ 1368020 h 1368020"/>
              <a:gd name="connsiteX26" fmla="*/ 3938620 w 8211314"/>
              <a:gd name="connsiteY26" fmla="*/ 1368020 h 1368020"/>
              <a:gd name="connsiteX27" fmla="*/ 3574717 w 8211314"/>
              <a:gd name="connsiteY27" fmla="*/ 1368020 h 1368020"/>
              <a:gd name="connsiteX28" fmla="*/ 2823050 w 8211314"/>
              <a:gd name="connsiteY28" fmla="*/ 1368020 h 1368020"/>
              <a:gd name="connsiteX29" fmla="*/ 2071383 w 8211314"/>
              <a:gd name="connsiteY29" fmla="*/ 1368020 h 1368020"/>
              <a:gd name="connsiteX30" fmla="*/ 1397268 w 8211314"/>
              <a:gd name="connsiteY30" fmla="*/ 1368020 h 1368020"/>
              <a:gd name="connsiteX31" fmla="*/ 228008 w 8211314"/>
              <a:gd name="connsiteY31" fmla="*/ 1368020 h 1368020"/>
              <a:gd name="connsiteX32" fmla="*/ 0 w 8211314"/>
              <a:gd name="connsiteY32" fmla="*/ 1140012 h 1368020"/>
              <a:gd name="connsiteX33" fmla="*/ 0 w 8211314"/>
              <a:gd name="connsiteY33" fmla="*/ 674890 h 1368020"/>
              <a:gd name="connsiteX34" fmla="*/ 0 w 8211314"/>
              <a:gd name="connsiteY34" fmla="*/ 228008 h 1368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211314" h="1368020" fill="none" extrusionOk="0">
                <a:moveTo>
                  <a:pt x="0" y="228008"/>
                </a:moveTo>
                <a:cubicBezTo>
                  <a:pt x="-22589" y="106792"/>
                  <a:pt x="101439" y="28836"/>
                  <a:pt x="228008" y="0"/>
                </a:cubicBezTo>
                <a:cubicBezTo>
                  <a:pt x="341993" y="-27033"/>
                  <a:pt x="546227" y="38245"/>
                  <a:pt x="747016" y="0"/>
                </a:cubicBezTo>
                <a:cubicBezTo>
                  <a:pt x="947805" y="-38245"/>
                  <a:pt x="1069743" y="31564"/>
                  <a:pt x="1266025" y="0"/>
                </a:cubicBezTo>
                <a:cubicBezTo>
                  <a:pt x="1462307" y="-31564"/>
                  <a:pt x="1615677" y="20564"/>
                  <a:pt x="1940139" y="0"/>
                </a:cubicBezTo>
                <a:cubicBezTo>
                  <a:pt x="2264601" y="-20564"/>
                  <a:pt x="2448737" y="47665"/>
                  <a:pt x="2614254" y="0"/>
                </a:cubicBezTo>
                <a:cubicBezTo>
                  <a:pt x="2779771" y="-47665"/>
                  <a:pt x="2799546" y="40222"/>
                  <a:pt x="2978156" y="0"/>
                </a:cubicBezTo>
                <a:cubicBezTo>
                  <a:pt x="3156766" y="-40222"/>
                  <a:pt x="3228070" y="19116"/>
                  <a:pt x="3342058" y="0"/>
                </a:cubicBezTo>
                <a:cubicBezTo>
                  <a:pt x="3456046" y="-19116"/>
                  <a:pt x="3599030" y="15666"/>
                  <a:pt x="3705961" y="0"/>
                </a:cubicBezTo>
                <a:cubicBezTo>
                  <a:pt x="3812892" y="-15666"/>
                  <a:pt x="3978077" y="33505"/>
                  <a:pt x="4147416" y="0"/>
                </a:cubicBezTo>
                <a:cubicBezTo>
                  <a:pt x="4316756" y="-33505"/>
                  <a:pt x="4600671" y="39919"/>
                  <a:pt x="4821531" y="0"/>
                </a:cubicBezTo>
                <a:cubicBezTo>
                  <a:pt x="5042392" y="-39919"/>
                  <a:pt x="5025689" y="32288"/>
                  <a:pt x="5185433" y="0"/>
                </a:cubicBezTo>
                <a:cubicBezTo>
                  <a:pt x="5345177" y="-32288"/>
                  <a:pt x="5521858" y="10401"/>
                  <a:pt x="5704442" y="0"/>
                </a:cubicBezTo>
                <a:cubicBezTo>
                  <a:pt x="5887026" y="-10401"/>
                  <a:pt x="5991581" y="1833"/>
                  <a:pt x="6145897" y="0"/>
                </a:cubicBezTo>
                <a:cubicBezTo>
                  <a:pt x="6300214" y="-1833"/>
                  <a:pt x="6513254" y="32002"/>
                  <a:pt x="6664905" y="0"/>
                </a:cubicBezTo>
                <a:cubicBezTo>
                  <a:pt x="6816556" y="-32002"/>
                  <a:pt x="6962422" y="43022"/>
                  <a:pt x="7106361" y="0"/>
                </a:cubicBezTo>
                <a:cubicBezTo>
                  <a:pt x="7250300" y="-43022"/>
                  <a:pt x="7733128" y="74150"/>
                  <a:pt x="7983306" y="0"/>
                </a:cubicBezTo>
                <a:cubicBezTo>
                  <a:pt x="8099344" y="-17994"/>
                  <a:pt x="8211379" y="111937"/>
                  <a:pt x="8211314" y="228008"/>
                </a:cubicBezTo>
                <a:cubicBezTo>
                  <a:pt x="8233771" y="402132"/>
                  <a:pt x="8202858" y="487394"/>
                  <a:pt x="8211314" y="693130"/>
                </a:cubicBezTo>
                <a:cubicBezTo>
                  <a:pt x="8219770" y="898866"/>
                  <a:pt x="8204448" y="964259"/>
                  <a:pt x="8211314" y="1140012"/>
                </a:cubicBezTo>
                <a:cubicBezTo>
                  <a:pt x="8205174" y="1278165"/>
                  <a:pt x="8114894" y="1368242"/>
                  <a:pt x="7983306" y="1368020"/>
                </a:cubicBezTo>
                <a:cubicBezTo>
                  <a:pt x="7819310" y="1394948"/>
                  <a:pt x="7597197" y="1317407"/>
                  <a:pt x="7231639" y="1368020"/>
                </a:cubicBezTo>
                <a:cubicBezTo>
                  <a:pt x="6866081" y="1418633"/>
                  <a:pt x="6717191" y="1306150"/>
                  <a:pt x="6479971" y="1368020"/>
                </a:cubicBezTo>
                <a:cubicBezTo>
                  <a:pt x="6242751" y="1429890"/>
                  <a:pt x="5984326" y="1309778"/>
                  <a:pt x="5728304" y="1368020"/>
                </a:cubicBezTo>
                <a:cubicBezTo>
                  <a:pt x="5472282" y="1426262"/>
                  <a:pt x="5414265" y="1323461"/>
                  <a:pt x="5286849" y="1368020"/>
                </a:cubicBezTo>
                <a:cubicBezTo>
                  <a:pt x="5159434" y="1412579"/>
                  <a:pt x="4710093" y="1289593"/>
                  <a:pt x="4535181" y="1368020"/>
                </a:cubicBezTo>
                <a:cubicBezTo>
                  <a:pt x="4360269" y="1446447"/>
                  <a:pt x="4152725" y="1328831"/>
                  <a:pt x="3938620" y="1368020"/>
                </a:cubicBezTo>
                <a:cubicBezTo>
                  <a:pt x="3724515" y="1407209"/>
                  <a:pt x="3677291" y="1354429"/>
                  <a:pt x="3574717" y="1368020"/>
                </a:cubicBezTo>
                <a:cubicBezTo>
                  <a:pt x="3472143" y="1381611"/>
                  <a:pt x="2988055" y="1318735"/>
                  <a:pt x="2823050" y="1368020"/>
                </a:cubicBezTo>
                <a:cubicBezTo>
                  <a:pt x="2658045" y="1417305"/>
                  <a:pt x="2278687" y="1318830"/>
                  <a:pt x="2071383" y="1368020"/>
                </a:cubicBezTo>
                <a:cubicBezTo>
                  <a:pt x="1864079" y="1417210"/>
                  <a:pt x="1719451" y="1352622"/>
                  <a:pt x="1397268" y="1368020"/>
                </a:cubicBezTo>
                <a:cubicBezTo>
                  <a:pt x="1075085" y="1383418"/>
                  <a:pt x="479740" y="1288752"/>
                  <a:pt x="228008" y="1368020"/>
                </a:cubicBezTo>
                <a:cubicBezTo>
                  <a:pt x="109412" y="1367677"/>
                  <a:pt x="21319" y="1247878"/>
                  <a:pt x="0" y="1140012"/>
                </a:cubicBezTo>
                <a:cubicBezTo>
                  <a:pt x="-53367" y="1022771"/>
                  <a:pt x="24306" y="827518"/>
                  <a:pt x="0" y="674890"/>
                </a:cubicBezTo>
                <a:cubicBezTo>
                  <a:pt x="-24306" y="522262"/>
                  <a:pt x="50460" y="388982"/>
                  <a:pt x="0" y="228008"/>
                </a:cubicBezTo>
                <a:close/>
              </a:path>
              <a:path w="8211314" h="1368020" stroke="0" extrusionOk="0">
                <a:moveTo>
                  <a:pt x="0" y="228008"/>
                </a:moveTo>
                <a:cubicBezTo>
                  <a:pt x="-17299" y="96972"/>
                  <a:pt x="105942" y="2938"/>
                  <a:pt x="228008" y="0"/>
                </a:cubicBezTo>
                <a:cubicBezTo>
                  <a:pt x="417705" y="-57985"/>
                  <a:pt x="572127" y="50546"/>
                  <a:pt x="902122" y="0"/>
                </a:cubicBezTo>
                <a:cubicBezTo>
                  <a:pt x="1232117" y="-50546"/>
                  <a:pt x="1279096" y="42931"/>
                  <a:pt x="1576237" y="0"/>
                </a:cubicBezTo>
                <a:cubicBezTo>
                  <a:pt x="1873379" y="-42931"/>
                  <a:pt x="1967295" y="78693"/>
                  <a:pt x="2250351" y="0"/>
                </a:cubicBezTo>
                <a:cubicBezTo>
                  <a:pt x="2533407" y="-78693"/>
                  <a:pt x="2647672" y="59781"/>
                  <a:pt x="3002018" y="0"/>
                </a:cubicBezTo>
                <a:cubicBezTo>
                  <a:pt x="3356364" y="-59781"/>
                  <a:pt x="3246616" y="37351"/>
                  <a:pt x="3443474" y="0"/>
                </a:cubicBezTo>
                <a:cubicBezTo>
                  <a:pt x="3640332" y="-37351"/>
                  <a:pt x="3775669" y="40754"/>
                  <a:pt x="4040035" y="0"/>
                </a:cubicBezTo>
                <a:cubicBezTo>
                  <a:pt x="4304401" y="-40754"/>
                  <a:pt x="4406010" y="53827"/>
                  <a:pt x="4559044" y="0"/>
                </a:cubicBezTo>
                <a:cubicBezTo>
                  <a:pt x="4712078" y="-53827"/>
                  <a:pt x="4886187" y="30611"/>
                  <a:pt x="5000499" y="0"/>
                </a:cubicBezTo>
                <a:cubicBezTo>
                  <a:pt x="5114811" y="-30611"/>
                  <a:pt x="5447472" y="28921"/>
                  <a:pt x="5674613" y="0"/>
                </a:cubicBezTo>
                <a:cubicBezTo>
                  <a:pt x="5901754" y="-28921"/>
                  <a:pt x="5869226" y="40941"/>
                  <a:pt x="6038516" y="0"/>
                </a:cubicBezTo>
                <a:cubicBezTo>
                  <a:pt x="6207806" y="-40941"/>
                  <a:pt x="6275623" y="40292"/>
                  <a:pt x="6402418" y="0"/>
                </a:cubicBezTo>
                <a:cubicBezTo>
                  <a:pt x="6529213" y="-40292"/>
                  <a:pt x="6772474" y="15406"/>
                  <a:pt x="7076533" y="0"/>
                </a:cubicBezTo>
                <a:cubicBezTo>
                  <a:pt x="7380592" y="-15406"/>
                  <a:pt x="7647542" y="55892"/>
                  <a:pt x="7983306" y="0"/>
                </a:cubicBezTo>
                <a:cubicBezTo>
                  <a:pt x="8135714" y="-1233"/>
                  <a:pt x="8217097" y="133475"/>
                  <a:pt x="8211314" y="228008"/>
                </a:cubicBezTo>
                <a:cubicBezTo>
                  <a:pt x="8220719" y="429426"/>
                  <a:pt x="8210785" y="456136"/>
                  <a:pt x="8211314" y="674890"/>
                </a:cubicBezTo>
                <a:cubicBezTo>
                  <a:pt x="8211843" y="893644"/>
                  <a:pt x="8194794" y="933449"/>
                  <a:pt x="8211314" y="1140012"/>
                </a:cubicBezTo>
                <a:cubicBezTo>
                  <a:pt x="8216566" y="1228884"/>
                  <a:pt x="8120433" y="1394544"/>
                  <a:pt x="7983306" y="1368020"/>
                </a:cubicBezTo>
                <a:cubicBezTo>
                  <a:pt x="7741086" y="1442164"/>
                  <a:pt x="7480518" y="1293053"/>
                  <a:pt x="7309192" y="1368020"/>
                </a:cubicBezTo>
                <a:cubicBezTo>
                  <a:pt x="7137866" y="1442987"/>
                  <a:pt x="6958590" y="1360339"/>
                  <a:pt x="6867736" y="1368020"/>
                </a:cubicBezTo>
                <a:cubicBezTo>
                  <a:pt x="6776882" y="1375701"/>
                  <a:pt x="6643887" y="1325062"/>
                  <a:pt x="6426281" y="1368020"/>
                </a:cubicBezTo>
                <a:cubicBezTo>
                  <a:pt x="6208676" y="1410978"/>
                  <a:pt x="6035218" y="1311399"/>
                  <a:pt x="5829719" y="1368020"/>
                </a:cubicBezTo>
                <a:cubicBezTo>
                  <a:pt x="5624220" y="1424641"/>
                  <a:pt x="5357329" y="1307381"/>
                  <a:pt x="5233158" y="1368020"/>
                </a:cubicBezTo>
                <a:cubicBezTo>
                  <a:pt x="5108987" y="1428659"/>
                  <a:pt x="4991606" y="1338546"/>
                  <a:pt x="4869256" y="1368020"/>
                </a:cubicBezTo>
                <a:cubicBezTo>
                  <a:pt x="4746906" y="1397494"/>
                  <a:pt x="4547896" y="1340404"/>
                  <a:pt x="4427800" y="1368020"/>
                </a:cubicBezTo>
                <a:cubicBezTo>
                  <a:pt x="4307704" y="1395636"/>
                  <a:pt x="4174302" y="1336129"/>
                  <a:pt x="4063898" y="1368020"/>
                </a:cubicBezTo>
                <a:cubicBezTo>
                  <a:pt x="3953494" y="1399911"/>
                  <a:pt x="3771864" y="1354595"/>
                  <a:pt x="3622442" y="1368020"/>
                </a:cubicBezTo>
                <a:cubicBezTo>
                  <a:pt x="3473020" y="1381445"/>
                  <a:pt x="3268461" y="1303208"/>
                  <a:pt x="2948328" y="1368020"/>
                </a:cubicBezTo>
                <a:cubicBezTo>
                  <a:pt x="2628195" y="1432832"/>
                  <a:pt x="2645783" y="1361026"/>
                  <a:pt x="2506872" y="1368020"/>
                </a:cubicBezTo>
                <a:cubicBezTo>
                  <a:pt x="2367961" y="1375014"/>
                  <a:pt x="2182569" y="1313580"/>
                  <a:pt x="1910311" y="1368020"/>
                </a:cubicBezTo>
                <a:cubicBezTo>
                  <a:pt x="1638053" y="1422460"/>
                  <a:pt x="1620888" y="1366126"/>
                  <a:pt x="1391303" y="1368020"/>
                </a:cubicBezTo>
                <a:cubicBezTo>
                  <a:pt x="1161718" y="1369914"/>
                  <a:pt x="1048659" y="1348438"/>
                  <a:pt x="949847" y="1368020"/>
                </a:cubicBezTo>
                <a:cubicBezTo>
                  <a:pt x="851035" y="1387602"/>
                  <a:pt x="424915" y="1351686"/>
                  <a:pt x="228008" y="1368020"/>
                </a:cubicBezTo>
                <a:cubicBezTo>
                  <a:pt x="99900" y="1363942"/>
                  <a:pt x="25199" y="1281547"/>
                  <a:pt x="0" y="1140012"/>
                </a:cubicBezTo>
                <a:cubicBezTo>
                  <a:pt x="-31260" y="980461"/>
                  <a:pt x="1675" y="832840"/>
                  <a:pt x="0" y="711370"/>
                </a:cubicBezTo>
                <a:cubicBezTo>
                  <a:pt x="-1675" y="589900"/>
                  <a:pt x="42422" y="429615"/>
                  <a:pt x="0" y="228008"/>
                </a:cubicBezTo>
                <a:close/>
              </a:path>
            </a:pathLst>
          </a:custGeom>
          <a:solidFill>
            <a:srgbClr val="AFF3FF"/>
          </a:solidFill>
          <a:ln w="12700" cap="flat" cmpd="sng" algn="ctr">
            <a:solidFill>
              <a:srgbClr val="69991D">
                <a:shade val="50000"/>
              </a:srgb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gũi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2379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2A32D6-90F3-4506-9717-41B53ACE9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0175" y="2028825"/>
            <a:ext cx="3171825" cy="4829175"/>
          </a:xfrm>
          <a:prstGeom prst="rect">
            <a:avLst/>
          </a:prstGeom>
        </p:spPr>
      </p:pic>
      <p:sp>
        <p:nvSpPr>
          <p:cNvPr id="29" name="Text Box 4">
            <a:extLst>
              <a:ext uri="{FF2B5EF4-FFF2-40B4-BE49-F238E27FC236}">
                <a16:creationId xmlns:a16="http://schemas.microsoft.com/office/drawing/2014/main" id="{99F82B0B-EA6D-46BD-B06F-7DE4D53C863E}"/>
              </a:ext>
            </a:extLst>
          </p:cNvPr>
          <p:cNvSpPr txBox="1"/>
          <p:nvPr/>
        </p:nvSpPr>
        <p:spPr>
          <a:xfrm>
            <a:off x="819150" y="1145656"/>
            <a:ext cx="394335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tấy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khà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khó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nhó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30" name="Text Box 6">
            <a:extLst>
              <a:ext uri="{FF2B5EF4-FFF2-40B4-BE49-F238E27FC236}">
                <a16:creationId xmlns:a16="http://schemas.microsoft.com/office/drawing/2014/main" id="{E70F3884-9FF4-4CD8-9FB4-4B6CD10464B4}"/>
              </a:ext>
            </a:extLst>
          </p:cNvPr>
          <p:cNvSpPr txBox="1"/>
          <p:nvPr/>
        </p:nvSpPr>
        <p:spPr>
          <a:xfrm>
            <a:off x="5303615" y="1145656"/>
            <a:ext cx="408803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(Tú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Mỡ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9E127F-FEF5-4711-AFE1-81A11B0BE0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3443" y="-73650"/>
            <a:ext cx="4365114" cy="1219306"/>
          </a:xfrm>
          <a:prstGeom prst="rect">
            <a:avLst/>
          </a:prstGeom>
        </p:spPr>
      </p:pic>
      <p:sp>
        <p:nvSpPr>
          <p:cNvPr id="31" name="TextBox 19">
            <a:extLst>
              <a:ext uri="{FF2B5EF4-FFF2-40B4-BE49-F238E27FC236}">
                <a16:creationId xmlns:a16="http://schemas.microsoft.com/office/drawing/2014/main" id="{A9623BAF-00CA-463A-A646-40F506B4FBE8}"/>
              </a:ext>
            </a:extLst>
          </p:cNvPr>
          <p:cNvSpPr txBox="1"/>
          <p:nvPr/>
        </p:nvSpPr>
        <p:spPr>
          <a:xfrm>
            <a:off x="9020175" y="81597"/>
            <a:ext cx="2909712" cy="908812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Đọc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mẫu</a:t>
            </a:r>
            <a:endParaRPr lang="en-US" sz="3600" dirty="0">
              <a:solidFill>
                <a:schemeClr val="bg1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1801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2A32D6-90F3-4506-9717-41B53ACE9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0175" y="2028825"/>
            <a:ext cx="3171825" cy="4829175"/>
          </a:xfrm>
          <a:prstGeom prst="rect">
            <a:avLst/>
          </a:prstGeom>
        </p:spPr>
      </p:pic>
      <p:sp>
        <p:nvSpPr>
          <p:cNvPr id="29" name="Text Box 4">
            <a:extLst>
              <a:ext uri="{FF2B5EF4-FFF2-40B4-BE49-F238E27FC236}">
                <a16:creationId xmlns:a16="http://schemas.microsoft.com/office/drawing/2014/main" id="{99F82B0B-EA6D-46BD-B06F-7DE4D53C863E}"/>
              </a:ext>
            </a:extLst>
          </p:cNvPr>
          <p:cNvSpPr txBox="1"/>
          <p:nvPr/>
        </p:nvSpPr>
        <p:spPr>
          <a:xfrm>
            <a:off x="828674" y="1595021"/>
            <a:ext cx="394335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 sưng nó tấy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Khập khiễng, khập khà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Nhấc chân quá khó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 ông nhăn nhó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 đỡ ông lên.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Text Box 6">
            <a:extLst>
              <a:ext uri="{FF2B5EF4-FFF2-40B4-BE49-F238E27FC236}">
                <a16:creationId xmlns:a16="http://schemas.microsoft.com/office/drawing/2014/main" id="{E70F3884-9FF4-4CD8-9FB4-4B6CD10464B4}"/>
              </a:ext>
            </a:extLst>
          </p:cNvPr>
          <p:cNvSpPr txBox="1"/>
          <p:nvPr/>
        </p:nvSpPr>
        <p:spPr>
          <a:xfrm>
            <a:off x="5375960" y="1597677"/>
            <a:ext cx="408803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lòng sung sướng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Quên cả đớn đau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 nó thương ông.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(Tú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9E127F-FEF5-4711-AFE1-81A11B0BE0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8143" y="597965"/>
            <a:ext cx="4365114" cy="1219306"/>
          </a:xfrm>
          <a:prstGeom prst="rect">
            <a:avLst/>
          </a:prstGeom>
        </p:spPr>
      </p:pic>
      <p:pic>
        <p:nvPicPr>
          <p:cNvPr id="7" name="Picture 6" descr="Shape, rectangle&#10;&#10;Description automatically generated">
            <a:extLst>
              <a:ext uri="{FF2B5EF4-FFF2-40B4-BE49-F238E27FC236}">
                <a16:creationId xmlns:a16="http://schemas.microsoft.com/office/drawing/2014/main" id="{D6F88EA3-9E2F-4503-8270-C10821D6133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218" y="65855"/>
            <a:ext cx="6621778" cy="7543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6510C5A-545B-4456-9B5B-83295F46C538}"/>
              </a:ext>
            </a:extLst>
          </p:cNvPr>
          <p:cNvSpPr txBox="1"/>
          <p:nvPr/>
        </p:nvSpPr>
        <p:spPr>
          <a:xfrm>
            <a:off x="3374462" y="106010"/>
            <a:ext cx="5975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ardrop 8">
            <a:extLst>
              <a:ext uri="{FF2B5EF4-FFF2-40B4-BE49-F238E27FC236}">
                <a16:creationId xmlns:a16="http://schemas.microsoft.com/office/drawing/2014/main" id="{0C4951CF-A4EC-45A7-9856-E0BF9EE064A6}"/>
              </a:ext>
            </a:extLst>
          </p:cNvPr>
          <p:cNvSpPr/>
          <p:nvPr/>
        </p:nvSpPr>
        <p:spPr>
          <a:xfrm>
            <a:off x="44283" y="1717097"/>
            <a:ext cx="784391" cy="623455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718645A-7A0A-464F-9409-6931C07DC806}"/>
              </a:ext>
            </a:extLst>
          </p:cNvPr>
          <p:cNvSpPr/>
          <p:nvPr/>
        </p:nvSpPr>
        <p:spPr>
          <a:xfrm>
            <a:off x="752476" y="1595021"/>
            <a:ext cx="3714750" cy="2604268"/>
          </a:xfrm>
          <a:prstGeom prst="roundRect">
            <a:avLst/>
          </a:prstGeom>
          <a:noFill/>
          <a:ln w="38100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73A091"/>
              </a:solidFill>
            </a:endParaRPr>
          </a:p>
        </p:txBody>
      </p:sp>
      <p:sp>
        <p:nvSpPr>
          <p:cNvPr id="11" name="Teardrop 10">
            <a:extLst>
              <a:ext uri="{FF2B5EF4-FFF2-40B4-BE49-F238E27FC236}">
                <a16:creationId xmlns:a16="http://schemas.microsoft.com/office/drawing/2014/main" id="{A7B9B312-B12E-4CB1-8602-521B0E30B587}"/>
              </a:ext>
            </a:extLst>
          </p:cNvPr>
          <p:cNvSpPr/>
          <p:nvPr/>
        </p:nvSpPr>
        <p:spPr>
          <a:xfrm>
            <a:off x="-111562" y="4226510"/>
            <a:ext cx="693133" cy="623455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DC337E9-340D-470E-B587-843AD0EA66D3}"/>
              </a:ext>
            </a:extLst>
          </p:cNvPr>
          <p:cNvSpPr/>
          <p:nvPr/>
        </p:nvSpPr>
        <p:spPr>
          <a:xfrm>
            <a:off x="540734" y="4305299"/>
            <a:ext cx="3926491" cy="2446691"/>
          </a:xfrm>
          <a:prstGeom prst="roundRect">
            <a:avLst/>
          </a:prstGeom>
          <a:noFill/>
          <a:ln w="38100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73A091"/>
              </a:solidFill>
            </a:endParaRPr>
          </a:p>
        </p:txBody>
      </p:sp>
      <p:sp>
        <p:nvSpPr>
          <p:cNvPr id="13" name="Teardrop 12">
            <a:extLst>
              <a:ext uri="{FF2B5EF4-FFF2-40B4-BE49-F238E27FC236}">
                <a16:creationId xmlns:a16="http://schemas.microsoft.com/office/drawing/2014/main" id="{F2059239-B33F-4D34-974B-A927EDF7D3A6}"/>
              </a:ext>
            </a:extLst>
          </p:cNvPr>
          <p:cNvSpPr/>
          <p:nvPr/>
        </p:nvSpPr>
        <p:spPr>
          <a:xfrm>
            <a:off x="4678967" y="1595021"/>
            <a:ext cx="693133" cy="623455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C65279F-8740-421A-A5CA-ECE03D244E8D}"/>
              </a:ext>
            </a:extLst>
          </p:cNvPr>
          <p:cNvSpPr/>
          <p:nvPr/>
        </p:nvSpPr>
        <p:spPr>
          <a:xfrm>
            <a:off x="5266230" y="1595021"/>
            <a:ext cx="3750086" cy="3596103"/>
          </a:xfrm>
          <a:prstGeom prst="roundRect">
            <a:avLst/>
          </a:prstGeom>
          <a:noFill/>
          <a:ln w="38100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73A091"/>
              </a:solidFill>
            </a:endParaRPr>
          </a:p>
        </p:txBody>
      </p:sp>
      <p:sp>
        <p:nvSpPr>
          <p:cNvPr id="15" name="TextBox 19">
            <a:extLst>
              <a:ext uri="{FF2B5EF4-FFF2-40B4-BE49-F238E27FC236}">
                <a16:creationId xmlns:a16="http://schemas.microsoft.com/office/drawing/2014/main" id="{663F0D60-CF3A-498C-9C9F-97196C60D7C8}"/>
              </a:ext>
            </a:extLst>
          </p:cNvPr>
          <p:cNvSpPr txBox="1"/>
          <p:nvPr/>
        </p:nvSpPr>
        <p:spPr>
          <a:xfrm>
            <a:off x="5656632" y="5891251"/>
            <a:ext cx="6117487" cy="908812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Đọc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nối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tiếp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đoạn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thơ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(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lần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1)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564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2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 descr="山上的风景&#10;&#10;描述已自动生成">
            <a:extLst>
              <a:ext uri="{FF2B5EF4-FFF2-40B4-BE49-F238E27FC236}">
                <a16:creationId xmlns:a16="http://schemas.microsoft.com/office/drawing/2014/main" id="{19208F02-9526-E5B4-4F4D-143D6E723F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94B0D05F-7FCC-B3E4-C14E-CDADA10145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657600"/>
            <a:ext cx="12192000" cy="3200400"/>
          </a:xfrm>
          <a:prstGeom prst="rect">
            <a:avLst/>
          </a:prstGeom>
        </p:spPr>
      </p:pic>
      <p:sp>
        <p:nvSpPr>
          <p:cNvPr id="4" name="矩形: 圆角 13">
            <a:extLst>
              <a:ext uri="{FF2B5EF4-FFF2-40B4-BE49-F238E27FC236}">
                <a16:creationId xmlns:a16="http://schemas.microsoft.com/office/drawing/2014/main" id="{EDF61150-80D1-14B9-7CCB-FF6B7BEEC533}"/>
              </a:ext>
            </a:extLst>
          </p:cNvPr>
          <p:cNvSpPr/>
          <p:nvPr/>
        </p:nvSpPr>
        <p:spPr>
          <a:xfrm>
            <a:off x="1047360" y="1737276"/>
            <a:ext cx="10162903" cy="5388442"/>
          </a:xfrm>
          <a:prstGeom prst="roundRect">
            <a:avLst>
              <a:gd name="adj" fmla="val 574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 pitchFamily="34" charset="0"/>
            </a:endParaRPr>
          </a:p>
        </p:txBody>
      </p:sp>
      <p:pic>
        <p:nvPicPr>
          <p:cNvPr id="5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B60D8515-739A-0AB4-F966-159B78253D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" y="5203370"/>
            <a:ext cx="12191999" cy="1654630"/>
          </a:xfrm>
          <a:prstGeom prst="rect">
            <a:avLst/>
          </a:prstGeom>
        </p:spPr>
      </p:pic>
      <p:pic>
        <p:nvPicPr>
          <p:cNvPr id="6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F6551682-FD3B-15A3-803E-0D58579056C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0" y="0"/>
            <a:ext cx="4397829" cy="1654629"/>
          </a:xfrm>
          <a:prstGeom prst="rect">
            <a:avLst/>
          </a:prstGeom>
        </p:spPr>
      </p:pic>
      <p:sp>
        <p:nvSpPr>
          <p:cNvPr id="7" name="Google Shape;1910;p31">
            <a:extLst>
              <a:ext uri="{FF2B5EF4-FFF2-40B4-BE49-F238E27FC236}">
                <a16:creationId xmlns:a16="http://schemas.microsoft.com/office/drawing/2014/main" id="{0B8EA269-15EF-19E5-2C4D-319909480B21}"/>
              </a:ext>
            </a:extLst>
          </p:cNvPr>
          <p:cNvSpPr txBox="1">
            <a:spLocks/>
          </p:cNvSpPr>
          <p:nvPr/>
        </p:nvSpPr>
        <p:spPr>
          <a:xfrm>
            <a:off x="2218930" y="279518"/>
            <a:ext cx="6826198" cy="72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Clr>
                <a:srgbClr val="FFFFFF"/>
              </a:buClr>
            </a:pPr>
            <a:endParaRPr lang="en-US" sz="12000" kern="0">
              <a:ln w="12700">
                <a:solidFill>
                  <a:srgbClr val="FFFFFF"/>
                </a:solidFill>
              </a:ln>
              <a:solidFill>
                <a:srgbClr val="CE2C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599BB05-3C68-7A21-7717-F7EE4C517287}"/>
              </a:ext>
            </a:extLst>
          </p:cNvPr>
          <p:cNvGrpSpPr/>
          <p:nvPr/>
        </p:nvGrpSpPr>
        <p:grpSpPr>
          <a:xfrm>
            <a:off x="6257931" y="3177110"/>
            <a:ext cx="2844430" cy="1254387"/>
            <a:chOff x="2120933" y="2221349"/>
            <a:chExt cx="3866191" cy="1860883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9EC603B-82EE-08AA-4893-BD35456E844F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FFFF00"/>
            </a:solidFill>
            <a:ln w="25400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d-ID" sz="2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140B920-0053-5AE7-C7F0-FCB9915FCC2B}"/>
                </a:ext>
              </a:extLst>
            </p:cNvPr>
            <p:cNvSpPr txBox="1"/>
            <p:nvPr/>
          </p:nvSpPr>
          <p:spPr>
            <a:xfrm>
              <a:off x="2120933" y="2803618"/>
              <a:ext cx="3866191" cy="995173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Quẳng</a:t>
              </a:r>
              <a:r>
                <a:rPr kumimoji="0" lang="en-US" sz="2500" b="1" i="0" u="none" strike="noStrike" kern="0" cap="none" spc="0" normalizeH="0" baseline="0" noProof="0" dirty="0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gậy</a:t>
              </a:r>
              <a:endParaRPr kumimoji="0" lang="vi-VN" sz="2500" b="1" i="0" u="none" strike="noStrike" kern="0" cap="none" spc="0" normalizeH="0" baseline="0" noProof="0" dirty="0">
                <a:ln>
                  <a:noFill/>
                </a:ln>
                <a:solidFill>
                  <a:srgbClr val="6351CA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034DE1C-2790-6AB5-D1EB-3900EEC15E51}"/>
              </a:ext>
            </a:extLst>
          </p:cNvPr>
          <p:cNvGrpSpPr/>
          <p:nvPr/>
        </p:nvGrpSpPr>
        <p:grpSpPr>
          <a:xfrm>
            <a:off x="4553744" y="1784372"/>
            <a:ext cx="2844430" cy="1254387"/>
            <a:chOff x="2157098" y="2221349"/>
            <a:chExt cx="3866191" cy="1860883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8ACEF41-F463-9DDD-2107-EF0B4E449FAD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3DCDA8"/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d-ID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DE32CAD-DF5E-716B-3743-78D0B4FF4272}"/>
                </a:ext>
              </a:extLst>
            </p:cNvPr>
            <p:cNvSpPr txBox="1"/>
            <p:nvPr/>
          </p:nvSpPr>
          <p:spPr>
            <a:xfrm>
              <a:off x="2157098" y="2726567"/>
              <a:ext cx="3866191" cy="1091481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sưng</a:t>
              </a:r>
              <a:endPara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6351CA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1C73DBD-C498-727E-453D-FBA83C05D1E6}"/>
              </a:ext>
            </a:extLst>
          </p:cNvPr>
          <p:cNvGrpSpPr/>
          <p:nvPr/>
        </p:nvGrpSpPr>
        <p:grpSpPr>
          <a:xfrm>
            <a:off x="842802" y="3301977"/>
            <a:ext cx="2844430" cy="1473105"/>
            <a:chOff x="2105101" y="2221349"/>
            <a:chExt cx="3866191" cy="2185351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BE5DB12-D24B-C5B9-FA8D-F4FE47E663BC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92E8E9"/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d-ID" sz="2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E9FA73A-97EE-2680-3BB2-9C6FE9C4F461}"/>
                </a:ext>
              </a:extLst>
            </p:cNvPr>
            <p:cNvSpPr txBox="1"/>
            <p:nvPr/>
          </p:nvSpPr>
          <p:spPr>
            <a:xfrm>
              <a:off x="2105101" y="2608968"/>
              <a:ext cx="3866191" cy="1797732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Khập</a:t>
              </a:r>
              <a:r>
                <a:rPr kumimoji="0" lang="en-US" sz="2500" b="1" i="0" u="none" strike="noStrike" kern="0" cap="none" spc="0" normalizeH="0" baseline="0" noProof="0" dirty="0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khiễng</a:t>
              </a:r>
              <a:r>
                <a:rPr kumimoji="0" lang="en-US" sz="2500" b="1" i="0" u="none" strike="noStrike" kern="0" cap="none" spc="0" normalizeH="0" baseline="0" noProof="0" dirty="0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, </a:t>
              </a: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khập</a:t>
              </a:r>
              <a:r>
                <a:rPr kumimoji="0" lang="en-US" sz="2500" b="1" i="0" u="none" strike="noStrike" kern="0" cap="none" spc="0" normalizeH="0" baseline="0" noProof="0" dirty="0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khà</a:t>
              </a:r>
              <a:endParaRPr kumimoji="0" lang="vi-VN" sz="2500" b="1" i="0" u="none" strike="noStrike" kern="0" cap="none" spc="0" normalizeH="0" baseline="0" noProof="0" dirty="0">
                <a:ln>
                  <a:noFill/>
                </a:ln>
                <a:solidFill>
                  <a:srgbClr val="6351CA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C97531C-09FD-97AA-F7F9-9A5294FB3A6C}"/>
              </a:ext>
            </a:extLst>
          </p:cNvPr>
          <p:cNvGrpSpPr/>
          <p:nvPr/>
        </p:nvGrpSpPr>
        <p:grpSpPr>
          <a:xfrm>
            <a:off x="7398174" y="1754921"/>
            <a:ext cx="2844430" cy="1254387"/>
            <a:chOff x="2109830" y="2221349"/>
            <a:chExt cx="3866191" cy="1860883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D5F282A-1E54-17D2-AE2A-8F3A18B1A3FF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FFE5A4">
                <a:lumMod val="90000"/>
              </a:srgbClr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d-ID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36D52A8-6A54-2C06-2A4D-CC2761F5F5CA}"/>
                </a:ext>
              </a:extLst>
            </p:cNvPr>
            <p:cNvSpPr txBox="1"/>
            <p:nvPr/>
          </p:nvSpPr>
          <p:spPr>
            <a:xfrm>
              <a:off x="2109830" y="2828517"/>
              <a:ext cx="3866191" cy="1091481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Nhanh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nhảu</a:t>
              </a:r>
              <a:endPara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6351CA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7912274-48B2-5387-3511-867F49CFCA1D}"/>
              </a:ext>
            </a:extLst>
          </p:cNvPr>
          <p:cNvGrpSpPr/>
          <p:nvPr/>
        </p:nvGrpSpPr>
        <p:grpSpPr>
          <a:xfrm>
            <a:off x="3592658" y="3194007"/>
            <a:ext cx="2844430" cy="1254387"/>
            <a:chOff x="2118699" y="2221349"/>
            <a:chExt cx="3866191" cy="1860883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4C12A2B-D573-627C-FD6A-463F5F08770B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FFFFFF"/>
            </a:solidFill>
            <a:ln w="25400" cap="flat" cmpd="sng" algn="ctr">
              <a:solidFill>
                <a:srgbClr val="CC427C">
                  <a:lumMod val="75000"/>
                </a:srgbClr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d-ID" sz="2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F3E0C4F-CF4F-A4EE-C75C-AB005DDBDAAF}"/>
                </a:ext>
              </a:extLst>
            </p:cNvPr>
            <p:cNvSpPr txBox="1"/>
            <p:nvPr/>
          </p:nvSpPr>
          <p:spPr>
            <a:xfrm>
              <a:off x="2118699" y="2671312"/>
              <a:ext cx="3866191" cy="995173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500" b="1" kern="0" dirty="0" err="1">
                  <a:solidFill>
                    <a:srgbClr val="6351CA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Âu</a:t>
              </a:r>
              <a:r>
                <a:rPr lang="en-US" sz="2500" b="1" kern="0" dirty="0">
                  <a:solidFill>
                    <a:srgbClr val="6351CA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500" b="1" kern="0" dirty="0" err="1">
                  <a:solidFill>
                    <a:srgbClr val="6351CA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yếm</a:t>
              </a:r>
              <a:endParaRPr kumimoji="0" lang="vi-VN" sz="2500" b="1" i="0" u="none" strike="noStrike" kern="0" cap="none" spc="0" normalizeH="0" baseline="0" noProof="0" dirty="0">
                <a:ln>
                  <a:noFill/>
                </a:ln>
                <a:solidFill>
                  <a:srgbClr val="6351CA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C937A62-3756-A2AD-85E1-9DD642683BFD}"/>
              </a:ext>
            </a:extLst>
          </p:cNvPr>
          <p:cNvGrpSpPr/>
          <p:nvPr/>
        </p:nvGrpSpPr>
        <p:grpSpPr>
          <a:xfrm>
            <a:off x="1907669" y="1920708"/>
            <a:ext cx="2844430" cy="1254387"/>
            <a:chOff x="2035835" y="2221349"/>
            <a:chExt cx="3866191" cy="1860883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291D1EB-6679-23A5-B53F-98216C9FC22D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597000">
                <a:lumMod val="20000"/>
                <a:lumOff val="80000"/>
              </a:srgbClr>
            </a:solidFill>
            <a:ln w="25400" cap="flat" cmpd="sng" algn="ctr">
              <a:solidFill>
                <a:srgbClr val="F369AC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d-ID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B64B63B-58E5-97BF-CF19-297BD638151D}"/>
                </a:ext>
              </a:extLst>
            </p:cNvPr>
            <p:cNvSpPr txBox="1"/>
            <p:nvPr/>
          </p:nvSpPr>
          <p:spPr>
            <a:xfrm>
              <a:off x="2035835" y="2781425"/>
              <a:ext cx="3866191" cy="1091481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Lon ton</a:t>
              </a:r>
              <a:endPara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6351CA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E014704-AC22-A1ED-E09F-A810EE95F056}"/>
              </a:ext>
            </a:extLst>
          </p:cNvPr>
          <p:cNvGrpSpPr/>
          <p:nvPr/>
        </p:nvGrpSpPr>
        <p:grpSpPr>
          <a:xfrm>
            <a:off x="9036638" y="3248531"/>
            <a:ext cx="2844430" cy="1254387"/>
            <a:chOff x="2105101" y="2221349"/>
            <a:chExt cx="3866191" cy="186088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516BC30D-95FB-EDAA-1501-F1AC10F7030C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A2DF48"/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d-ID" sz="2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2CAAB26-20A1-7859-7877-3668FE0FB89C}"/>
                </a:ext>
              </a:extLst>
            </p:cNvPr>
            <p:cNvSpPr txBox="1"/>
            <p:nvPr/>
          </p:nvSpPr>
          <p:spPr>
            <a:xfrm>
              <a:off x="2105101" y="2608968"/>
              <a:ext cx="3866191" cy="995173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Cúi</a:t>
              </a:r>
              <a:r>
                <a:rPr kumimoji="0" lang="en-US" sz="2500" b="1" i="0" u="none" strike="noStrike" kern="0" cap="none" spc="0" normalizeH="0" baseline="0" noProof="0" dirty="0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xuống</a:t>
              </a:r>
              <a:endParaRPr kumimoji="0" lang="vi-VN" sz="2500" b="1" i="0" u="none" strike="noStrike" kern="0" cap="none" spc="0" normalizeH="0" baseline="0" noProof="0" dirty="0">
                <a:ln>
                  <a:noFill/>
                </a:ln>
                <a:solidFill>
                  <a:srgbClr val="6351CA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C3DD114-3D1D-38A5-FA6D-0DC297393770}"/>
              </a:ext>
            </a:extLst>
          </p:cNvPr>
          <p:cNvGrpSpPr/>
          <p:nvPr/>
        </p:nvGrpSpPr>
        <p:grpSpPr>
          <a:xfrm>
            <a:off x="2063087" y="4745434"/>
            <a:ext cx="2844430" cy="1254387"/>
            <a:chOff x="2119003" y="2221349"/>
            <a:chExt cx="3866191" cy="1860883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31FB4002-5C59-3567-ED84-CE883E0DAF45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CC427C">
                <a:lumMod val="20000"/>
                <a:lumOff val="80000"/>
              </a:srgbClr>
            </a:solidFill>
            <a:ln w="25400" cap="flat" cmpd="sng" algn="ctr">
              <a:solidFill>
                <a:srgbClr val="002060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d-ID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00793D5-5E0E-5A05-54EE-5EDAC145FCE5}"/>
                </a:ext>
              </a:extLst>
            </p:cNvPr>
            <p:cNvSpPr txBox="1"/>
            <p:nvPr/>
          </p:nvSpPr>
          <p:spPr>
            <a:xfrm>
              <a:off x="2119003" y="2783023"/>
              <a:ext cx="3866191" cy="1091481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Bước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lên</a:t>
              </a:r>
              <a:endPara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6351CA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1D157811-76CD-0841-8C75-BFD7C89AA6C4}"/>
              </a:ext>
            </a:extLst>
          </p:cNvPr>
          <p:cNvGrpSpPr/>
          <p:nvPr/>
        </p:nvGrpSpPr>
        <p:grpSpPr>
          <a:xfrm>
            <a:off x="4910139" y="4669594"/>
            <a:ext cx="2844430" cy="1254387"/>
            <a:chOff x="2035835" y="2221349"/>
            <a:chExt cx="3866191" cy="1860883"/>
          </a:xfrm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13F17993-02B0-97CD-2C01-4F05E2253163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597000">
                <a:lumMod val="20000"/>
                <a:lumOff val="80000"/>
              </a:srgbClr>
            </a:solidFill>
            <a:ln w="25400" cap="flat" cmpd="sng" algn="ctr">
              <a:solidFill>
                <a:srgbClr val="F369AC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d-ID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CF85EDF1-CE52-8922-D5AF-C2598615509D}"/>
                </a:ext>
              </a:extLst>
            </p:cNvPr>
            <p:cNvSpPr txBox="1"/>
            <p:nvPr/>
          </p:nvSpPr>
          <p:spPr>
            <a:xfrm>
              <a:off x="2035835" y="2781425"/>
              <a:ext cx="3866191" cy="1091481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800" b="1" kern="0" dirty="0" err="1">
                  <a:solidFill>
                    <a:srgbClr val="6351CA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Tấy</a:t>
              </a:r>
              <a:endPara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6351CA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0DFA095F-99BB-9383-2030-16E4635258BD}"/>
              </a:ext>
            </a:extLst>
          </p:cNvPr>
          <p:cNvGrpSpPr/>
          <p:nvPr/>
        </p:nvGrpSpPr>
        <p:grpSpPr>
          <a:xfrm>
            <a:off x="7769092" y="4730748"/>
            <a:ext cx="2844430" cy="1254387"/>
            <a:chOff x="2137832" y="2221349"/>
            <a:chExt cx="3866191" cy="1860883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47F5D28-AD8A-819A-5897-7EFDB867AB41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92E8E9"/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d-ID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E5CDD235-88B7-C830-3CA0-7B6991A124B8}"/>
                </a:ext>
              </a:extLst>
            </p:cNvPr>
            <p:cNvSpPr txBox="1"/>
            <p:nvPr/>
          </p:nvSpPr>
          <p:spPr>
            <a:xfrm>
              <a:off x="2137832" y="2761481"/>
              <a:ext cx="3866191" cy="1091481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Xoa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đầu</a:t>
              </a:r>
              <a:endPara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6351CA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pic>
        <p:nvPicPr>
          <p:cNvPr id="70" name="Picture 69">
            <a:extLst>
              <a:ext uri="{FF2B5EF4-FFF2-40B4-BE49-F238E27FC236}">
                <a16:creationId xmlns:a16="http://schemas.microsoft.com/office/drawing/2014/main" id="{166EFED6-0E1B-8D21-38CF-2FD19758EC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9646" y="-184370"/>
            <a:ext cx="9852703" cy="316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26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2A32D6-90F3-4506-9717-41B53ACE9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0175" y="2028825"/>
            <a:ext cx="3171825" cy="4829175"/>
          </a:xfrm>
          <a:prstGeom prst="rect">
            <a:avLst/>
          </a:prstGeom>
        </p:spPr>
      </p:pic>
      <p:sp>
        <p:nvSpPr>
          <p:cNvPr id="29" name="Text Box 4">
            <a:extLst>
              <a:ext uri="{FF2B5EF4-FFF2-40B4-BE49-F238E27FC236}">
                <a16:creationId xmlns:a16="http://schemas.microsoft.com/office/drawing/2014/main" id="{99F82B0B-EA6D-46BD-B06F-7DE4D53C863E}"/>
              </a:ext>
            </a:extLst>
          </p:cNvPr>
          <p:cNvSpPr txBox="1"/>
          <p:nvPr/>
        </p:nvSpPr>
        <p:spPr>
          <a:xfrm>
            <a:off x="828674" y="1595021"/>
            <a:ext cx="394335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 sưng nó tấy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Khập khiễng, khập khà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Nhấc chân quá khó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 ông nhăn nhó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 đỡ ông lên.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Text Box 6">
            <a:extLst>
              <a:ext uri="{FF2B5EF4-FFF2-40B4-BE49-F238E27FC236}">
                <a16:creationId xmlns:a16="http://schemas.microsoft.com/office/drawing/2014/main" id="{E70F3884-9FF4-4CD8-9FB4-4B6CD10464B4}"/>
              </a:ext>
            </a:extLst>
          </p:cNvPr>
          <p:cNvSpPr txBox="1"/>
          <p:nvPr/>
        </p:nvSpPr>
        <p:spPr>
          <a:xfrm>
            <a:off x="5375960" y="1597677"/>
            <a:ext cx="408803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lòng sung sướng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Quên cả đớn đau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 nó thương ông.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(Tú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9E127F-FEF5-4711-AFE1-81A11B0BE0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9093" y="214087"/>
            <a:ext cx="4365114" cy="1219306"/>
          </a:xfrm>
          <a:prstGeom prst="rect">
            <a:avLst/>
          </a:prstGeom>
        </p:spPr>
      </p:pic>
      <p:sp>
        <p:nvSpPr>
          <p:cNvPr id="9" name="Teardrop 8">
            <a:extLst>
              <a:ext uri="{FF2B5EF4-FFF2-40B4-BE49-F238E27FC236}">
                <a16:creationId xmlns:a16="http://schemas.microsoft.com/office/drawing/2014/main" id="{0C4951CF-A4EC-45A7-9856-E0BF9EE064A6}"/>
              </a:ext>
            </a:extLst>
          </p:cNvPr>
          <p:cNvSpPr/>
          <p:nvPr/>
        </p:nvSpPr>
        <p:spPr>
          <a:xfrm>
            <a:off x="133480" y="1703488"/>
            <a:ext cx="784391" cy="623455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11" name="Teardrop 10">
            <a:extLst>
              <a:ext uri="{FF2B5EF4-FFF2-40B4-BE49-F238E27FC236}">
                <a16:creationId xmlns:a16="http://schemas.microsoft.com/office/drawing/2014/main" id="{A7B9B312-B12E-4CB1-8602-521B0E30B587}"/>
              </a:ext>
            </a:extLst>
          </p:cNvPr>
          <p:cNvSpPr/>
          <p:nvPr/>
        </p:nvSpPr>
        <p:spPr>
          <a:xfrm>
            <a:off x="224738" y="4289589"/>
            <a:ext cx="693133" cy="623455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13" name="Teardrop 12">
            <a:extLst>
              <a:ext uri="{FF2B5EF4-FFF2-40B4-BE49-F238E27FC236}">
                <a16:creationId xmlns:a16="http://schemas.microsoft.com/office/drawing/2014/main" id="{F2059239-B33F-4D34-974B-A927EDF7D3A6}"/>
              </a:ext>
            </a:extLst>
          </p:cNvPr>
          <p:cNvSpPr/>
          <p:nvPr/>
        </p:nvSpPr>
        <p:spPr>
          <a:xfrm>
            <a:off x="4678967" y="1595021"/>
            <a:ext cx="693133" cy="623455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15" name="TextBox 19">
            <a:extLst>
              <a:ext uri="{FF2B5EF4-FFF2-40B4-BE49-F238E27FC236}">
                <a16:creationId xmlns:a16="http://schemas.microsoft.com/office/drawing/2014/main" id="{663F0D60-CF3A-498C-9C9F-97196C60D7C8}"/>
              </a:ext>
            </a:extLst>
          </p:cNvPr>
          <p:cNvSpPr txBox="1"/>
          <p:nvPr/>
        </p:nvSpPr>
        <p:spPr>
          <a:xfrm>
            <a:off x="5656632" y="5891251"/>
            <a:ext cx="6117487" cy="908812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tiếp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đoạn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181013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094430" y="0"/>
            <a:ext cx="5135171" cy="1371600"/>
            <a:chOff x="1933286" y="192870"/>
            <a:chExt cx="5135171" cy="1371600"/>
          </a:xfrm>
        </p:grpSpPr>
        <p:sp>
          <p:nvSpPr>
            <p:cNvPr id="16" name="Google Shape;1352;p29"/>
            <p:cNvSpPr/>
            <p:nvPr/>
          </p:nvSpPr>
          <p:spPr>
            <a:xfrm>
              <a:off x="2600581" y="625942"/>
              <a:ext cx="4467876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Google Shape;697;p24"/>
            <p:cNvSpPr txBox="1">
              <a:spLocks/>
            </p:cNvSpPr>
            <p:nvPr/>
          </p:nvSpPr>
          <p:spPr>
            <a:xfrm>
              <a:off x="3213439" y="512482"/>
              <a:ext cx="3120279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Ngắt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nhịp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thơ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33286" y="192870"/>
              <a:ext cx="1090828" cy="1371600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AAD4E571-C290-4514-81AF-917C854F36F9}"/>
              </a:ext>
            </a:extLst>
          </p:cNvPr>
          <p:cNvSpPr txBox="1"/>
          <p:nvPr/>
        </p:nvSpPr>
        <p:spPr>
          <a:xfrm>
            <a:off x="4136373" y="1816941"/>
            <a:ext cx="4959871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1219170"/>
            <a:r>
              <a:rPr lang="vi-VN" altLang="zh-C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bị đau chân</a:t>
            </a:r>
          </a:p>
          <a:p>
            <a:pPr defTabSz="1219170"/>
            <a:r>
              <a:rPr lang="vi-VN" altLang="zh-C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 sưng nó tấy,</a:t>
            </a:r>
          </a:p>
          <a:p>
            <a:pPr defTabSz="1219170"/>
            <a:r>
              <a:rPr lang="vi-VN" altLang="zh-C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phải chống gậy</a:t>
            </a:r>
          </a:p>
          <a:p>
            <a:pPr defTabSz="1219170"/>
            <a:r>
              <a:rPr lang="vi-VN" altLang="zh-C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Khập khiễng, khập khà,</a:t>
            </a:r>
          </a:p>
          <a:p>
            <a:pPr defTabSz="1219170"/>
            <a:r>
              <a:rPr lang="vi-VN" altLang="zh-C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 lên thềm nhà</a:t>
            </a:r>
          </a:p>
          <a:p>
            <a:pPr defTabSz="1219170"/>
            <a:r>
              <a:rPr lang="vi-VN" altLang="zh-C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Nhấc chân quá khó.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13659C7-EEE0-411C-B059-7CF418CC40BF}"/>
              </a:ext>
            </a:extLst>
          </p:cNvPr>
          <p:cNvCxnSpPr/>
          <p:nvPr/>
        </p:nvCxnSpPr>
        <p:spPr>
          <a:xfrm flipH="1">
            <a:off x="7403939" y="1927128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4D7B6DD-8ADF-46EB-A4AA-BEACD2029BD4}"/>
              </a:ext>
            </a:extLst>
          </p:cNvPr>
          <p:cNvCxnSpPr/>
          <p:nvPr/>
        </p:nvCxnSpPr>
        <p:spPr>
          <a:xfrm flipH="1">
            <a:off x="5824536" y="2483023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58B7B3F-0B95-4949-A683-D5378AFF2FC2}"/>
              </a:ext>
            </a:extLst>
          </p:cNvPr>
          <p:cNvCxnSpPr/>
          <p:nvPr/>
        </p:nvCxnSpPr>
        <p:spPr>
          <a:xfrm flipH="1">
            <a:off x="7138431" y="2445895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D4A91D9-DD3E-454C-88F5-32EA189CAEE8}"/>
              </a:ext>
            </a:extLst>
          </p:cNvPr>
          <p:cNvCxnSpPr/>
          <p:nvPr/>
        </p:nvCxnSpPr>
        <p:spPr>
          <a:xfrm flipH="1">
            <a:off x="7686678" y="3083229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BE3C85D-6D21-4DB1-BED5-5F4FFF5FE5ED}"/>
              </a:ext>
            </a:extLst>
          </p:cNvPr>
          <p:cNvCxnSpPr/>
          <p:nvPr/>
        </p:nvCxnSpPr>
        <p:spPr>
          <a:xfrm flipH="1">
            <a:off x="6692379" y="3590655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9D9D2F7-9264-4EC0-8EBC-5B51F4B3D43C}"/>
              </a:ext>
            </a:extLst>
          </p:cNvPr>
          <p:cNvCxnSpPr/>
          <p:nvPr/>
        </p:nvCxnSpPr>
        <p:spPr>
          <a:xfrm flipH="1">
            <a:off x="8639064" y="3558547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FA8B6C6-E274-4E9F-9AF5-2473CF415578}"/>
              </a:ext>
            </a:extLst>
          </p:cNvPr>
          <p:cNvCxnSpPr/>
          <p:nvPr/>
        </p:nvCxnSpPr>
        <p:spPr>
          <a:xfrm flipH="1">
            <a:off x="7838877" y="4085207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EFDBB2A-4A7E-4E25-B917-49E0B910F6EE}"/>
              </a:ext>
            </a:extLst>
          </p:cNvPr>
          <p:cNvCxnSpPr/>
          <p:nvPr/>
        </p:nvCxnSpPr>
        <p:spPr>
          <a:xfrm flipH="1">
            <a:off x="6285775" y="4645968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766CECF-B610-4DCF-A8B2-C286A0050931}"/>
              </a:ext>
            </a:extLst>
          </p:cNvPr>
          <p:cNvCxnSpPr/>
          <p:nvPr/>
        </p:nvCxnSpPr>
        <p:spPr>
          <a:xfrm flipH="1">
            <a:off x="7973158" y="4652629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607E4B2-C056-4F0B-B382-D6FE48E1F347}"/>
              </a:ext>
            </a:extLst>
          </p:cNvPr>
          <p:cNvCxnSpPr/>
          <p:nvPr/>
        </p:nvCxnSpPr>
        <p:spPr>
          <a:xfrm flipH="1">
            <a:off x="8082649" y="4645967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08841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2A32D6-90F3-4506-9717-41B53ACE9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0175" y="2028825"/>
            <a:ext cx="3171825" cy="4829175"/>
          </a:xfrm>
          <a:prstGeom prst="rect">
            <a:avLst/>
          </a:prstGeom>
        </p:spPr>
      </p:pic>
      <p:sp>
        <p:nvSpPr>
          <p:cNvPr id="29" name="Text Box 4">
            <a:extLst>
              <a:ext uri="{FF2B5EF4-FFF2-40B4-BE49-F238E27FC236}">
                <a16:creationId xmlns:a16="http://schemas.microsoft.com/office/drawing/2014/main" id="{99F82B0B-EA6D-46BD-B06F-7DE4D53C863E}"/>
              </a:ext>
            </a:extLst>
          </p:cNvPr>
          <p:cNvSpPr txBox="1"/>
          <p:nvPr/>
        </p:nvSpPr>
        <p:spPr>
          <a:xfrm>
            <a:off x="828674" y="1595021"/>
            <a:ext cx="394335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 sưng nó tấy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Khập khiễng, khập khà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Nhấc chân quá khó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 ông nhăn nhó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 đỡ ông lên.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Text Box 6">
            <a:extLst>
              <a:ext uri="{FF2B5EF4-FFF2-40B4-BE49-F238E27FC236}">
                <a16:creationId xmlns:a16="http://schemas.microsoft.com/office/drawing/2014/main" id="{E70F3884-9FF4-4CD8-9FB4-4B6CD10464B4}"/>
              </a:ext>
            </a:extLst>
          </p:cNvPr>
          <p:cNvSpPr txBox="1"/>
          <p:nvPr/>
        </p:nvSpPr>
        <p:spPr>
          <a:xfrm>
            <a:off x="5375960" y="1597677"/>
            <a:ext cx="408803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lòng sung sướng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Quên cả đớn đau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 nó thương ông.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(Tú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9E127F-FEF5-4711-AFE1-81A11B0BE0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9093" y="214087"/>
            <a:ext cx="4365114" cy="1219306"/>
          </a:xfrm>
          <a:prstGeom prst="rect">
            <a:avLst/>
          </a:prstGeom>
        </p:spPr>
      </p:pic>
      <p:sp>
        <p:nvSpPr>
          <p:cNvPr id="10" name="TextBox 19">
            <a:extLst>
              <a:ext uri="{FF2B5EF4-FFF2-40B4-BE49-F238E27FC236}">
                <a16:creationId xmlns:a16="http://schemas.microsoft.com/office/drawing/2014/main" id="{53914834-3499-4D17-8F8C-4F5E7CA7FF65}"/>
              </a:ext>
            </a:extLst>
          </p:cNvPr>
          <p:cNvSpPr txBox="1"/>
          <p:nvPr/>
        </p:nvSpPr>
        <p:spPr>
          <a:xfrm>
            <a:off x="4295814" y="5155224"/>
            <a:ext cx="7896186" cy="1687838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lvl="0" algn="ctr">
              <a:defRPr/>
            </a:pPr>
            <a:r>
              <a:rPr lang="vi-VN" sz="36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Trong bài thơ có từ ngữ nào em chưa hiểu nghĩa?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051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1_Office 主题​​">
  <a:themeElements>
    <a:clrScheme name="自定义 213">
      <a:dk1>
        <a:srgbClr val="757070"/>
      </a:dk1>
      <a:lt1>
        <a:sysClr val="window" lastClr="FFFFFF"/>
      </a:lt1>
      <a:dk2>
        <a:srgbClr val="44546A"/>
      </a:dk2>
      <a:lt2>
        <a:srgbClr val="E7E6E6"/>
      </a:lt2>
      <a:accent1>
        <a:srgbClr val="9EDAC6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1">
      <a:majorFont>
        <a:latin typeface="思源黑体 Medium"/>
        <a:ea typeface="字魂27号-布丁体"/>
        <a:cs typeface=""/>
      </a:majorFont>
      <a:minorFont>
        <a:latin typeface="思源黑体 Medium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27000"/>
          </a:schemeClr>
        </a:solidFill>
      </a:spPr>
      <a:bodyPr rtlCol="0" anchor="ctr"/>
      <a:lstStyle>
        <a:defPPr algn="ctr">
          <a:defRPr sz="2800" dirty="0">
            <a:solidFill>
              <a:srgbClr val="73A09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1159</Words>
  <Application>Microsoft Office PowerPoint</Application>
  <PresentationFormat>Widescreen</PresentationFormat>
  <Paragraphs>234</Paragraphs>
  <Slides>25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43" baseType="lpstr">
      <vt:lpstr>微软雅黑</vt:lpstr>
      <vt:lpstr>Arial</vt:lpstr>
      <vt:lpstr>Arial-Rounded</vt:lpstr>
      <vt:lpstr>Calibri</vt:lpstr>
      <vt:lpstr>Calibri Light</vt:lpstr>
      <vt:lpstr>Chango</vt:lpstr>
      <vt:lpstr>等线</vt:lpstr>
      <vt:lpstr>等线 Light</vt:lpstr>
      <vt:lpstr>inpin heiti</vt:lpstr>
      <vt:lpstr>Odibee Sans</vt:lpstr>
      <vt:lpstr>宋体</vt:lpstr>
      <vt:lpstr>Times New Roman</vt:lpstr>
      <vt:lpstr>字魂27号-布丁体</vt:lpstr>
      <vt:lpstr>思源黑体 Medium</vt:lpstr>
      <vt:lpstr>方正卡通简体</vt:lpstr>
      <vt:lpstr>1_Office 主题​​</vt:lpstr>
      <vt:lpstr>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59</cp:revision>
  <dcterms:created xsi:type="dcterms:W3CDTF">2022-01-05T12:21:53Z</dcterms:created>
  <dcterms:modified xsi:type="dcterms:W3CDTF">2026-01-06T01:09:57Z</dcterms:modified>
</cp:coreProperties>
</file>