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  <p:sldMasterId id="2147483744" r:id="rId4"/>
    <p:sldMasterId id="2147483768" r:id="rId5"/>
  </p:sldMasterIdLst>
  <p:notesMasterIdLst>
    <p:notesMasterId r:id="rId20"/>
  </p:notesMasterIdLst>
  <p:sldIdLst>
    <p:sldId id="356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51" r:id="rId17"/>
    <p:sldId id="352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FF00"/>
    <a:srgbClr val="FFFF66"/>
    <a:srgbClr val="FF00FF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C05F3-9601-4F57-939A-5C03ACBE4A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AED5-918B-4AF1-A9F2-A4D62520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3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8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4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92288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6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96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9969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73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9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91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A22E8-A444-09E5-2108-E9BCD6E3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6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6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4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ình ảnh 12">
            <a:extLst>
              <a:ext uri="{FF2B5EF4-FFF2-40B4-BE49-F238E27FC236}">
                <a16:creationId xmlns:a16="http://schemas.microsoft.com/office/drawing/2014/main" id="{0BB0A8FE-4703-5498-D221-403E3FC8FC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FD3ADAD-CDFC-C294-71B3-FF1D2115F84D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7937745-2D48-0FAC-FD25-449BE55C1D9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D8D332-B4CD-D0C5-EFE2-41FA437A0348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1C212C0-BD7E-760A-6C88-B52B72D765A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84960B-8EB7-408F-BA3A-97CC01F7057A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98B0A8-0FAE-B03E-30D6-6C415CF9D76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40538-FB07-437F-BCC9-C1C5DAD1B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Hình ảnh 12">
            <a:extLst>
              <a:ext uri="{FF2B5EF4-FFF2-40B4-BE49-F238E27FC236}">
                <a16:creationId xmlns:a16="http://schemas.microsoft.com/office/drawing/2014/main" id="{371575BB-688F-7E11-1395-B5A90ACAAC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12" name="Hình chữ nhật: Góc Tròn 7">
            <a:extLst>
              <a:ext uri="{FF2B5EF4-FFF2-40B4-BE49-F238E27FC236}">
                <a16:creationId xmlns:a16="http://schemas.microsoft.com/office/drawing/2014/main" id="{3258770D-0B14-4B04-2FB8-24939DA2FEA9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386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A05970B-57F4-2A08-DFC9-C9FA6E764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849116"/>
            <a:ext cx="2837569" cy="283756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E54D523-DECC-F566-698B-BDE5111C0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309733" y="3998783"/>
            <a:ext cx="2503962" cy="2503962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22F15AD0-4970-800E-4B2F-2D0C27F8E4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22" y="310393"/>
            <a:ext cx="1555844" cy="1555844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596F1A40-5C1B-566C-4373-68325E765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721" y="-164087"/>
            <a:ext cx="2136820" cy="213682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67333E2C-FED9-E5C5-4D27-125AEFA036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11A2D9-76E1-32AD-8933-49DBC5760E9C}"/>
              </a:ext>
            </a:extLst>
          </p:cNvPr>
          <p:cNvGrpSpPr/>
          <p:nvPr/>
        </p:nvGrpSpPr>
        <p:grpSpPr>
          <a:xfrm>
            <a:off x="3936996" y="-1237228"/>
            <a:ext cx="4666228" cy="4666228"/>
            <a:chOff x="3585900" y="-1335941"/>
            <a:chExt cx="4666228" cy="4666228"/>
          </a:xfrm>
        </p:grpSpPr>
        <p:pic>
          <p:nvPicPr>
            <p:cNvPr id="8" name="图片 16">
              <a:extLst>
                <a:ext uri="{FF2B5EF4-FFF2-40B4-BE49-F238E27FC236}">
                  <a16:creationId xmlns:a16="http://schemas.microsoft.com/office/drawing/2014/main" id="{AE577ED8-6B36-8328-BCC6-86CA302D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756195B3-FD2C-1BAD-8D45-C5116548A17E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AB7CD4-98F0-78AF-1BD3-6F9FD1A59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41" y="1274217"/>
            <a:ext cx="10807700" cy="303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F2E67-7E98-9EC0-6463-986F75D6D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522" y="3272624"/>
            <a:ext cx="3086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enager bedroom cartoon of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9319" r="137" b="19517"/>
          <a:stretch/>
        </p:blipFill>
        <p:spPr bwMode="auto">
          <a:xfrm>
            <a:off x="-162850" y="0"/>
            <a:ext cx="1235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3215" r="74683" b="60000"/>
          <a:stretch/>
        </p:blipFill>
        <p:spPr>
          <a:xfrm>
            <a:off x="5722814" y="3631635"/>
            <a:ext cx="1310646" cy="979714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-714" r="40873" b="65714"/>
          <a:stretch/>
        </p:blipFill>
        <p:spPr>
          <a:xfrm rot="2251715">
            <a:off x="5005034" y="5592778"/>
            <a:ext cx="1175658" cy="128015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47857" r="2381" b="7500"/>
          <a:stretch/>
        </p:blipFill>
        <p:spPr>
          <a:xfrm rot="299999" flipH="1">
            <a:off x="10850547" y="2857138"/>
            <a:ext cx="1054965" cy="72991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35179" r="51190" b="35892"/>
          <a:stretch/>
        </p:blipFill>
        <p:spPr>
          <a:xfrm>
            <a:off x="10061282" y="3463406"/>
            <a:ext cx="1038900" cy="76500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63929" r="54207" b="714"/>
          <a:stretch/>
        </p:blipFill>
        <p:spPr>
          <a:xfrm>
            <a:off x="-65592" y="4228413"/>
            <a:ext cx="1721684" cy="8593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8" b="52500"/>
          <a:stretch/>
        </p:blipFill>
        <p:spPr>
          <a:xfrm rot="1557146">
            <a:off x="6595636" y="5514839"/>
            <a:ext cx="1918318" cy="14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53476 -0.2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309282"/>
            <a:ext cx="8987245" cy="62633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4535" y="4025916"/>
            <a:ext cx="518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bố</a:t>
            </a:r>
            <a:r>
              <a:rPr lang="en-US" sz="2800" i="1" dirty="0"/>
              <a:t> </a:t>
            </a:r>
            <a:r>
              <a:rPr lang="en-US" sz="2800" i="1" dirty="0" err="1"/>
              <a:t>tặng</a:t>
            </a:r>
            <a:r>
              <a:rPr lang="en-US" sz="2800" i="1" dirty="0"/>
              <a:t> </a:t>
            </a:r>
            <a:r>
              <a:rPr lang="en-US" sz="2800" i="1" dirty="0" err="1"/>
              <a:t>đồ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 </a:t>
            </a:r>
            <a:r>
              <a:rPr lang="en-US" sz="2800" i="1" dirty="0" err="1"/>
              <a:t>mới</a:t>
            </a:r>
            <a:r>
              <a:rPr lang="en-US" sz="2800" i="1" dirty="0"/>
              <a:t>, Lan </a:t>
            </a:r>
            <a:r>
              <a:rPr lang="en-US" sz="2800" i="1" dirty="0" err="1"/>
              <a:t>liền</a:t>
            </a:r>
            <a:r>
              <a:rPr lang="en-US" sz="2800" i="1" dirty="0"/>
              <a:t> </a:t>
            </a:r>
            <a:r>
              <a:rPr lang="en-US" sz="2800" i="1" dirty="0" err="1"/>
              <a:t>vứt</a:t>
            </a:r>
            <a:r>
              <a:rPr lang="en-US" sz="2800" i="1" dirty="0"/>
              <a:t> </a:t>
            </a:r>
            <a:r>
              <a:rPr lang="en-US" sz="2800" i="1" dirty="0" err="1"/>
              <a:t>luôn</a:t>
            </a:r>
            <a:r>
              <a:rPr lang="en-US" sz="2800" i="1" dirty="0"/>
              <a:t> </a:t>
            </a:r>
            <a:r>
              <a:rPr lang="en-US" sz="2800" i="1" dirty="0" err="1"/>
              <a:t>đồ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 </a:t>
            </a:r>
            <a:r>
              <a:rPr lang="en-US" sz="2800" i="1" dirty="0" err="1"/>
              <a:t>cũ</a:t>
            </a:r>
            <a:r>
              <a:rPr lang="en-US" sz="2800" i="1" dirty="0"/>
              <a:t> </a:t>
            </a:r>
            <a:r>
              <a:rPr lang="en-US" sz="2800" i="1" dirty="0" err="1"/>
              <a:t>đi</a:t>
            </a:r>
            <a:r>
              <a:rPr lang="en-US" sz="2800" i="1" dirty="0"/>
              <a:t>.</a:t>
            </a:r>
          </a:p>
        </p:txBody>
      </p:sp>
      <p:pic>
        <p:nvPicPr>
          <p:cNvPr id="10" name="Picture 2" descr="Hình ảnh Mặt Cười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8" y="4596471"/>
            <a:ext cx="2125589" cy="21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9950201" y="4830566"/>
            <a:ext cx="1694951" cy="1751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0815" y="669727"/>
            <a:ext cx="6038850" cy="304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51213" y="361538"/>
            <a:ext cx="763601" cy="763601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75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4">
            <a:extLst>
              <a:ext uri="{FF2B5EF4-FFF2-40B4-BE49-F238E27FC236}">
                <a16:creationId xmlns:a16="http://schemas.microsoft.com/office/drawing/2014/main" id="{76F59444-646F-49FE-BC5B-0D73835B09E8}"/>
              </a:ext>
            </a:extLst>
          </p:cNvPr>
          <p:cNvSpPr/>
          <p:nvPr/>
        </p:nvSpPr>
        <p:spPr>
          <a:xfrm>
            <a:off x="248194" y="175153"/>
            <a:ext cx="11665132" cy="64477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398372-C697-411D-84F7-9CC22C553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" r="4446"/>
          <a:stretch/>
        </p:blipFill>
        <p:spPr>
          <a:xfrm>
            <a:off x="395124" y="388513"/>
            <a:ext cx="6187062" cy="4455350"/>
          </a:xfrm>
          <a:prstGeom prst="round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99F25-C346-417F-B35F-4EDF7F43931C}"/>
              </a:ext>
            </a:extLst>
          </p:cNvPr>
          <p:cNvSpPr txBox="1"/>
          <p:nvPr/>
        </p:nvSpPr>
        <p:spPr>
          <a:xfrm>
            <a:off x="6769756" y="1925774"/>
            <a:ext cx="470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Tuấn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xé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vở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máy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bay.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73F2A34-A814-4880-8AB9-869D3F2F7F7F}"/>
              </a:ext>
            </a:extLst>
          </p:cNvPr>
          <p:cNvSpPr/>
          <p:nvPr/>
        </p:nvSpPr>
        <p:spPr>
          <a:xfrm>
            <a:off x="5376844" y="3332474"/>
            <a:ext cx="6422827" cy="3121804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0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FF382E46-47E2-499A-911E-CB12BDC376AA}"/>
              </a:ext>
            </a:extLst>
          </p:cNvPr>
          <p:cNvSpPr/>
          <p:nvPr/>
        </p:nvSpPr>
        <p:spPr>
          <a:xfrm>
            <a:off x="248194" y="175153"/>
            <a:ext cx="11665132" cy="64477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C45D54-5D90-4810-9641-ACB565670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" r="21677"/>
          <a:stretch/>
        </p:blipFill>
        <p:spPr>
          <a:xfrm>
            <a:off x="248194" y="307774"/>
            <a:ext cx="6197679" cy="4318014"/>
          </a:xfrm>
          <a:prstGeom prst="round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56FD25-597B-4D0B-9F36-493DEB30A2B7}"/>
              </a:ext>
            </a:extLst>
          </p:cNvPr>
          <p:cNvSpPr txBox="1"/>
          <p:nvPr/>
        </p:nvSpPr>
        <p:spPr>
          <a:xfrm>
            <a:off x="6826797" y="1790722"/>
            <a:ext cx="493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Mạnh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hay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làm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rơi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bút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và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thước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252703A-28C6-469D-B9A6-3FA1F80592C4}"/>
              </a:ext>
            </a:extLst>
          </p:cNvPr>
          <p:cNvSpPr/>
          <p:nvPr/>
        </p:nvSpPr>
        <p:spPr>
          <a:xfrm>
            <a:off x="5416669" y="3037840"/>
            <a:ext cx="6438789" cy="3585029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88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DDC84-564D-F906-2F46-881A6A5E5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436" y="271325"/>
            <a:ext cx="589534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906916"/>
            <a:ext cx="8987245" cy="47362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</a:rPr>
              <a:t>Luật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chơi</a:t>
            </a:r>
            <a:r>
              <a:rPr lang="en-US" sz="2800" b="1" u="sng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tớ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dọn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món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dùng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tranh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việc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nhỏ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chọn</a:t>
            </a:r>
            <a:r>
              <a:rPr lang="en-US" sz="2800" dirty="0">
                <a:solidFill>
                  <a:schemeClr val="tx1"/>
                </a:solidFill>
              </a:rPr>
              <a:t>               ;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chọn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Hình ảnh Mặt Cười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86" y="3430004"/>
            <a:ext cx="1174875" cy="1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7890661" y="4179299"/>
            <a:ext cx="914403" cy="9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309282"/>
            <a:ext cx="8987245" cy="62633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36" t="4606" r="3647"/>
          <a:stretch/>
        </p:blipFill>
        <p:spPr>
          <a:xfrm>
            <a:off x="4829990" y="309282"/>
            <a:ext cx="5257800" cy="4146837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7027" y="4605501"/>
            <a:ext cx="491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Lan </a:t>
            </a:r>
            <a:r>
              <a:rPr lang="en-US" sz="2800" i="1" dirty="0" err="1"/>
              <a:t>bọc</a:t>
            </a:r>
            <a:r>
              <a:rPr lang="en-US" sz="2800" i="1" dirty="0"/>
              <a:t> </a:t>
            </a:r>
            <a:r>
              <a:rPr lang="en-US" sz="2800" i="1" dirty="0" err="1"/>
              <a:t>sách</a:t>
            </a:r>
            <a:r>
              <a:rPr lang="en-US" sz="2800" i="1" dirty="0"/>
              <a:t>, </a:t>
            </a:r>
            <a:r>
              <a:rPr lang="en-US" sz="2800" i="1" dirty="0" err="1"/>
              <a:t>vở</a:t>
            </a:r>
            <a:r>
              <a:rPr lang="en-US" sz="2800" i="1" dirty="0"/>
              <a:t> </a:t>
            </a:r>
            <a:r>
              <a:rPr lang="en-US" sz="2800" i="1" dirty="0" err="1"/>
              <a:t>cẩn</a:t>
            </a:r>
            <a:r>
              <a:rPr lang="en-US" sz="2800" i="1" dirty="0"/>
              <a:t> </a:t>
            </a:r>
            <a:r>
              <a:rPr lang="en-US" sz="2800" i="1" dirty="0" err="1"/>
              <a:t>thận</a:t>
            </a:r>
            <a:r>
              <a:rPr lang="en-US" sz="2800" i="1" dirty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4392960" y="688109"/>
            <a:ext cx="763601" cy="763601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" name="Picture 2" descr="Hình ảnh Mặt Cười PNG, Vector, PSD, và biểu tượng để tải về miễn phí |  pngtre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8" y="4596471"/>
            <a:ext cx="2125589" cy="21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9950201" y="4830566"/>
            <a:ext cx="1694951" cy="17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enager bedroom cartoon of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9319" r="137" b="19517"/>
          <a:stretch/>
        </p:blipFill>
        <p:spPr bwMode="auto">
          <a:xfrm>
            <a:off x="-162850" y="0"/>
            <a:ext cx="1235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3215" r="74683" b="60000"/>
          <a:stretch/>
        </p:blipFill>
        <p:spPr>
          <a:xfrm>
            <a:off x="5722814" y="3631635"/>
            <a:ext cx="1310646" cy="979714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-714" r="40873" b="65714"/>
          <a:stretch/>
        </p:blipFill>
        <p:spPr>
          <a:xfrm rot="2251715">
            <a:off x="3500241" y="5592778"/>
            <a:ext cx="1175658" cy="128015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8" b="52500"/>
          <a:stretch/>
        </p:blipFill>
        <p:spPr>
          <a:xfrm rot="1557146">
            <a:off x="6595636" y="5514839"/>
            <a:ext cx="1918318" cy="143603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47857" r="2381" b="7500"/>
          <a:stretch/>
        </p:blipFill>
        <p:spPr>
          <a:xfrm>
            <a:off x="0" y="5886263"/>
            <a:ext cx="1404482" cy="97173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35179" r="51190" b="35892"/>
          <a:stretch/>
        </p:blipFill>
        <p:spPr>
          <a:xfrm>
            <a:off x="1567332" y="5667857"/>
            <a:ext cx="1697914" cy="125028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63929" r="54207" b="714"/>
          <a:stretch/>
        </p:blipFill>
        <p:spPr>
          <a:xfrm>
            <a:off x="5311776" y="5803158"/>
            <a:ext cx="1721684" cy="8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4375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1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309282"/>
            <a:ext cx="8987245" cy="62633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4754" y="4108798"/>
            <a:ext cx="600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kịp</a:t>
            </a:r>
            <a:r>
              <a:rPr lang="en-US" sz="2800" i="1" dirty="0"/>
              <a:t> </a:t>
            </a:r>
            <a:r>
              <a:rPr lang="en-US" sz="2800" i="1" dirty="0" err="1"/>
              <a:t>đá</a:t>
            </a:r>
            <a:r>
              <a:rPr lang="en-US" sz="2800" i="1" dirty="0"/>
              <a:t> </a:t>
            </a:r>
            <a:r>
              <a:rPr lang="en-US" sz="2800" i="1" dirty="0" err="1"/>
              <a:t>bóng</a:t>
            </a:r>
            <a:r>
              <a:rPr lang="en-US" sz="2800" i="1" dirty="0"/>
              <a:t> 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bạn</a:t>
            </a:r>
            <a:r>
              <a:rPr lang="en-US" sz="2800" i="1" dirty="0"/>
              <a:t>, </a:t>
            </a:r>
            <a:r>
              <a:rPr lang="en-US" sz="2800" i="1" dirty="0" err="1"/>
              <a:t>Bình</a:t>
            </a:r>
            <a:r>
              <a:rPr lang="en-US" sz="2800" i="1" dirty="0"/>
              <a:t> </a:t>
            </a:r>
            <a:r>
              <a:rPr lang="en-US" sz="2800" i="1" dirty="0" err="1"/>
              <a:t>vội</a:t>
            </a:r>
            <a:r>
              <a:rPr lang="en-US" sz="2800" i="1" dirty="0"/>
              <a:t> </a:t>
            </a:r>
            <a:r>
              <a:rPr lang="en-US" sz="2800" i="1" dirty="0" err="1"/>
              <a:t>quẳng</a:t>
            </a:r>
            <a:r>
              <a:rPr lang="en-US" sz="2800" i="1" dirty="0"/>
              <a:t> </a:t>
            </a:r>
            <a:r>
              <a:rPr lang="en-US" sz="2800" i="1" dirty="0" err="1"/>
              <a:t>ngay</a:t>
            </a:r>
            <a:r>
              <a:rPr lang="en-US" sz="2800" i="1" dirty="0"/>
              <a:t> </a:t>
            </a:r>
            <a:r>
              <a:rPr lang="en-US" sz="2800" i="1" dirty="0" err="1"/>
              <a:t>cặp</a:t>
            </a:r>
            <a:r>
              <a:rPr lang="en-US" sz="2800" i="1" dirty="0"/>
              <a:t> </a:t>
            </a:r>
            <a:r>
              <a:rPr lang="en-US" sz="2800" i="1" dirty="0" err="1"/>
              <a:t>sách</a:t>
            </a:r>
            <a:r>
              <a:rPr lang="en-US" sz="2800" i="1" dirty="0"/>
              <a:t> </a:t>
            </a:r>
            <a:r>
              <a:rPr lang="en-US" sz="2800" i="1" dirty="0" err="1"/>
              <a:t>dưới</a:t>
            </a:r>
            <a:r>
              <a:rPr lang="en-US" sz="2800" i="1" dirty="0"/>
              <a:t> </a:t>
            </a:r>
            <a:r>
              <a:rPr lang="en-US" sz="2800" i="1" dirty="0" err="1"/>
              <a:t>sân</a:t>
            </a:r>
            <a:r>
              <a:rPr lang="en-US" sz="2800" i="1" dirty="0"/>
              <a:t> </a:t>
            </a:r>
            <a:r>
              <a:rPr lang="en-US" sz="2800" i="1" dirty="0" err="1"/>
              <a:t>trường</a:t>
            </a:r>
            <a:r>
              <a:rPr lang="en-US" sz="2800" i="1" dirty="0"/>
              <a:t>.</a:t>
            </a:r>
          </a:p>
        </p:txBody>
      </p:sp>
      <p:pic>
        <p:nvPicPr>
          <p:cNvPr id="10" name="Picture 2" descr="Hình ảnh Mặt Cười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8" y="4596471"/>
            <a:ext cx="2125589" cy="21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9950201" y="4830566"/>
            <a:ext cx="1694951" cy="1751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398" y="544634"/>
            <a:ext cx="5438775" cy="3600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92960" y="688109"/>
            <a:ext cx="763601" cy="763601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60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enager bedroom cartoon of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9319" r="137" b="19517"/>
          <a:stretch/>
        </p:blipFill>
        <p:spPr bwMode="auto">
          <a:xfrm>
            <a:off x="-162850" y="0"/>
            <a:ext cx="1235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3215" r="74683" b="60000"/>
          <a:stretch/>
        </p:blipFill>
        <p:spPr>
          <a:xfrm>
            <a:off x="5722814" y="3631635"/>
            <a:ext cx="1310646" cy="979714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-714" r="40873" b="65714"/>
          <a:stretch/>
        </p:blipFill>
        <p:spPr>
          <a:xfrm rot="2251715">
            <a:off x="4533889" y="5630297"/>
            <a:ext cx="1175658" cy="128015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8" b="52500"/>
          <a:stretch/>
        </p:blipFill>
        <p:spPr>
          <a:xfrm rot="1557146">
            <a:off x="6595636" y="5514839"/>
            <a:ext cx="1918318" cy="143603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47857" r="2381" b="7500"/>
          <a:stretch/>
        </p:blipFill>
        <p:spPr>
          <a:xfrm flipH="1">
            <a:off x="0" y="6071016"/>
            <a:ext cx="1137453" cy="7869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35179" r="51190" b="35892"/>
          <a:stretch/>
        </p:blipFill>
        <p:spPr>
          <a:xfrm>
            <a:off x="1567332" y="5667857"/>
            <a:ext cx="1697914" cy="125028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63929" r="54207" b="714"/>
          <a:stretch/>
        </p:blipFill>
        <p:spPr>
          <a:xfrm>
            <a:off x="-65592" y="4228413"/>
            <a:ext cx="1721684" cy="8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88659 -0.4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23" y="-2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309282"/>
            <a:ext cx="8987245" cy="62633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069" y="4830566"/>
            <a:ext cx="419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Hoa</a:t>
            </a:r>
            <a:r>
              <a:rPr lang="en-US" sz="2800" i="1" dirty="0"/>
              <a:t> hay </a:t>
            </a:r>
            <a:r>
              <a:rPr lang="en-US" sz="2800" i="1" dirty="0" err="1"/>
              <a:t>làm</a:t>
            </a:r>
            <a:r>
              <a:rPr lang="en-US" sz="2800" i="1" dirty="0"/>
              <a:t> </a:t>
            </a:r>
            <a:r>
              <a:rPr lang="en-US" sz="2800" i="1" dirty="0" err="1"/>
              <a:t>hỏng</a:t>
            </a:r>
            <a:r>
              <a:rPr lang="en-US" sz="2800" i="1" dirty="0"/>
              <a:t> </a:t>
            </a:r>
            <a:r>
              <a:rPr lang="en-US" sz="2800" i="1" dirty="0" err="1"/>
              <a:t>đồ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.</a:t>
            </a:r>
          </a:p>
        </p:txBody>
      </p:sp>
      <p:pic>
        <p:nvPicPr>
          <p:cNvPr id="10" name="Picture 2" descr="Hình ảnh Mặt Cười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8" y="4596471"/>
            <a:ext cx="2125589" cy="21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9950201" y="4830566"/>
            <a:ext cx="1694951" cy="1751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2286" t="2601" r="3811" b="10639"/>
          <a:stretch/>
        </p:blipFill>
        <p:spPr>
          <a:xfrm>
            <a:off x="4938936" y="811839"/>
            <a:ext cx="6053116" cy="3635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92960" y="688109"/>
            <a:ext cx="763601" cy="763601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09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enager bedroom cartoon of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9319" r="137" b="19517"/>
          <a:stretch/>
        </p:blipFill>
        <p:spPr bwMode="auto">
          <a:xfrm>
            <a:off x="-162850" y="0"/>
            <a:ext cx="1235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3215" r="74683" b="60000"/>
          <a:stretch/>
        </p:blipFill>
        <p:spPr>
          <a:xfrm>
            <a:off x="5722814" y="3631635"/>
            <a:ext cx="1310646" cy="979714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-714" r="40873" b="65714"/>
          <a:stretch/>
        </p:blipFill>
        <p:spPr>
          <a:xfrm rot="2251715">
            <a:off x="5005034" y="5592778"/>
            <a:ext cx="1175658" cy="128015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8" b="52500"/>
          <a:stretch/>
        </p:blipFill>
        <p:spPr>
          <a:xfrm rot="1557146">
            <a:off x="6595636" y="5514839"/>
            <a:ext cx="1918318" cy="143603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47857" r="2381" b="7500"/>
          <a:stretch/>
        </p:blipFill>
        <p:spPr>
          <a:xfrm rot="299999" flipH="1">
            <a:off x="10850547" y="2857138"/>
            <a:ext cx="1054965" cy="72991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35179" r="51190" b="35892"/>
          <a:stretch/>
        </p:blipFill>
        <p:spPr>
          <a:xfrm>
            <a:off x="1656092" y="5863720"/>
            <a:ext cx="1350258" cy="99428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63929" r="54207" b="714"/>
          <a:stretch/>
        </p:blipFill>
        <p:spPr>
          <a:xfrm>
            <a:off x="-65592" y="4228413"/>
            <a:ext cx="1721684" cy="8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67604 -0.3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im phim hoạt hình Vui Nhộn 2018 - Bố Đầu Nhỏ Con Đầu To - Tập 53 |  ThongtinPlus - Thông Ti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6977" l="35616" r="6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2163"/>
          <a:stretch/>
        </p:blipFill>
        <p:spPr bwMode="auto">
          <a:xfrm>
            <a:off x="459842" y="1125139"/>
            <a:ext cx="2831997" cy="5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65268" y="309282"/>
            <a:ext cx="8987245" cy="62633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9123" y="4380270"/>
            <a:ext cx="370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Huy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My </a:t>
            </a:r>
            <a:r>
              <a:rPr lang="en-US" sz="2800" i="1" dirty="0" err="1"/>
              <a:t>cất</a:t>
            </a:r>
            <a:r>
              <a:rPr lang="en-US" sz="2800" i="1" dirty="0"/>
              <a:t> </a:t>
            </a:r>
            <a:r>
              <a:rPr lang="en-US" sz="2800" i="1" dirty="0" err="1"/>
              <a:t>gọn</a:t>
            </a:r>
            <a:r>
              <a:rPr lang="en-US" sz="2800" i="1" dirty="0"/>
              <a:t> </a:t>
            </a:r>
            <a:r>
              <a:rPr lang="en-US" sz="2800" i="1" dirty="0" err="1"/>
              <a:t>đồ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 </a:t>
            </a:r>
            <a:r>
              <a:rPr lang="en-US" sz="2800" i="1" dirty="0" err="1"/>
              <a:t>sau</a:t>
            </a:r>
            <a:r>
              <a:rPr lang="en-US" sz="2800" i="1" dirty="0"/>
              <a:t> </a:t>
            </a:r>
            <a:r>
              <a:rPr lang="en-US" sz="2800" i="1" dirty="0" err="1"/>
              <a:t>khi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 </a:t>
            </a:r>
            <a:r>
              <a:rPr lang="en-US" sz="2800" i="1" dirty="0" err="1"/>
              <a:t>xong</a:t>
            </a:r>
            <a:r>
              <a:rPr lang="en-US" sz="2800" i="1" dirty="0"/>
              <a:t>.</a:t>
            </a:r>
          </a:p>
        </p:txBody>
      </p:sp>
      <p:pic>
        <p:nvPicPr>
          <p:cNvPr id="10" name="Picture 2" descr="Hình ảnh Mặt Cười PNG, Vector, PSD, và biểu tượng để tải về miễn phí |  pngtre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8" y="4596471"/>
            <a:ext cx="2125589" cy="21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9950201" y="4830566"/>
            <a:ext cx="1694951" cy="1751142"/>
          </a:xfrm>
          <a:prstGeom prst="rect">
            <a:avLst/>
          </a:prstGeom>
        </p:spPr>
      </p:pic>
      <p:pic>
        <p:nvPicPr>
          <p:cNvPr id="6146" name="Picture 2" descr="Cất đồ chơi gọn gà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9" y="377952"/>
            <a:ext cx="5271718" cy="39331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65038" y="361538"/>
            <a:ext cx="763601" cy="763601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19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208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微软雅黑</vt:lpstr>
      <vt:lpstr>#9SLIDE07 ICIELKONI BLACK</vt:lpstr>
      <vt:lpstr>Aptos</vt:lpstr>
      <vt:lpstr>Aptos Display</vt:lpstr>
      <vt:lpstr>Arial</vt:lpstr>
      <vt:lpstr>Calibri</vt:lpstr>
      <vt:lpstr>Calibri Light</vt:lpstr>
      <vt:lpstr>等线</vt:lpstr>
      <vt:lpstr>宋体</vt:lpstr>
      <vt:lpstr>Times New Roman</vt:lpstr>
      <vt:lpstr>Utm AVO</vt:lpstr>
      <vt:lpstr>Office Theme</vt:lpstr>
      <vt:lpstr>1_Office 主题​​</vt:lpstr>
      <vt:lpstr>2_Office 主题</vt:lpstr>
      <vt:lpstr>Chủ đề Office</vt:lpstr>
      <vt:lpstr>2_Chủ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101</cp:revision>
  <dcterms:created xsi:type="dcterms:W3CDTF">2021-06-14T04:01:58Z</dcterms:created>
  <dcterms:modified xsi:type="dcterms:W3CDTF">2026-01-06T01:31:15Z</dcterms:modified>
</cp:coreProperties>
</file>