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12"/>
  </p:notesMasterIdLst>
  <p:sldIdLst>
    <p:sldId id="315" r:id="rId3"/>
    <p:sldId id="306" r:id="rId4"/>
    <p:sldId id="2007577478" r:id="rId5"/>
    <p:sldId id="2007577483" r:id="rId6"/>
    <p:sldId id="7634" r:id="rId7"/>
    <p:sldId id="2007577486" r:id="rId8"/>
    <p:sldId id="2007577487" r:id="rId9"/>
    <p:sldId id="2007577484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66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39BC-17DA-4627-810B-FBAB775DFB1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947F-A846-4AB2-A304-523518CF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4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5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4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897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841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625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6923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725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2764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529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1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042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208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9414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829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4796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56615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5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9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2151E3-F6AA-402A-8906-5FBAD4FD668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295274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1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17" Type="http://schemas.openxmlformats.org/officeDocument/2006/relationships/image" Target="../media/image21.png"/><Relationship Id="rId2" Type="http://schemas.openxmlformats.org/officeDocument/2006/relationships/image" Target="../media/image13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B705A-DD94-CF2D-22C0-F74447201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67" y="2900956"/>
            <a:ext cx="4980864" cy="3865199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CE231D-CA7A-1429-D083-46B236C48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314" y="9389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2" y="4171703"/>
            <a:ext cx="4522958" cy="2686297"/>
          </a:xfrm>
          <a:prstGeom prst="rect">
            <a:avLst/>
          </a:prstGeom>
        </p:spPr>
      </p:pic>
      <p:pic>
        <p:nvPicPr>
          <p:cNvPr id="5" name="Picture 4" descr="A cartoon of a calendar with a paper sheet&#10;&#10;Description automatically generated">
            <a:extLst>
              <a:ext uri="{FF2B5EF4-FFF2-40B4-BE49-F238E27FC236}">
                <a16:creationId xmlns:a16="http://schemas.microsoft.com/office/drawing/2014/main" id="{5CFC0650-ABD1-8074-2516-7F4F0804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366"/>
            <a:ext cx="3067050" cy="302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ED46C-D60E-96D5-4EF4-63E09FCD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843" y="1238204"/>
            <a:ext cx="2170364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FEDC0-026B-6D94-9AB6-6D7F4BE1F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0" y="2458174"/>
            <a:ext cx="11634690" cy="2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B65B42-601F-7174-E972-89CE3773BEDF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45AF19-FD6B-1F93-C2D7-92560752AB57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EC2254C-3770-459E-2CE6-E3802D090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473144-F741-2753-D467-B1F54F85234D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A2E65F-BC9E-42BA-9299-F344BD2B42A3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C5206CFC-58B7-3C14-2414-1D3DB0A1A39E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D22FE8CF-FDC3-C0F7-4D1E-1E8FCD56E8C6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22226B-24F6-2F1E-48CA-91F432A9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5926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E6DA15-34D5-91E5-8615-D346004018DB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DE2B1B-0247-0D10-4162-7876A47DFE61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BFBCF-ECBF-2257-EB65-A55DB6794A41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FCE28-D17A-FCCB-5699-DE4CB773AD41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50D7A4-EDFE-8104-132A-B224A8328EC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9E05EF-FB1E-5F2A-A735-F2906CAA4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7" y="252521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F067CF-0D9C-484E-AD7A-AD3FAE5215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77128" r="8044" b="7488"/>
          <a:stretch/>
        </p:blipFill>
        <p:spPr>
          <a:xfrm>
            <a:off x="443708" y="2169440"/>
            <a:ext cx="11192661" cy="28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7FB4-643E-BA1F-5EA9-E1662A685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/>
          <a:stretch/>
        </p:blipFill>
        <p:spPr>
          <a:xfrm>
            <a:off x="0" y="-1"/>
            <a:ext cx="12192000" cy="6849491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55BE941C-6023-0E57-8000-12F31DF37F37}"/>
              </a:ext>
            </a:extLst>
          </p:cNvPr>
          <p:cNvSpPr/>
          <p:nvPr/>
        </p:nvSpPr>
        <p:spPr>
          <a:xfrm>
            <a:off x="1063526" y="163042"/>
            <a:ext cx="649660" cy="63574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vi-VN" sz="4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61A053-24F3-8B5E-E54B-4CF0F3230878}"/>
              </a:ext>
            </a:extLst>
          </p:cNvPr>
          <p:cNvSpPr txBox="1"/>
          <p:nvPr/>
        </p:nvSpPr>
        <p:spPr>
          <a:xfrm>
            <a:off x="1711055" y="184065"/>
            <a:ext cx="849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/>
              <a:t>Tìm hai con vật có cùng ngày sinh.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B007A28-3CA4-6FA4-439F-54F5CBD6CE55}"/>
              </a:ext>
            </a:extLst>
          </p:cNvPr>
          <p:cNvGrpSpPr/>
          <p:nvPr/>
        </p:nvGrpSpPr>
        <p:grpSpPr>
          <a:xfrm>
            <a:off x="617716" y="1498411"/>
            <a:ext cx="1978339" cy="2159188"/>
            <a:chOff x="617716" y="1498411"/>
            <a:chExt cx="1978339" cy="2159188"/>
          </a:xfrm>
        </p:grpSpPr>
        <p:pic>
          <p:nvPicPr>
            <p:cNvPr id="23" name="Picture 2" descr="Free vector cheerful cute dog on white background">
              <a:extLst>
                <a:ext uri="{FF2B5EF4-FFF2-40B4-BE49-F238E27FC236}">
                  <a16:creationId xmlns:a16="http://schemas.microsoft.com/office/drawing/2014/main" id="{D7C5E755-74CE-6C50-6A52-D22A11A13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4" b="94728" l="9857" r="97312">
                          <a14:foregroundMark x1="43011" y1="7668" x2="79391" y2="11022"/>
                          <a14:foregroundMark x1="53943" y1="4633" x2="57706" y2="4313"/>
                          <a14:foregroundMark x1="68638" y1="3834" x2="74552" y2="3834"/>
                          <a14:foregroundMark x1="84767" y1="12939" x2="93369" y2="23482"/>
                          <a14:foregroundMark x1="83333" y1="10543" x2="89606" y2="13578"/>
                          <a14:foregroundMark x1="97312" y1="14856" x2="96595" y2="19010"/>
                          <a14:foregroundMark x1="45699" y1="23482" x2="42832" y2="35463"/>
                          <a14:foregroundMark x1="70609" y1="18211" x2="82437" y2="25240"/>
                          <a14:foregroundMark x1="58423" y1="38498" x2="70789" y2="36901"/>
                          <a14:foregroundMark x1="45520" y1="89776" x2="52151" y2="94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6" y="1498411"/>
              <a:ext cx="1915277" cy="214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46125E-BFB6-401D-8F95-0F9B9B4B8156}"/>
                </a:ext>
              </a:extLst>
            </p:cNvPr>
            <p:cNvSpPr/>
            <p:nvPr/>
          </p:nvSpPr>
          <p:spPr>
            <a:xfrm>
              <a:off x="924911" y="2753710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32CB2A-9788-C952-6DD1-E5BE811E4D10}"/>
              </a:ext>
            </a:extLst>
          </p:cNvPr>
          <p:cNvGrpSpPr/>
          <p:nvPr/>
        </p:nvGrpSpPr>
        <p:grpSpPr>
          <a:xfrm>
            <a:off x="2543503" y="672662"/>
            <a:ext cx="3373821" cy="3373821"/>
            <a:chOff x="2543503" y="672662"/>
            <a:chExt cx="3373821" cy="3373821"/>
          </a:xfrm>
        </p:grpSpPr>
        <p:pic>
          <p:nvPicPr>
            <p:cNvPr id="24" name="Picture 4" descr="Vector cute cat vector illustration">
              <a:extLst>
                <a:ext uri="{FF2B5EF4-FFF2-40B4-BE49-F238E27FC236}">
                  <a16:creationId xmlns:a16="http://schemas.microsoft.com/office/drawing/2014/main" id="{640A98A0-33A4-A842-4EB2-14712A105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503" y="672662"/>
              <a:ext cx="3373821" cy="3373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B16C1B7-FE6C-02C0-7913-56D8CA439551}"/>
                </a:ext>
              </a:extLst>
            </p:cNvPr>
            <p:cNvSpPr/>
            <p:nvPr/>
          </p:nvSpPr>
          <p:spPr>
            <a:xfrm>
              <a:off x="3594538" y="2837792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tám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0946292-74B7-2ABA-668B-CC4F9B698992}"/>
              </a:ext>
            </a:extLst>
          </p:cNvPr>
          <p:cNvGrpSpPr/>
          <p:nvPr/>
        </p:nvGrpSpPr>
        <p:grpSpPr>
          <a:xfrm>
            <a:off x="5778428" y="840827"/>
            <a:ext cx="2451172" cy="2766361"/>
            <a:chOff x="5778428" y="840827"/>
            <a:chExt cx="2451172" cy="2766361"/>
          </a:xfrm>
        </p:grpSpPr>
        <p:pic>
          <p:nvPicPr>
            <p:cNvPr id="25" name="Picture 6" descr="Vector cute cartoon goat">
              <a:extLst>
                <a:ext uri="{FF2B5EF4-FFF2-40B4-BE49-F238E27FC236}">
                  <a16:creationId xmlns:a16="http://schemas.microsoft.com/office/drawing/2014/main" id="{42624F62-008E-E45C-1D70-B1F4CAEF9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85" b="99042" l="1349" r="95376">
                          <a14:foregroundMark x1="7322" y1="23323" x2="7322" y2="42492"/>
                          <a14:foregroundMark x1="1734" y1="25559" x2="5588" y2="39936"/>
                          <a14:foregroundMark x1="25241" y1="23482" x2="28516" y2="28754"/>
                          <a14:foregroundMark x1="10019" y1="20927" x2="13680" y2="29553"/>
                          <a14:foregroundMark x1="14258" y1="19808" x2="13487" y2="27636"/>
                          <a14:foregroundMark x1="26590" y1="20447" x2="25048" y2="32109"/>
                          <a14:foregroundMark x1="8478" y1="40415" x2="20809" y2="40735"/>
                          <a14:foregroundMark x1="20809" y1="40735" x2="22351" y2="40256"/>
                          <a14:foregroundMark x1="11175" y1="42013" x2="16570" y2="42173"/>
                          <a14:foregroundMark x1="41426" y1="90575" x2="38343" y2="99201"/>
                          <a14:foregroundMark x1="85164" y1="60383" x2="95376" y2="53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428" y="840827"/>
              <a:ext cx="2451172" cy="2766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E4C7B50-1F2F-7F38-539F-AF29EC6AB462}"/>
                </a:ext>
              </a:extLst>
            </p:cNvPr>
            <p:cNvSpPr/>
            <p:nvPr/>
          </p:nvSpPr>
          <p:spPr>
            <a:xfrm>
              <a:off x="6285186" y="2648606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B4BF789-042A-50DC-AE53-1841B663E895}"/>
              </a:ext>
            </a:extLst>
          </p:cNvPr>
          <p:cNvGrpSpPr/>
          <p:nvPr/>
        </p:nvGrpSpPr>
        <p:grpSpPr>
          <a:xfrm>
            <a:off x="8577601" y="1466849"/>
            <a:ext cx="2812000" cy="2138198"/>
            <a:chOff x="8577601" y="1466849"/>
            <a:chExt cx="2812000" cy="2138198"/>
          </a:xfrm>
        </p:grpSpPr>
        <p:pic>
          <p:nvPicPr>
            <p:cNvPr id="27" name="Picture 8" descr="Free vector cute pig with pink skin on white">
              <a:extLst>
                <a:ext uri="{FF2B5EF4-FFF2-40B4-BE49-F238E27FC236}">
                  <a16:creationId xmlns:a16="http://schemas.microsoft.com/office/drawing/2014/main" id="{CD2C05E6-1A80-51ED-9070-B84420F05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21" b="98319" l="3355" r="96326">
                          <a14:foregroundMark x1="8466" y1="21639" x2="7029" y2="52101"/>
                          <a14:foregroundMark x1="3514" y1="19118" x2="3355" y2="23529"/>
                          <a14:foregroundMark x1="27476" y1="8193" x2="68211" y2="9664"/>
                          <a14:foregroundMark x1="84185" y1="14286" x2="88818" y2="17857"/>
                          <a14:foregroundMark x1="62620" y1="3361" x2="64856" y2="5882"/>
                          <a14:foregroundMark x1="90895" y1="14916" x2="90735" y2="17227"/>
                          <a14:foregroundMark x1="92013" y1="41807" x2="90415" y2="53782"/>
                          <a14:foregroundMark x1="93131" y1="32983" x2="96326" y2="45798"/>
                          <a14:foregroundMark x1="47923" y1="89916" x2="50319" y2="983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01" y="1466849"/>
              <a:ext cx="2812000" cy="2138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CFBAB8F-FF3C-219C-57CB-FCA87B359908}"/>
                </a:ext>
              </a:extLst>
            </p:cNvPr>
            <p:cNvSpPr/>
            <p:nvPr/>
          </p:nvSpPr>
          <p:spPr>
            <a:xfrm>
              <a:off x="9038897" y="2627585"/>
              <a:ext cx="2017985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Tám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3E7FE0-EA99-8A4E-724E-A54EC01CA172}"/>
              </a:ext>
            </a:extLst>
          </p:cNvPr>
          <p:cNvGrpSpPr/>
          <p:nvPr/>
        </p:nvGrpSpPr>
        <p:grpSpPr>
          <a:xfrm>
            <a:off x="778915" y="3965142"/>
            <a:ext cx="2048367" cy="2781514"/>
            <a:chOff x="778915" y="3965142"/>
            <a:chExt cx="2048367" cy="2781514"/>
          </a:xfrm>
        </p:grpSpPr>
        <p:pic>
          <p:nvPicPr>
            <p:cNvPr id="29" name="Picture 10" descr="Vector cartoon funny rabbit sitting on white background">
              <a:extLst>
                <a:ext uri="{FF2B5EF4-FFF2-40B4-BE49-F238E27FC236}">
                  <a16:creationId xmlns:a16="http://schemas.microsoft.com/office/drawing/2014/main" id="{05288438-0CD3-21ED-7BB3-CAB859029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38" b="99681" l="1518" r="96963">
                          <a14:foregroundMark x1="5206" y1="18530" x2="4772" y2="24121"/>
                          <a14:foregroundMark x1="6941" y1="16454" x2="4772" y2="18530"/>
                          <a14:foregroundMark x1="83731" y1="3674" x2="62907" y2="20767"/>
                          <a14:foregroundMark x1="91106" y1="1757" x2="92408" y2="5112"/>
                          <a14:foregroundMark x1="32755" y1="69649" x2="36659" y2="96006"/>
                          <a14:foregroundMark x1="1952" y1="22524" x2="3037" y2="25080"/>
                          <a14:foregroundMark x1="58134" y1="95687" x2="61171" y2="99681"/>
                          <a14:foregroundMark x1="94143" y1="74281" x2="96963" y2="80831"/>
                          <a14:foregroundMark x1="30803" y1="46006" x2="34490" y2="51757"/>
                          <a14:foregroundMark x1="52061" y1="44888" x2="53579" y2="52875"/>
                          <a14:foregroundMark x1="50759" y1="43450" x2="47505" y2="55112"/>
                          <a14:foregroundMark x1="29501" y1="45048" x2="29501" y2="54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15" y="3965142"/>
              <a:ext cx="2048367" cy="278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5792592-9FAC-91FF-CA0D-256ABF2A783C}"/>
                </a:ext>
              </a:extLst>
            </p:cNvPr>
            <p:cNvSpPr/>
            <p:nvPr/>
          </p:nvSpPr>
          <p:spPr>
            <a:xfrm>
              <a:off x="945932" y="5749158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6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DE06C2F-CFBF-69EA-9CA8-8E312B8DA2EE}"/>
              </a:ext>
            </a:extLst>
          </p:cNvPr>
          <p:cNvGrpSpPr/>
          <p:nvPr/>
        </p:nvGrpSpPr>
        <p:grpSpPr>
          <a:xfrm>
            <a:off x="3455275" y="4004441"/>
            <a:ext cx="3141607" cy="3141607"/>
            <a:chOff x="3455275" y="4004441"/>
            <a:chExt cx="3141607" cy="3141607"/>
          </a:xfrm>
        </p:grpSpPr>
        <p:pic>
          <p:nvPicPr>
            <p:cNvPr id="96" name="Picture 16" descr="Free vector hand drawn cartoon cow illustration">
              <a:extLst>
                <a:ext uri="{FF2B5EF4-FFF2-40B4-BE49-F238E27FC236}">
                  <a16:creationId xmlns:a16="http://schemas.microsoft.com/office/drawing/2014/main" id="{3A29D3EE-9040-8518-48F6-DF7C64CC7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14856" y1="21086" x2="19329" y2="25080"/>
                          <a14:foregroundMark x1="17412" y1="21406" x2="19808" y2="23802"/>
                          <a14:foregroundMark x1="46486" y1="25879" x2="38019" y2="28594"/>
                          <a14:foregroundMark x1="47125" y1="24441" x2="35783" y2="26677"/>
                          <a14:backgroundMark x1="53195" y1="17093" x2="68371" y2="24920"/>
                          <a14:backgroundMark x1="15655" y1="52875" x2="17252" y2="57029"/>
                          <a14:backgroundMark x1="71406" y1="68530" x2="66773" y2="71565"/>
                          <a14:backgroundMark x1="73802" y1="45847" x2="73962" y2="501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275" y="4004441"/>
              <a:ext cx="3141607" cy="3141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C5FA3C0-E816-A8A8-AF0D-B3F82EC803DF}"/>
                </a:ext>
              </a:extLst>
            </p:cNvPr>
            <p:cNvSpPr/>
            <p:nvPr/>
          </p:nvSpPr>
          <p:spPr>
            <a:xfrm>
              <a:off x="4246180" y="5791199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10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01864E-8C7D-1019-EEE3-719BF27F96BF}"/>
              </a:ext>
            </a:extLst>
          </p:cNvPr>
          <p:cNvGrpSpPr/>
          <p:nvPr/>
        </p:nvGrpSpPr>
        <p:grpSpPr>
          <a:xfrm>
            <a:off x="6435945" y="4403836"/>
            <a:ext cx="2859598" cy="2407362"/>
            <a:chOff x="6435945" y="4403836"/>
            <a:chExt cx="2859598" cy="2407362"/>
          </a:xfrm>
        </p:grpSpPr>
        <p:pic>
          <p:nvPicPr>
            <p:cNvPr id="31" name="Picture 14" descr="Free vector white dove bird isolated">
              <a:extLst>
                <a:ext uri="{FF2B5EF4-FFF2-40B4-BE49-F238E27FC236}">
                  <a16:creationId xmlns:a16="http://schemas.microsoft.com/office/drawing/2014/main" id="{7B3A4169-94FD-861F-1EE2-6C1746920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364" b="89564" l="2556" r="97125">
                          <a14:foregroundMark x1="13099" y1="45541" x2="39457" y2="65275"/>
                          <a14:foregroundMark x1="6230" y1="47249" x2="10703" y2="45541"/>
                          <a14:foregroundMark x1="8786" y1="44592" x2="2556" y2="49526"/>
                          <a14:foregroundMark x1="26677" y1="64516" x2="43450" y2="85199"/>
                          <a14:foregroundMark x1="46645" y1="44782" x2="45847" y2="75332"/>
                          <a14:foregroundMark x1="80671" y1="11575" x2="92332" y2="9488"/>
                          <a14:foregroundMark x1="66613" y1="6262" x2="77157" y2="4744"/>
                          <a14:foregroundMark x1="77157" y1="4744" x2="77316" y2="4554"/>
                          <a14:foregroundMark x1="93930" y1="8159" x2="97125" y2="6641"/>
                          <a14:foregroundMark x1="49361" y1="69639" x2="65016" y2="70968"/>
                          <a14:foregroundMark x1="63898" y1="70588" x2="77796" y2="76091"/>
                          <a14:foregroundMark x1="70607" y1="68311" x2="84185" y2="79696"/>
                          <a14:foregroundMark x1="75879" y1="65655" x2="83067" y2="65844"/>
                          <a14:foregroundMark x1="79393" y1="59393" x2="72684" y2="64896"/>
                          <a14:foregroundMark x1="79233" y1="56167" x2="80351" y2="55787"/>
                          <a14:foregroundMark x1="14217" y1="43264" x2="16294" y2="4592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945" y="4403836"/>
              <a:ext cx="2859598" cy="240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F066722-4DC4-FB01-6EAB-7EB9A3B6B1FC}"/>
                </a:ext>
              </a:extLst>
            </p:cNvPr>
            <p:cNvSpPr/>
            <p:nvPr/>
          </p:nvSpPr>
          <p:spPr>
            <a:xfrm>
              <a:off x="7147036" y="5812219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14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4499F04-5FF4-A19A-0B01-5201C6D339B1}"/>
              </a:ext>
            </a:extLst>
          </p:cNvPr>
          <p:cNvGrpSpPr/>
          <p:nvPr/>
        </p:nvGrpSpPr>
        <p:grpSpPr>
          <a:xfrm>
            <a:off x="9374899" y="3819516"/>
            <a:ext cx="2817101" cy="2853568"/>
            <a:chOff x="9374899" y="3819516"/>
            <a:chExt cx="2817101" cy="2853568"/>
          </a:xfrm>
        </p:grpSpPr>
        <p:pic>
          <p:nvPicPr>
            <p:cNvPr id="30" name="Picture 12" descr="Free vector cute cow cartoon character">
              <a:extLst>
                <a:ext uri="{FF2B5EF4-FFF2-40B4-BE49-F238E27FC236}">
                  <a16:creationId xmlns:a16="http://schemas.microsoft.com/office/drawing/2014/main" id="{0276AE6F-F7FA-44C3-91BC-EB7CD75DF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716" b="97923" l="4693" r="95146">
                          <a14:foregroundMark x1="4854" y1="18371" x2="16019" y2="17732"/>
                          <a14:foregroundMark x1="32362" y1="4952" x2="40129" y2="11661"/>
                          <a14:foregroundMark x1="69741" y1="3994" x2="70227" y2="6070"/>
                          <a14:foregroundMark x1="93204" y1="18371" x2="95631" y2="19489"/>
                          <a14:foregroundMark x1="42557" y1="94728" x2="34466" y2="92971"/>
                          <a14:foregroundMark x1="34466" y1="92971" x2="34142" y2="92492"/>
                          <a14:foregroundMark x1="27346" y1="75879" x2="24434" y2="82428"/>
                          <a14:foregroundMark x1="34304" y1="97604" x2="43042" y2="98083"/>
                          <a14:foregroundMark x1="51294" y1="46805" x2="58738" y2="47444"/>
                          <a14:foregroundMark x1="43528" y1="21885" x2="61650" y2="26358"/>
                          <a14:foregroundMark x1="41909" y1="24121" x2="56472" y2="22524"/>
                          <a14:foregroundMark x1="58414" y1="22045" x2="51133" y2="16933"/>
                          <a14:foregroundMark x1="51133" y1="16933" x2="51133" y2="16933"/>
                          <a14:foregroundMark x1="31068" y1="2716" x2="31715" y2="4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899" y="3819516"/>
              <a:ext cx="2817101" cy="285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55ECD65-7281-60D8-14B3-F481687E4F85}"/>
                </a:ext>
              </a:extLst>
            </p:cNvPr>
            <p:cNvSpPr/>
            <p:nvPr/>
          </p:nvSpPr>
          <p:spPr>
            <a:xfrm>
              <a:off x="9995339" y="5654564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B3AD21E-924C-7D3A-9AD6-47BDD64FDF5C}"/>
              </a:ext>
            </a:extLst>
          </p:cNvPr>
          <p:cNvSpPr/>
          <p:nvPr/>
        </p:nvSpPr>
        <p:spPr>
          <a:xfrm>
            <a:off x="1912882" y="3657599"/>
            <a:ext cx="2364827" cy="2333297"/>
          </a:xfrm>
          <a:custGeom>
            <a:avLst/>
            <a:gdLst>
              <a:gd name="connsiteX0" fmla="*/ 0 w 2312276"/>
              <a:gd name="connsiteY0" fmla="*/ 0 h 2312276"/>
              <a:gd name="connsiteX1" fmla="*/ 136634 w 2312276"/>
              <a:gd name="connsiteY1" fmla="*/ 94593 h 2312276"/>
              <a:gd name="connsiteX2" fmla="*/ 346841 w 2312276"/>
              <a:gd name="connsiteY2" fmla="*/ 199697 h 2312276"/>
              <a:gd name="connsiteX3" fmla="*/ 546538 w 2312276"/>
              <a:gd name="connsiteY3" fmla="*/ 283779 h 2312276"/>
              <a:gd name="connsiteX4" fmla="*/ 662151 w 2312276"/>
              <a:gd name="connsiteY4" fmla="*/ 420414 h 2312276"/>
              <a:gd name="connsiteX5" fmla="*/ 809296 w 2312276"/>
              <a:gd name="connsiteY5" fmla="*/ 567559 h 2312276"/>
              <a:gd name="connsiteX6" fmla="*/ 956441 w 2312276"/>
              <a:gd name="connsiteY6" fmla="*/ 819807 h 2312276"/>
              <a:gd name="connsiteX7" fmla="*/ 998483 w 2312276"/>
              <a:gd name="connsiteY7" fmla="*/ 861848 h 2312276"/>
              <a:gd name="connsiteX8" fmla="*/ 1040524 w 2312276"/>
              <a:gd name="connsiteY8" fmla="*/ 935421 h 2312276"/>
              <a:gd name="connsiteX9" fmla="*/ 1198179 w 2312276"/>
              <a:gd name="connsiteY9" fmla="*/ 1103586 h 2312276"/>
              <a:gd name="connsiteX10" fmla="*/ 1261241 w 2312276"/>
              <a:gd name="connsiteY10" fmla="*/ 1166648 h 2312276"/>
              <a:gd name="connsiteX11" fmla="*/ 1650124 w 2312276"/>
              <a:gd name="connsiteY11" fmla="*/ 1460938 h 2312276"/>
              <a:gd name="connsiteX12" fmla="*/ 1828800 w 2312276"/>
              <a:gd name="connsiteY12" fmla="*/ 1702676 h 2312276"/>
              <a:gd name="connsiteX13" fmla="*/ 1881351 w 2312276"/>
              <a:gd name="connsiteY13" fmla="*/ 1797269 h 2312276"/>
              <a:gd name="connsiteX14" fmla="*/ 1944414 w 2312276"/>
              <a:gd name="connsiteY14" fmla="*/ 1870841 h 2312276"/>
              <a:gd name="connsiteX15" fmla="*/ 2049517 w 2312276"/>
              <a:gd name="connsiteY15" fmla="*/ 2017986 h 2312276"/>
              <a:gd name="connsiteX16" fmla="*/ 2144110 w 2312276"/>
              <a:gd name="connsiteY16" fmla="*/ 2081048 h 2312276"/>
              <a:gd name="connsiteX17" fmla="*/ 2186151 w 2312276"/>
              <a:gd name="connsiteY17" fmla="*/ 2133600 h 2312276"/>
              <a:gd name="connsiteX18" fmla="*/ 2238703 w 2312276"/>
              <a:gd name="connsiteY18" fmla="*/ 2217683 h 2312276"/>
              <a:gd name="connsiteX19" fmla="*/ 2270234 w 2312276"/>
              <a:gd name="connsiteY19" fmla="*/ 2259724 h 2312276"/>
              <a:gd name="connsiteX20" fmla="*/ 2312276 w 2312276"/>
              <a:gd name="connsiteY20" fmla="*/ 2312276 h 23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12276" h="2312276">
                <a:moveTo>
                  <a:pt x="0" y="0"/>
                </a:moveTo>
                <a:cubicBezTo>
                  <a:pt x="55093" y="91823"/>
                  <a:pt x="4900" y="32193"/>
                  <a:pt x="136634" y="94593"/>
                </a:cubicBezTo>
                <a:cubicBezTo>
                  <a:pt x="346017" y="193775"/>
                  <a:pt x="107100" y="101622"/>
                  <a:pt x="346841" y="199697"/>
                </a:cubicBezTo>
                <a:cubicBezTo>
                  <a:pt x="423535" y="231072"/>
                  <a:pt x="478022" y="239733"/>
                  <a:pt x="546538" y="283779"/>
                </a:cubicBezTo>
                <a:cubicBezTo>
                  <a:pt x="629821" y="337318"/>
                  <a:pt x="601342" y="337493"/>
                  <a:pt x="662151" y="420414"/>
                </a:cubicBezTo>
                <a:cubicBezTo>
                  <a:pt x="714255" y="491465"/>
                  <a:pt x="741486" y="508224"/>
                  <a:pt x="809296" y="567559"/>
                </a:cubicBezTo>
                <a:cubicBezTo>
                  <a:pt x="849708" y="648380"/>
                  <a:pt x="911718" y="775085"/>
                  <a:pt x="956441" y="819807"/>
                </a:cubicBezTo>
                <a:cubicBezTo>
                  <a:pt x="970455" y="833821"/>
                  <a:pt x="986826" y="845820"/>
                  <a:pt x="998483" y="861848"/>
                </a:cubicBezTo>
                <a:cubicBezTo>
                  <a:pt x="1015096" y="884691"/>
                  <a:pt x="1024235" y="912345"/>
                  <a:pt x="1040524" y="935421"/>
                </a:cubicBezTo>
                <a:cubicBezTo>
                  <a:pt x="1129549" y="1061540"/>
                  <a:pt x="1101511" y="1014354"/>
                  <a:pt x="1198179" y="1103586"/>
                </a:cubicBezTo>
                <a:cubicBezTo>
                  <a:pt x="1220023" y="1123750"/>
                  <a:pt x="1237239" y="1149108"/>
                  <a:pt x="1261241" y="1166648"/>
                </a:cubicBezTo>
                <a:cubicBezTo>
                  <a:pt x="1413796" y="1278131"/>
                  <a:pt x="1526874" y="1313039"/>
                  <a:pt x="1650124" y="1460938"/>
                </a:cubicBezTo>
                <a:cubicBezTo>
                  <a:pt x="1715319" y="1539171"/>
                  <a:pt x="1777557" y="1610438"/>
                  <a:pt x="1828800" y="1702676"/>
                </a:cubicBezTo>
                <a:cubicBezTo>
                  <a:pt x="1846317" y="1734207"/>
                  <a:pt x="1860916" y="1767546"/>
                  <a:pt x="1881351" y="1797269"/>
                </a:cubicBezTo>
                <a:cubicBezTo>
                  <a:pt x="1899650" y="1823886"/>
                  <a:pt x="1924720" y="1845239"/>
                  <a:pt x="1944414" y="1870841"/>
                </a:cubicBezTo>
                <a:cubicBezTo>
                  <a:pt x="1965929" y="1898810"/>
                  <a:pt x="2026711" y="2002782"/>
                  <a:pt x="2049517" y="2017986"/>
                </a:cubicBezTo>
                <a:cubicBezTo>
                  <a:pt x="2081048" y="2039007"/>
                  <a:pt x="2120437" y="2051456"/>
                  <a:pt x="2144110" y="2081048"/>
                </a:cubicBezTo>
                <a:cubicBezTo>
                  <a:pt x="2158124" y="2098565"/>
                  <a:pt x="2173382" y="2115156"/>
                  <a:pt x="2186151" y="2133600"/>
                </a:cubicBezTo>
                <a:cubicBezTo>
                  <a:pt x="2204964" y="2160775"/>
                  <a:pt x="2218872" y="2191242"/>
                  <a:pt x="2238703" y="2217683"/>
                </a:cubicBezTo>
                <a:cubicBezTo>
                  <a:pt x="2249213" y="2231697"/>
                  <a:pt x="2260052" y="2245470"/>
                  <a:pt x="2270234" y="2259724"/>
                </a:cubicBezTo>
                <a:cubicBezTo>
                  <a:pt x="2303381" y="2306129"/>
                  <a:pt x="2277123" y="2277123"/>
                  <a:pt x="2312276" y="2312276"/>
                </a:cubicBez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EBF1147-7711-C556-9933-091BE027F780}"/>
              </a:ext>
            </a:extLst>
          </p:cNvPr>
          <p:cNvSpPr/>
          <p:nvPr/>
        </p:nvSpPr>
        <p:spPr>
          <a:xfrm>
            <a:off x="4109545" y="3668111"/>
            <a:ext cx="5885793" cy="2186152"/>
          </a:xfrm>
          <a:custGeom>
            <a:avLst/>
            <a:gdLst>
              <a:gd name="connsiteX0" fmla="*/ 0 w 5822731"/>
              <a:gd name="connsiteY0" fmla="*/ 0 h 2091559"/>
              <a:gd name="connsiteX1" fmla="*/ 872359 w 5822731"/>
              <a:gd name="connsiteY1" fmla="*/ 325821 h 2091559"/>
              <a:gd name="connsiteX2" fmla="*/ 1282262 w 5822731"/>
              <a:gd name="connsiteY2" fmla="*/ 525518 h 2091559"/>
              <a:gd name="connsiteX3" fmla="*/ 1818290 w 5822731"/>
              <a:gd name="connsiteY3" fmla="*/ 672663 h 2091559"/>
              <a:gd name="connsiteX4" fmla="*/ 2942896 w 5822731"/>
              <a:gd name="connsiteY4" fmla="*/ 1061545 h 2091559"/>
              <a:gd name="connsiteX5" fmla="*/ 4340772 w 5822731"/>
              <a:gd name="connsiteY5" fmla="*/ 1376856 h 2091559"/>
              <a:gd name="connsiteX6" fmla="*/ 4782207 w 5822731"/>
              <a:gd name="connsiteY6" fmla="*/ 1566042 h 2091559"/>
              <a:gd name="connsiteX7" fmla="*/ 4950372 w 5822731"/>
              <a:gd name="connsiteY7" fmla="*/ 1639614 h 2091559"/>
              <a:gd name="connsiteX8" fmla="*/ 5002924 w 5822731"/>
              <a:gd name="connsiteY8" fmla="*/ 1660635 h 2091559"/>
              <a:gd name="connsiteX9" fmla="*/ 5065986 w 5822731"/>
              <a:gd name="connsiteY9" fmla="*/ 1671145 h 2091559"/>
              <a:gd name="connsiteX10" fmla="*/ 5234152 w 5822731"/>
              <a:gd name="connsiteY10" fmla="*/ 1692166 h 2091559"/>
              <a:gd name="connsiteX11" fmla="*/ 5339255 w 5822731"/>
              <a:gd name="connsiteY11" fmla="*/ 1723697 h 2091559"/>
              <a:gd name="connsiteX12" fmla="*/ 5507421 w 5822731"/>
              <a:gd name="connsiteY12" fmla="*/ 1818290 h 2091559"/>
              <a:gd name="connsiteX13" fmla="*/ 5696607 w 5822731"/>
              <a:gd name="connsiteY13" fmla="*/ 1923394 h 2091559"/>
              <a:gd name="connsiteX14" fmla="*/ 5770179 w 5822731"/>
              <a:gd name="connsiteY14" fmla="*/ 1975945 h 2091559"/>
              <a:gd name="connsiteX15" fmla="*/ 5791200 w 5822731"/>
              <a:gd name="connsiteY15" fmla="*/ 2070538 h 2091559"/>
              <a:gd name="connsiteX16" fmla="*/ 5822731 w 5822731"/>
              <a:gd name="connsiteY16" fmla="*/ 2091559 h 209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22731" h="2091559">
                <a:moveTo>
                  <a:pt x="0" y="0"/>
                </a:moveTo>
                <a:cubicBezTo>
                  <a:pt x="366540" y="219928"/>
                  <a:pt x="-129595" y="-67804"/>
                  <a:pt x="872359" y="325821"/>
                </a:cubicBezTo>
                <a:cubicBezTo>
                  <a:pt x="1013821" y="381395"/>
                  <a:pt x="1139565" y="473196"/>
                  <a:pt x="1282262" y="525518"/>
                </a:cubicBezTo>
                <a:cubicBezTo>
                  <a:pt x="1456222" y="589304"/>
                  <a:pt x="1642332" y="614615"/>
                  <a:pt x="1818290" y="672663"/>
                </a:cubicBezTo>
                <a:cubicBezTo>
                  <a:pt x="2584851" y="925549"/>
                  <a:pt x="2039996" y="833493"/>
                  <a:pt x="2942896" y="1061545"/>
                </a:cubicBezTo>
                <a:cubicBezTo>
                  <a:pt x="3406017" y="1178519"/>
                  <a:pt x="3901728" y="1188695"/>
                  <a:pt x="4340772" y="1376856"/>
                </a:cubicBezTo>
                <a:cubicBezTo>
                  <a:pt x="4487917" y="1439918"/>
                  <a:pt x="4642264" y="1488296"/>
                  <a:pt x="4782207" y="1566042"/>
                </a:cubicBezTo>
                <a:cubicBezTo>
                  <a:pt x="4931905" y="1649208"/>
                  <a:pt x="4818918" y="1595796"/>
                  <a:pt x="4950372" y="1639614"/>
                </a:cubicBezTo>
                <a:cubicBezTo>
                  <a:pt x="4968271" y="1645580"/>
                  <a:pt x="4984722" y="1655671"/>
                  <a:pt x="5002924" y="1660635"/>
                </a:cubicBezTo>
                <a:cubicBezTo>
                  <a:pt x="5023484" y="1666242"/>
                  <a:pt x="5044871" y="1668266"/>
                  <a:pt x="5065986" y="1671145"/>
                </a:cubicBezTo>
                <a:cubicBezTo>
                  <a:pt x="5121960" y="1678778"/>
                  <a:pt x="5178097" y="1685159"/>
                  <a:pt x="5234152" y="1692166"/>
                </a:cubicBezTo>
                <a:cubicBezTo>
                  <a:pt x="5269186" y="1702676"/>
                  <a:pt x="5305165" y="1710440"/>
                  <a:pt x="5339255" y="1723697"/>
                </a:cubicBezTo>
                <a:cubicBezTo>
                  <a:pt x="5410443" y="1751381"/>
                  <a:pt x="5441547" y="1779863"/>
                  <a:pt x="5507421" y="1818290"/>
                </a:cubicBezTo>
                <a:cubicBezTo>
                  <a:pt x="5598501" y="1871420"/>
                  <a:pt x="5541226" y="1806857"/>
                  <a:pt x="5696607" y="1923394"/>
                </a:cubicBezTo>
                <a:cubicBezTo>
                  <a:pt x="5748753" y="1962504"/>
                  <a:pt x="5724073" y="1945208"/>
                  <a:pt x="5770179" y="1975945"/>
                </a:cubicBezTo>
                <a:cubicBezTo>
                  <a:pt x="5777186" y="2007476"/>
                  <a:pt x="5777834" y="2041133"/>
                  <a:pt x="5791200" y="2070538"/>
                </a:cubicBezTo>
                <a:cubicBezTo>
                  <a:pt x="5796427" y="2082038"/>
                  <a:pt x="5822731" y="2091559"/>
                  <a:pt x="5822731" y="2091559"/>
                </a:cubicBez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23AC792-CFF0-74A2-CEC0-242D05218C60}"/>
              </a:ext>
            </a:extLst>
          </p:cNvPr>
          <p:cNvSpPr/>
          <p:nvPr/>
        </p:nvSpPr>
        <p:spPr>
          <a:xfrm>
            <a:off x="2585545" y="3563007"/>
            <a:ext cx="4666593" cy="2565957"/>
          </a:xfrm>
          <a:custGeom>
            <a:avLst/>
            <a:gdLst>
              <a:gd name="connsiteX0" fmla="*/ 4666593 w 4666593"/>
              <a:gd name="connsiteY0" fmla="*/ 0 h 2565957"/>
              <a:gd name="connsiteX1" fmla="*/ 4414345 w 4666593"/>
              <a:gd name="connsiteY1" fmla="*/ 52552 h 2565957"/>
              <a:gd name="connsiteX2" fmla="*/ 4193627 w 4666593"/>
              <a:gd name="connsiteY2" fmla="*/ 94593 h 2565957"/>
              <a:gd name="connsiteX3" fmla="*/ 4109545 w 4666593"/>
              <a:gd name="connsiteY3" fmla="*/ 126124 h 2565957"/>
              <a:gd name="connsiteX4" fmla="*/ 3920358 w 4666593"/>
              <a:gd name="connsiteY4" fmla="*/ 157655 h 2565957"/>
              <a:gd name="connsiteX5" fmla="*/ 3626069 w 4666593"/>
              <a:gd name="connsiteY5" fmla="*/ 262759 h 2565957"/>
              <a:gd name="connsiteX6" fmla="*/ 3268717 w 4666593"/>
              <a:gd name="connsiteY6" fmla="*/ 441434 h 2565957"/>
              <a:gd name="connsiteX7" fmla="*/ 3090041 w 4666593"/>
              <a:gd name="connsiteY7" fmla="*/ 546538 h 2565957"/>
              <a:gd name="connsiteX8" fmla="*/ 2837793 w 4666593"/>
              <a:gd name="connsiteY8" fmla="*/ 704193 h 2565957"/>
              <a:gd name="connsiteX9" fmla="*/ 2795752 w 4666593"/>
              <a:gd name="connsiteY9" fmla="*/ 714703 h 2565957"/>
              <a:gd name="connsiteX10" fmla="*/ 2280745 w 4666593"/>
              <a:gd name="connsiteY10" fmla="*/ 1030014 h 2565957"/>
              <a:gd name="connsiteX11" fmla="*/ 2112579 w 4666593"/>
              <a:gd name="connsiteY11" fmla="*/ 1135117 h 2565957"/>
              <a:gd name="connsiteX12" fmla="*/ 1807779 w 4666593"/>
              <a:gd name="connsiteY12" fmla="*/ 1250731 h 2565957"/>
              <a:gd name="connsiteX13" fmla="*/ 1650124 w 4666593"/>
              <a:gd name="connsiteY13" fmla="*/ 1345324 h 2565957"/>
              <a:gd name="connsiteX14" fmla="*/ 1271752 w 4666593"/>
              <a:gd name="connsiteY14" fmla="*/ 1502979 h 2565957"/>
              <a:gd name="connsiteX15" fmla="*/ 977462 w 4666593"/>
              <a:gd name="connsiteY15" fmla="*/ 1723696 h 2565957"/>
              <a:gd name="connsiteX16" fmla="*/ 756745 w 4666593"/>
              <a:gd name="connsiteY16" fmla="*/ 1860331 h 2565957"/>
              <a:gd name="connsiteX17" fmla="*/ 420414 w 4666593"/>
              <a:gd name="connsiteY17" fmla="*/ 2091559 h 2565957"/>
              <a:gd name="connsiteX18" fmla="*/ 231227 w 4666593"/>
              <a:gd name="connsiteY18" fmla="*/ 2280745 h 2565957"/>
              <a:gd name="connsiteX19" fmla="*/ 199696 w 4666593"/>
              <a:gd name="connsiteY19" fmla="*/ 2333296 h 2565957"/>
              <a:gd name="connsiteX20" fmla="*/ 178676 w 4666593"/>
              <a:gd name="connsiteY20" fmla="*/ 2375338 h 2565957"/>
              <a:gd name="connsiteX21" fmla="*/ 63062 w 4666593"/>
              <a:gd name="connsiteY21" fmla="*/ 2532993 h 2565957"/>
              <a:gd name="connsiteX22" fmla="*/ 0 w 4666593"/>
              <a:gd name="connsiteY22" fmla="*/ 2564524 h 256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6593" h="2565957">
                <a:moveTo>
                  <a:pt x="4666593" y="0"/>
                </a:moveTo>
                <a:cubicBezTo>
                  <a:pt x="4522233" y="41247"/>
                  <a:pt x="4648101" y="8028"/>
                  <a:pt x="4414345" y="52552"/>
                </a:cubicBezTo>
                <a:lnTo>
                  <a:pt x="4193627" y="94593"/>
                </a:lnTo>
                <a:cubicBezTo>
                  <a:pt x="4165600" y="105103"/>
                  <a:pt x="4138712" y="119393"/>
                  <a:pt x="4109545" y="126124"/>
                </a:cubicBezTo>
                <a:cubicBezTo>
                  <a:pt x="4047250" y="140500"/>
                  <a:pt x="3920358" y="157655"/>
                  <a:pt x="3920358" y="157655"/>
                </a:cubicBezTo>
                <a:cubicBezTo>
                  <a:pt x="3834873" y="186150"/>
                  <a:pt x="3693871" y="232056"/>
                  <a:pt x="3626069" y="262759"/>
                </a:cubicBezTo>
                <a:cubicBezTo>
                  <a:pt x="3504751" y="317696"/>
                  <a:pt x="3383507" y="373910"/>
                  <a:pt x="3268717" y="441434"/>
                </a:cubicBezTo>
                <a:cubicBezTo>
                  <a:pt x="3209158" y="476469"/>
                  <a:pt x="3148417" y="509566"/>
                  <a:pt x="3090041" y="546538"/>
                </a:cubicBezTo>
                <a:cubicBezTo>
                  <a:pt x="2954172" y="632589"/>
                  <a:pt x="2972829" y="641176"/>
                  <a:pt x="2837793" y="704193"/>
                </a:cubicBezTo>
                <a:cubicBezTo>
                  <a:pt x="2824703" y="710302"/>
                  <a:pt x="2809766" y="711200"/>
                  <a:pt x="2795752" y="714703"/>
                </a:cubicBezTo>
                <a:cubicBezTo>
                  <a:pt x="2275268" y="1061693"/>
                  <a:pt x="2738160" y="765195"/>
                  <a:pt x="2280745" y="1030014"/>
                </a:cubicBezTo>
                <a:cubicBezTo>
                  <a:pt x="2223538" y="1063134"/>
                  <a:pt x="2172480" y="1107163"/>
                  <a:pt x="2112579" y="1135117"/>
                </a:cubicBezTo>
                <a:cubicBezTo>
                  <a:pt x="2014110" y="1181069"/>
                  <a:pt x="1906703" y="1205766"/>
                  <a:pt x="1807779" y="1250731"/>
                </a:cubicBezTo>
                <a:cubicBezTo>
                  <a:pt x="1751987" y="1276091"/>
                  <a:pt x="1705576" y="1319229"/>
                  <a:pt x="1650124" y="1345324"/>
                </a:cubicBezTo>
                <a:cubicBezTo>
                  <a:pt x="1526495" y="1403502"/>
                  <a:pt x="1390839" y="1435993"/>
                  <a:pt x="1271752" y="1502979"/>
                </a:cubicBezTo>
                <a:cubicBezTo>
                  <a:pt x="1164879" y="1563095"/>
                  <a:pt x="1075861" y="1650528"/>
                  <a:pt x="977462" y="1723696"/>
                </a:cubicBezTo>
                <a:cubicBezTo>
                  <a:pt x="531288" y="2055466"/>
                  <a:pt x="1150148" y="1601809"/>
                  <a:pt x="756745" y="1860331"/>
                </a:cubicBezTo>
                <a:cubicBezTo>
                  <a:pt x="261543" y="2185749"/>
                  <a:pt x="642526" y="1964635"/>
                  <a:pt x="420414" y="2091559"/>
                </a:cubicBezTo>
                <a:cubicBezTo>
                  <a:pt x="308303" y="2231697"/>
                  <a:pt x="371365" y="2168634"/>
                  <a:pt x="231227" y="2280745"/>
                </a:cubicBezTo>
                <a:cubicBezTo>
                  <a:pt x="220717" y="2298262"/>
                  <a:pt x="209617" y="2315438"/>
                  <a:pt x="199696" y="2333296"/>
                </a:cubicBezTo>
                <a:cubicBezTo>
                  <a:pt x="192087" y="2346992"/>
                  <a:pt x="187523" y="2362407"/>
                  <a:pt x="178676" y="2375338"/>
                </a:cubicBezTo>
                <a:cubicBezTo>
                  <a:pt x="141877" y="2429122"/>
                  <a:pt x="101217" y="2480163"/>
                  <a:pt x="63062" y="2532993"/>
                </a:cubicBezTo>
                <a:cubicBezTo>
                  <a:pt x="31868" y="2576184"/>
                  <a:pt x="57335" y="2564524"/>
                  <a:pt x="0" y="2564524"/>
                </a:cubicBez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3CBF540-6C0B-8872-4A2A-381B2F68BCCF}"/>
              </a:ext>
            </a:extLst>
          </p:cNvPr>
          <p:cNvSpPr/>
          <p:nvPr/>
        </p:nvSpPr>
        <p:spPr>
          <a:xfrm>
            <a:off x="8071945" y="3525946"/>
            <a:ext cx="1902372" cy="2317806"/>
          </a:xfrm>
          <a:custGeom>
            <a:avLst/>
            <a:gdLst>
              <a:gd name="connsiteX0" fmla="*/ 1902372 w 1902372"/>
              <a:gd name="connsiteY0" fmla="*/ 26551 h 2317806"/>
              <a:gd name="connsiteX1" fmla="*/ 1282262 w 1902372"/>
              <a:gd name="connsiteY1" fmla="*/ 58082 h 2317806"/>
              <a:gd name="connsiteX2" fmla="*/ 1177158 w 1902372"/>
              <a:gd name="connsiteY2" fmla="*/ 100123 h 2317806"/>
              <a:gd name="connsiteX3" fmla="*/ 714703 w 1902372"/>
              <a:gd name="connsiteY3" fmla="*/ 341861 h 2317806"/>
              <a:gd name="connsiteX4" fmla="*/ 536027 w 1902372"/>
              <a:gd name="connsiteY4" fmla="*/ 489006 h 2317806"/>
              <a:gd name="connsiteX5" fmla="*/ 525517 w 1902372"/>
              <a:gd name="connsiteY5" fmla="*/ 520537 h 2317806"/>
              <a:gd name="connsiteX6" fmla="*/ 441434 w 1902372"/>
              <a:gd name="connsiteY6" fmla="*/ 594109 h 2317806"/>
              <a:gd name="connsiteX7" fmla="*/ 346841 w 1902372"/>
              <a:gd name="connsiteY7" fmla="*/ 709723 h 2317806"/>
              <a:gd name="connsiteX8" fmla="*/ 294289 w 1902372"/>
              <a:gd name="connsiteY8" fmla="*/ 772785 h 2317806"/>
              <a:gd name="connsiteX9" fmla="*/ 241738 w 1902372"/>
              <a:gd name="connsiteY9" fmla="*/ 930440 h 2317806"/>
              <a:gd name="connsiteX10" fmla="*/ 231227 w 1902372"/>
              <a:gd name="connsiteY10" fmla="*/ 961971 h 2317806"/>
              <a:gd name="connsiteX11" fmla="*/ 210207 w 1902372"/>
              <a:gd name="connsiteY11" fmla="*/ 1371875 h 2317806"/>
              <a:gd name="connsiteX12" fmla="*/ 147145 w 1902372"/>
              <a:gd name="connsiteY12" fmla="*/ 1592592 h 2317806"/>
              <a:gd name="connsiteX13" fmla="*/ 94593 w 1902372"/>
              <a:gd name="connsiteY13" fmla="*/ 1760757 h 2317806"/>
              <a:gd name="connsiteX14" fmla="*/ 73572 w 1902372"/>
              <a:gd name="connsiteY14" fmla="*/ 2202192 h 2317806"/>
              <a:gd name="connsiteX15" fmla="*/ 31531 w 1902372"/>
              <a:gd name="connsiteY15" fmla="*/ 2286275 h 2317806"/>
              <a:gd name="connsiteX16" fmla="*/ 0 w 1902372"/>
              <a:gd name="connsiteY16" fmla="*/ 2317806 h 23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2372" h="2317806">
                <a:moveTo>
                  <a:pt x="1902372" y="26551"/>
                </a:moveTo>
                <a:cubicBezTo>
                  <a:pt x="1672438" y="-19439"/>
                  <a:pt x="1775917" y="-3625"/>
                  <a:pt x="1282262" y="58082"/>
                </a:cubicBezTo>
                <a:cubicBezTo>
                  <a:pt x="1244820" y="62762"/>
                  <a:pt x="1211446" y="84369"/>
                  <a:pt x="1177158" y="100123"/>
                </a:cubicBezTo>
                <a:cubicBezTo>
                  <a:pt x="1008355" y="177681"/>
                  <a:pt x="867220" y="242138"/>
                  <a:pt x="714703" y="341861"/>
                </a:cubicBezTo>
                <a:cubicBezTo>
                  <a:pt x="660192" y="377503"/>
                  <a:pt x="585394" y="445809"/>
                  <a:pt x="536027" y="489006"/>
                </a:cubicBezTo>
                <a:cubicBezTo>
                  <a:pt x="532524" y="499516"/>
                  <a:pt x="531956" y="511522"/>
                  <a:pt x="525517" y="520537"/>
                </a:cubicBezTo>
                <a:cubicBezTo>
                  <a:pt x="472195" y="595189"/>
                  <a:pt x="498354" y="532811"/>
                  <a:pt x="441434" y="594109"/>
                </a:cubicBezTo>
                <a:cubicBezTo>
                  <a:pt x="407552" y="630597"/>
                  <a:pt x="378495" y="671286"/>
                  <a:pt x="346841" y="709723"/>
                </a:cubicBezTo>
                <a:cubicBezTo>
                  <a:pt x="329446" y="730845"/>
                  <a:pt x="294289" y="772785"/>
                  <a:pt x="294289" y="772785"/>
                </a:cubicBezTo>
                <a:lnTo>
                  <a:pt x="241738" y="930440"/>
                </a:lnTo>
                <a:lnTo>
                  <a:pt x="231227" y="961971"/>
                </a:lnTo>
                <a:cubicBezTo>
                  <a:pt x="224220" y="1098606"/>
                  <a:pt x="221809" y="1235554"/>
                  <a:pt x="210207" y="1371875"/>
                </a:cubicBezTo>
                <a:cubicBezTo>
                  <a:pt x="207305" y="1405978"/>
                  <a:pt x="148733" y="1587034"/>
                  <a:pt x="147145" y="1592592"/>
                </a:cubicBezTo>
                <a:cubicBezTo>
                  <a:pt x="101898" y="1750956"/>
                  <a:pt x="153846" y="1602750"/>
                  <a:pt x="94593" y="1760757"/>
                </a:cubicBezTo>
                <a:cubicBezTo>
                  <a:pt x="87586" y="1907902"/>
                  <a:pt x="91123" y="2055930"/>
                  <a:pt x="73572" y="2202192"/>
                </a:cubicBezTo>
                <a:cubicBezTo>
                  <a:pt x="69838" y="2233305"/>
                  <a:pt x="53689" y="2264117"/>
                  <a:pt x="31531" y="2286275"/>
                </a:cubicBezTo>
                <a:lnTo>
                  <a:pt x="0" y="2317806"/>
                </a:lnTo>
              </a:path>
            </a:pathLst>
          </a:cu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748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  <p:bldP spid="110" grpId="0" animBg="1"/>
      <p:bldP spid="119" grpId="0" animBg="1"/>
      <p:bldP spid="120" grpId="0" animBg="1"/>
      <p:bldP spid="1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AEC884-E578-F35D-99BE-04CEC815562D}"/>
              </a:ext>
            </a:extLst>
          </p:cNvPr>
          <p:cNvSpPr/>
          <p:nvPr/>
        </p:nvSpPr>
        <p:spPr>
          <a:xfrm>
            <a:off x="672663" y="557049"/>
            <a:ext cx="609600" cy="6180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9A58A-2BF8-B072-5ACD-8B9CED0C6B38}"/>
              </a:ext>
            </a:extLst>
          </p:cNvPr>
          <p:cNvSpPr txBox="1"/>
          <p:nvPr/>
        </p:nvSpPr>
        <p:spPr>
          <a:xfrm>
            <a:off x="1340587" y="601120"/>
            <a:ext cx="1014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86E16-F4D7-F5F4-FA35-C8DB1D10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908" y="2025124"/>
            <a:ext cx="6210300" cy="33051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E1F436-9901-4062-07DB-AD57950E9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23037"/>
              </p:ext>
            </p:extLst>
          </p:nvPr>
        </p:nvGraphicFramePr>
        <p:xfrm>
          <a:off x="6538239" y="2449782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A253D7-13DB-6273-CC23-C4435599187B}"/>
              </a:ext>
            </a:extLst>
          </p:cNvPr>
          <p:cNvSpPr/>
          <p:nvPr/>
        </p:nvSpPr>
        <p:spPr>
          <a:xfrm>
            <a:off x="9295651" y="359146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873A66-1459-9255-F50E-878C52BBC872}"/>
              </a:ext>
            </a:extLst>
          </p:cNvPr>
          <p:cNvSpPr/>
          <p:nvPr/>
        </p:nvSpPr>
        <p:spPr>
          <a:xfrm>
            <a:off x="7341056" y="3952424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69D04C-F1CC-9407-E272-D4BA81C754A0}"/>
              </a:ext>
            </a:extLst>
          </p:cNvPr>
          <p:cNvSpPr/>
          <p:nvPr/>
        </p:nvSpPr>
        <p:spPr>
          <a:xfrm>
            <a:off x="8618009" y="397344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33A028-E47B-EB4C-E080-9A2DF2074A2F}"/>
              </a:ext>
            </a:extLst>
          </p:cNvPr>
          <p:cNvSpPr/>
          <p:nvPr/>
        </p:nvSpPr>
        <p:spPr>
          <a:xfrm>
            <a:off x="6704879" y="432652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2F0700-7356-320A-15E0-3B689433AF8B}"/>
              </a:ext>
            </a:extLst>
          </p:cNvPr>
          <p:cNvSpPr/>
          <p:nvPr/>
        </p:nvSpPr>
        <p:spPr>
          <a:xfrm>
            <a:off x="7960811" y="431601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EA8C89-9367-DFE2-1BE6-942931B1B55E}"/>
              </a:ext>
            </a:extLst>
          </p:cNvPr>
          <p:cNvSpPr/>
          <p:nvPr/>
        </p:nvSpPr>
        <p:spPr>
          <a:xfrm>
            <a:off x="10605368" y="433703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9FB799-B1C6-D12D-67A5-EBF458E92740}"/>
              </a:ext>
            </a:extLst>
          </p:cNvPr>
          <p:cNvSpPr/>
          <p:nvPr/>
        </p:nvSpPr>
        <p:spPr>
          <a:xfrm>
            <a:off x="7330545" y="470054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693F2-1907-9145-4106-FD696E92D51D}"/>
              </a:ext>
            </a:extLst>
          </p:cNvPr>
          <p:cNvSpPr txBox="1"/>
          <p:nvPr/>
        </p:nvSpPr>
        <p:spPr>
          <a:xfrm>
            <a:off x="1288036" y="1207278"/>
            <a:ext cx="887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b) Xem tờ lịch tháng 12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98729-4527-9497-865B-5834DD4DCE2F}"/>
              </a:ext>
            </a:extLst>
          </p:cNvPr>
          <p:cNvSpPr txBox="1"/>
          <p:nvPr/>
        </p:nvSpPr>
        <p:spPr>
          <a:xfrm>
            <a:off x="721114" y="2123010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7086F-1FD0-3581-C5A6-15B6F1A9952A}"/>
              </a:ext>
            </a:extLst>
          </p:cNvPr>
          <p:cNvSpPr txBox="1"/>
          <p:nvPr/>
        </p:nvSpPr>
        <p:spPr>
          <a:xfrm>
            <a:off x="721114" y="294324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F2821-10F7-C363-A0A9-95EDA28F7999}"/>
              </a:ext>
            </a:extLst>
          </p:cNvPr>
          <p:cNvSpPr txBox="1"/>
          <p:nvPr/>
        </p:nvSpPr>
        <p:spPr>
          <a:xfrm>
            <a:off x="721114" y="409825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4A4C9D6-B8F5-861A-430D-61A08956E494}"/>
              </a:ext>
            </a:extLst>
          </p:cNvPr>
          <p:cNvSpPr/>
          <p:nvPr/>
        </p:nvSpPr>
        <p:spPr>
          <a:xfrm>
            <a:off x="9057948" y="4480957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C3784-F2F7-53E0-FCFC-0B8B71AEF560}"/>
              </a:ext>
            </a:extLst>
          </p:cNvPr>
          <p:cNvSpPr txBox="1"/>
          <p:nvPr/>
        </p:nvSpPr>
        <p:spPr>
          <a:xfrm>
            <a:off x="740164" y="254261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FE4CB7-E80D-8B09-FB62-092501E7D5DE}"/>
              </a:ext>
            </a:extLst>
          </p:cNvPr>
          <p:cNvSpPr/>
          <p:nvPr/>
        </p:nvSpPr>
        <p:spPr>
          <a:xfrm>
            <a:off x="7804222" y="3157643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CF3BE-FCBA-891A-6151-AD817020753F}"/>
              </a:ext>
            </a:extLst>
          </p:cNvPr>
          <p:cNvSpPr txBox="1"/>
          <p:nvPr/>
        </p:nvSpPr>
        <p:spPr>
          <a:xfrm>
            <a:off x="740164" y="3726065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E41674-FB5B-6BED-F07E-43E7480FCFC2}"/>
              </a:ext>
            </a:extLst>
          </p:cNvPr>
          <p:cNvSpPr/>
          <p:nvPr/>
        </p:nvSpPr>
        <p:spPr>
          <a:xfrm>
            <a:off x="9096519" y="4678965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D9E9C-A52B-DD1A-BCEE-C381A36CF236}"/>
              </a:ext>
            </a:extLst>
          </p:cNvPr>
          <p:cNvSpPr txBox="1"/>
          <p:nvPr/>
        </p:nvSpPr>
        <p:spPr>
          <a:xfrm>
            <a:off x="740164" y="49292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4524F0DB-2264-FDDE-626A-CF2D530B6D18}"/>
              </a:ext>
            </a:extLst>
          </p:cNvPr>
          <p:cNvSpPr/>
          <p:nvPr/>
        </p:nvSpPr>
        <p:spPr>
          <a:xfrm>
            <a:off x="4666592" y="199697"/>
            <a:ext cx="7104993" cy="2291255"/>
          </a:xfrm>
          <a:prstGeom prst="vertic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60323-6E3E-4F3F-F8A9-A72E7BEF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696" y="2655006"/>
            <a:ext cx="7368269" cy="3883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4673E5-1B30-946B-0C19-ED7570B02694}"/>
              </a:ext>
            </a:extLst>
          </p:cNvPr>
          <p:cNvSpPr/>
          <p:nvPr/>
        </p:nvSpPr>
        <p:spPr>
          <a:xfrm>
            <a:off x="82944" y="1450428"/>
            <a:ext cx="516145" cy="5509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vi-V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E8454-1DA2-AB53-B376-11DD5D6A4E65}"/>
              </a:ext>
            </a:extLst>
          </p:cNvPr>
          <p:cNvSpPr txBox="1"/>
          <p:nvPr/>
        </p:nvSpPr>
        <p:spPr>
          <a:xfrm>
            <a:off x="557048" y="1469428"/>
            <a:ext cx="407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Xem tờ lịch tháng 1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1C1594-7ADF-3BCE-BF4F-9F337BB27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76002"/>
              </p:ext>
            </p:extLst>
          </p:nvPr>
        </p:nvGraphicFramePr>
        <p:xfrm>
          <a:off x="3725528" y="3256353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C5E1C-B1CB-C9BB-BC4F-70B82FD2D703}"/>
              </a:ext>
            </a:extLst>
          </p:cNvPr>
          <p:cNvSpPr txBox="1"/>
          <p:nvPr/>
        </p:nvSpPr>
        <p:spPr>
          <a:xfrm>
            <a:off x="5242428" y="470085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64A3D-69C3-2476-8E53-B59E6BDEC745}"/>
              </a:ext>
            </a:extLst>
          </p:cNvPr>
          <p:cNvSpPr txBox="1"/>
          <p:nvPr/>
        </p:nvSpPr>
        <p:spPr>
          <a:xfrm>
            <a:off x="5241550" y="848679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2C782-7EDA-4115-1459-A5BF0BC45136}"/>
              </a:ext>
            </a:extLst>
          </p:cNvPr>
          <p:cNvSpPr txBox="1"/>
          <p:nvPr/>
        </p:nvSpPr>
        <p:spPr>
          <a:xfrm>
            <a:off x="5227817" y="1653663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428BD-0C77-5145-CAF8-48D63A0C27DC}"/>
              </a:ext>
            </a:extLst>
          </p:cNvPr>
          <p:cNvSpPr txBox="1"/>
          <p:nvPr/>
        </p:nvSpPr>
        <p:spPr>
          <a:xfrm>
            <a:off x="9375853" y="465881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589DC-2AC4-D07F-2C10-CCF3E48E3C06}"/>
              </a:ext>
            </a:extLst>
          </p:cNvPr>
          <p:cNvSpPr txBox="1"/>
          <p:nvPr/>
        </p:nvSpPr>
        <p:spPr>
          <a:xfrm>
            <a:off x="5227817" y="1251994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DE1B2-57F5-D645-7DBC-A952625C8C05}"/>
              </a:ext>
            </a:extLst>
          </p:cNvPr>
          <p:cNvSpPr txBox="1"/>
          <p:nvPr/>
        </p:nvSpPr>
        <p:spPr>
          <a:xfrm>
            <a:off x="5209645" y="2068240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0B56132-467A-6FC4-8534-E8AFF90BE1C3}"/>
              </a:ext>
            </a:extLst>
          </p:cNvPr>
          <p:cNvSpPr/>
          <p:nvPr/>
        </p:nvSpPr>
        <p:spPr>
          <a:xfrm>
            <a:off x="3738228" y="5732152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8C39E-1B56-98E3-B298-11AD2707BF44}"/>
              </a:ext>
            </a:extLst>
          </p:cNvPr>
          <p:cNvSpPr/>
          <p:nvPr/>
        </p:nvSpPr>
        <p:spPr>
          <a:xfrm>
            <a:off x="7547137" y="3882280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732305-21C9-15AC-08F3-408399D40B99}"/>
              </a:ext>
            </a:extLst>
          </p:cNvPr>
          <p:cNvSpPr/>
          <p:nvPr/>
        </p:nvSpPr>
        <p:spPr>
          <a:xfrm>
            <a:off x="3725528" y="5934188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AFD2F-677D-937A-2650-5E70BFF73CF7}"/>
              </a:ext>
            </a:extLst>
          </p:cNvPr>
          <p:cNvSpPr/>
          <p:nvPr/>
        </p:nvSpPr>
        <p:spPr>
          <a:xfrm>
            <a:off x="4481055" y="5934188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A61E63B9-62D4-FAE6-66F1-BC213571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7"/>
          <a:stretch/>
        </p:blipFill>
        <p:spPr>
          <a:xfrm>
            <a:off x="2122714" y="0"/>
            <a:ext cx="8249556" cy="6766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8508D-97A9-0555-67EE-FFAEDD785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67" y="4077733"/>
            <a:ext cx="663911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24A99-DAF3-6AB3-A892-417C5720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6" y="467480"/>
            <a:ext cx="9946096" cy="43555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3" y="3500021"/>
            <a:ext cx="4866777" cy="2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344</Words>
  <Application>Microsoft Office PowerPoint</Application>
  <PresentationFormat>Widescreen</PresentationFormat>
  <Paragraphs>175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思源黑体</vt:lpstr>
      <vt:lpstr>思源黑体 CN Medium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55</cp:revision>
  <dcterms:created xsi:type="dcterms:W3CDTF">2023-12-17T02:06:04Z</dcterms:created>
  <dcterms:modified xsi:type="dcterms:W3CDTF">2026-01-06T01:14:48Z</dcterms:modified>
</cp:coreProperties>
</file>