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941" r:id="rId4"/>
    <p:sldMasterId id="2147483979" r:id="rId5"/>
    <p:sldMasterId id="2147484007" r:id="rId6"/>
    <p:sldMasterId id="2147484019" r:id="rId7"/>
  </p:sldMasterIdLst>
  <p:notesMasterIdLst>
    <p:notesMasterId r:id="rId18"/>
  </p:notesMasterIdLst>
  <p:sldIdLst>
    <p:sldId id="256" r:id="rId8"/>
    <p:sldId id="296" r:id="rId9"/>
    <p:sldId id="2007577116" r:id="rId10"/>
    <p:sldId id="523" r:id="rId11"/>
    <p:sldId id="2007577119" r:id="rId12"/>
    <p:sldId id="2007577115" r:id="rId13"/>
    <p:sldId id="2007577118" r:id="rId14"/>
    <p:sldId id="2007577120" r:id="rId15"/>
    <p:sldId id="304"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4" autoAdjust="0"/>
    <p:restoredTop sz="94660"/>
  </p:normalViewPr>
  <p:slideViewPr>
    <p:cSldViewPr snapToGrid="0">
      <p:cViewPr varScale="1">
        <p:scale>
          <a:sx n="73" d="100"/>
          <a:sy n="73" d="100"/>
        </p:scale>
        <p:origin x="5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625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3502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562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406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6699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793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3051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2426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90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0239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932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0093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9879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42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0975044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635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9314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50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125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221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0577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2013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024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164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7199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705639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6916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3449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5812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001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6754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702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8006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29599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5028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472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microsoft.com/office/2007/relationships/hdphoto" Target="../media/hdphoto1.wdp"/><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2026/1/6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6/1/2026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996383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B53154-A8E5-D8FE-7DDE-972D6C6349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59317" cy="1559317"/>
          </a:xfrm>
          <a:prstGeom prst="rect">
            <a:avLst/>
          </a:prstGeom>
        </p:spPr>
      </p:pic>
    </p:spTree>
    <p:extLst>
      <p:ext uri="{BB962C8B-B14F-4D97-AF65-F5344CB8AC3E}">
        <p14:creationId xmlns:p14="http://schemas.microsoft.com/office/powerpoint/2010/main" val="215824193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169002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8.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58.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57846ADA-C913-C5D1-2761-9E990FD99D59}"/>
              </a:ext>
            </a:extLst>
          </p:cNvPr>
          <p:cNvPicPr>
            <a:picLocks noChangeAspect="1"/>
          </p:cNvPicPr>
          <p:nvPr/>
        </p:nvPicPr>
        <p:blipFill>
          <a:blip r:embed="rId11"/>
          <a:stretch>
            <a:fillRect/>
          </a:stretch>
        </p:blipFill>
        <p:spPr>
          <a:xfrm>
            <a:off x="4927473" y="1162278"/>
            <a:ext cx="2926334" cy="591363"/>
          </a:xfrm>
          <a:prstGeom prst="rect">
            <a:avLst/>
          </a:prstGeom>
        </p:spPr>
      </p:pic>
      <p:pic>
        <p:nvPicPr>
          <p:cNvPr id="4" name="Picture 3">
            <a:extLst>
              <a:ext uri="{FF2B5EF4-FFF2-40B4-BE49-F238E27FC236}">
                <a16:creationId xmlns:a16="http://schemas.microsoft.com/office/drawing/2014/main" id="{25431C00-AA4F-B3B8-A8C0-7CA1D4C77EEB}"/>
              </a:ext>
            </a:extLst>
          </p:cNvPr>
          <p:cNvPicPr>
            <a:picLocks noChangeAspect="1"/>
          </p:cNvPicPr>
          <p:nvPr/>
        </p:nvPicPr>
        <p:blipFill>
          <a:blip r:embed="rId12"/>
          <a:stretch>
            <a:fillRect/>
          </a:stretch>
        </p:blipFill>
        <p:spPr>
          <a:xfrm>
            <a:off x="1127760" y="1851940"/>
            <a:ext cx="10751887" cy="2195878"/>
          </a:xfrm>
          <a:prstGeom prst="rect">
            <a:avLst/>
          </a:prstGeom>
        </p:spPr>
      </p:pic>
      <p:pic>
        <p:nvPicPr>
          <p:cNvPr id="5" name="Picture 4">
            <a:extLst>
              <a:ext uri="{FF2B5EF4-FFF2-40B4-BE49-F238E27FC236}">
                <a16:creationId xmlns:a16="http://schemas.microsoft.com/office/drawing/2014/main" id="{E9FCCD30-4C5E-64FE-967F-5A8A355E0202}"/>
              </a:ext>
            </a:extLst>
          </p:cNvPr>
          <p:cNvPicPr>
            <a:picLocks noChangeAspect="1"/>
          </p:cNvPicPr>
          <p:nvPr/>
        </p:nvPicPr>
        <p:blipFill>
          <a:blip r:embed="rId13">
            <a:duotone>
              <a:prstClr val="black"/>
              <a:schemeClr val="accent5">
                <a:tint val="45000"/>
                <a:satMod val="400000"/>
              </a:schemeClr>
            </a:duotone>
          </a:blip>
          <a:stretch>
            <a:fillRect/>
          </a:stretch>
        </p:blipFill>
        <p:spPr>
          <a:xfrm>
            <a:off x="4751666" y="3731649"/>
            <a:ext cx="3359187" cy="96934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4902DF-B38D-D921-E1FF-2D9716C4A200}"/>
              </a:ext>
            </a:extLst>
          </p:cNvPr>
          <p:cNvGrpSpPr/>
          <p:nvPr/>
        </p:nvGrpSpPr>
        <p:grpSpPr>
          <a:xfrm>
            <a:off x="2717800" y="0"/>
            <a:ext cx="9398000" cy="1774026"/>
            <a:chOff x="2717800" y="66674"/>
            <a:chExt cx="9398000" cy="1774026"/>
          </a:xfrm>
        </p:grpSpPr>
        <p:grpSp>
          <p:nvGrpSpPr>
            <p:cNvPr id="11" name="Group 10">
              <a:extLst>
                <a:ext uri="{FF2B5EF4-FFF2-40B4-BE49-F238E27FC236}">
                  <a16:creationId xmlns:a16="http://schemas.microsoft.com/office/drawing/2014/main" id="{344FFC8F-DC52-D3DA-E8CB-856F9EF5C8E2}"/>
                </a:ext>
              </a:extLst>
            </p:cNvPr>
            <p:cNvGrpSpPr/>
            <p:nvPr/>
          </p:nvGrpSpPr>
          <p:grpSpPr>
            <a:xfrm>
              <a:off x="2717800" y="66674"/>
              <a:ext cx="9398000" cy="1774026"/>
              <a:chOff x="2794000" y="-118663"/>
              <a:chExt cx="9398000" cy="1774026"/>
            </a:xfrm>
          </p:grpSpPr>
          <p:sp>
            <p:nvSpPr>
              <p:cNvPr id="14" name="Rounded Rectangle 43">
                <a:extLst>
                  <a:ext uri="{FF2B5EF4-FFF2-40B4-BE49-F238E27FC236}">
                    <a16:creationId xmlns:a16="http://schemas.microsoft.com/office/drawing/2014/main" id="{6024D496-D7A9-867C-8FEE-F64B0CC1F8CD}"/>
                  </a:ext>
                </a:extLst>
              </p:cNvPr>
              <p:cNvSpPr/>
              <p:nvPr/>
            </p:nvSpPr>
            <p:spPr>
              <a:xfrm>
                <a:off x="2794000" y="146050"/>
                <a:ext cx="9017000" cy="1377950"/>
              </a:xfrm>
              <a:prstGeom prst="roundRect">
                <a:avLst/>
              </a:prstGeom>
              <a:solidFill>
                <a:schemeClr val="bg1"/>
              </a:solidFill>
              <a:ln w="28575">
                <a:solidFill>
                  <a:schemeClr val="accent2"/>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
                <a:extLst>
                  <a:ext uri="{FF2B5EF4-FFF2-40B4-BE49-F238E27FC236}">
                    <a16:creationId xmlns:a16="http://schemas.microsoft.com/office/drawing/2014/main" id="{A11E362E-1E89-2828-9BFB-A7E18DE82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974" y="-118663"/>
                <a:ext cx="1774026" cy="1774026"/>
              </a:xfrm>
              <a:prstGeom prst="rect">
                <a:avLst/>
              </a:prstGeom>
            </p:spPr>
          </p:pic>
        </p:grpSp>
        <p:sp>
          <p:nvSpPr>
            <p:cNvPr id="13" name="TextBox 12">
              <a:extLst>
                <a:ext uri="{FF2B5EF4-FFF2-40B4-BE49-F238E27FC236}">
                  <a16:creationId xmlns:a16="http://schemas.microsoft.com/office/drawing/2014/main" id="{6B251C25-4D38-0132-737B-526CD64C991E}"/>
                </a:ext>
              </a:extLst>
            </p:cNvPr>
            <p:cNvSpPr txBox="1"/>
            <p:nvPr/>
          </p:nvSpPr>
          <p:spPr>
            <a:xfrm>
              <a:off x="2717800" y="324342"/>
              <a:ext cx="7861300"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A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B </a:t>
              </a:r>
              <a:r>
                <a:rPr lang="en-US" sz="2800" b="1" dirty="0" err="1">
                  <a:latin typeface="Cambria" panose="02040503050406030204" pitchFamily="18" charset="0"/>
                  <a:ea typeface="Cambria" panose="02040503050406030204" pitchFamily="18" charset="0"/>
                </a:rPr>
                <a:t>để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định</a:t>
              </a:r>
              <a:r>
                <a:rPr lang="en-US" sz="2800" b="1"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nghĩa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a:t>
              </a:r>
            </a:p>
          </p:txBody>
        </p:sp>
      </p:grpSp>
      <p:grpSp>
        <p:nvGrpSpPr>
          <p:cNvPr id="16" name="Group 15">
            <a:extLst>
              <a:ext uri="{FF2B5EF4-FFF2-40B4-BE49-F238E27FC236}">
                <a16:creationId xmlns:a16="http://schemas.microsoft.com/office/drawing/2014/main" id="{FA331296-E4D7-EAB9-B8D5-C108FEDF0AC8}"/>
              </a:ext>
            </a:extLst>
          </p:cNvPr>
          <p:cNvGrpSpPr/>
          <p:nvPr/>
        </p:nvGrpSpPr>
        <p:grpSpPr>
          <a:xfrm>
            <a:off x="660400" y="1825960"/>
            <a:ext cx="9016999" cy="4965366"/>
            <a:chOff x="660400" y="1825960"/>
            <a:chExt cx="9016999" cy="4965366"/>
          </a:xfrm>
        </p:grpSpPr>
        <p:pic>
          <p:nvPicPr>
            <p:cNvPr id="17" name="Picture 16">
              <a:extLst>
                <a:ext uri="{FF2B5EF4-FFF2-40B4-BE49-F238E27FC236}">
                  <a16:creationId xmlns:a16="http://schemas.microsoft.com/office/drawing/2014/main" id="{DDC36F46-C463-1D9E-1C06-92924D7CC93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a:stretch>
          </p:blipFill>
          <p:spPr>
            <a:xfrm>
              <a:off x="660400" y="1825960"/>
              <a:ext cx="9016999" cy="4965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FD7F6648-C851-3191-3D40-06573BB82482}"/>
                </a:ext>
              </a:extLst>
            </p:cNvPr>
            <p:cNvSpPr/>
            <p:nvPr/>
          </p:nvSpPr>
          <p:spPr>
            <a:xfrm>
              <a:off x="5003800" y="2591314"/>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6EB004-65AF-ACE0-4493-5A21DFB81546}"/>
                </a:ext>
              </a:extLst>
            </p:cNvPr>
            <p:cNvSpPr/>
            <p:nvPr/>
          </p:nvSpPr>
          <p:spPr>
            <a:xfrm>
              <a:off x="5003800" y="4077303"/>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26A122-0F91-1A30-3B11-7153471821F2}"/>
                </a:ext>
              </a:extLst>
            </p:cNvPr>
            <p:cNvSpPr/>
            <p:nvPr/>
          </p:nvSpPr>
          <p:spPr>
            <a:xfrm>
              <a:off x="5003800" y="5575478"/>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2433DC8E-0A98-CCD9-3069-B38BF2B5B43A}"/>
              </a:ext>
            </a:extLst>
          </p:cNvPr>
          <p:cNvSpPr txBox="1"/>
          <p:nvPr/>
        </p:nvSpPr>
        <p:spPr>
          <a:xfrm>
            <a:off x="5003800" y="2594110"/>
            <a:ext cx="4445000"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bệnh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endParaRPr lang="en-US" sz="32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2951C356-AE00-52AE-F013-CD3BD062D593}"/>
              </a:ext>
            </a:extLst>
          </p:cNvPr>
          <p:cNvSpPr/>
          <p:nvPr/>
        </p:nvSpPr>
        <p:spPr>
          <a:xfrm>
            <a:off x="5880168" y="4328765"/>
            <a:ext cx="2455288"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xe</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máy</a:t>
            </a:r>
            <a:r>
              <a:rPr lang="en-US" sz="3200" b="1" dirty="0">
                <a:latin typeface="Cambria" panose="02040503050406030204" pitchFamily="18" charset="0"/>
                <a:ea typeface="Cambria" panose="02040503050406030204" pitchFamily="18" charset="0"/>
              </a:rPr>
              <a:t>.</a:t>
            </a:r>
          </a:p>
        </p:txBody>
      </p:sp>
      <p:sp>
        <p:nvSpPr>
          <p:cNvPr id="31" name="Rectangle 30">
            <a:extLst>
              <a:ext uri="{FF2B5EF4-FFF2-40B4-BE49-F238E27FC236}">
                <a16:creationId xmlns:a16="http://schemas.microsoft.com/office/drawing/2014/main" id="{E5BE0945-E105-7FA3-2B34-9544F090AA0E}"/>
              </a:ext>
            </a:extLst>
          </p:cNvPr>
          <p:cNvSpPr/>
          <p:nvPr/>
        </p:nvSpPr>
        <p:spPr>
          <a:xfrm>
            <a:off x="5168899" y="5803790"/>
            <a:ext cx="4324774"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trơn</a:t>
            </a:r>
            <a:r>
              <a:rPr lang="en-US" sz="3200" b="1" dirty="0">
                <a:latin typeface="Cambria" panose="02040503050406030204" pitchFamily="18" charset="0"/>
                <a:ea typeface="Cambria" panose="02040503050406030204" pitchFamily="18" charset="0"/>
              </a:rPr>
              <a:t>.</a:t>
            </a:r>
          </a:p>
        </p:txBody>
      </p:sp>
      <p:pic>
        <p:nvPicPr>
          <p:cNvPr id="33" name="Picture 32">
            <a:extLst>
              <a:ext uri="{FF2B5EF4-FFF2-40B4-BE49-F238E27FC236}">
                <a16:creationId xmlns:a16="http://schemas.microsoft.com/office/drawing/2014/main" id="{CCA8B8BB-46CC-5424-7112-DD89EB3E80CF}"/>
              </a:ext>
            </a:extLst>
          </p:cNvPr>
          <p:cNvPicPr>
            <a:picLocks noChangeAspect="1"/>
          </p:cNvPicPr>
          <p:nvPr/>
        </p:nvPicPr>
        <p:blipFill>
          <a:blip r:embed="rId5"/>
          <a:stretch>
            <a:fillRect/>
          </a:stretch>
        </p:blipFill>
        <p:spPr>
          <a:xfrm>
            <a:off x="10196394" y="3837723"/>
            <a:ext cx="1432684" cy="1438781"/>
          </a:xfrm>
          <a:prstGeom prst="rect">
            <a:avLst/>
          </a:prstGeom>
        </p:spPr>
      </p:pic>
      <p:pic>
        <p:nvPicPr>
          <p:cNvPr id="34" name="Picture 33">
            <a:extLst>
              <a:ext uri="{FF2B5EF4-FFF2-40B4-BE49-F238E27FC236}">
                <a16:creationId xmlns:a16="http://schemas.microsoft.com/office/drawing/2014/main" id="{C94A1906-3104-C41F-9C9B-C7861F3AD5B5}"/>
              </a:ext>
            </a:extLst>
          </p:cNvPr>
          <p:cNvPicPr>
            <a:picLocks noChangeAspect="1"/>
          </p:cNvPicPr>
          <p:nvPr/>
        </p:nvPicPr>
        <p:blipFill>
          <a:blip r:embed="rId6"/>
          <a:stretch>
            <a:fillRect/>
          </a:stretch>
        </p:blipFill>
        <p:spPr>
          <a:xfrm>
            <a:off x="10196394" y="2322901"/>
            <a:ext cx="1432684" cy="1444877"/>
          </a:xfrm>
          <a:prstGeom prst="rect">
            <a:avLst/>
          </a:prstGeom>
        </p:spPr>
      </p:pic>
      <p:pic>
        <p:nvPicPr>
          <p:cNvPr id="37" name="Picture 36">
            <a:extLst>
              <a:ext uri="{FF2B5EF4-FFF2-40B4-BE49-F238E27FC236}">
                <a16:creationId xmlns:a16="http://schemas.microsoft.com/office/drawing/2014/main" id="{D0D26B8A-E945-0CCF-860E-00CA97C6E37C}"/>
              </a:ext>
            </a:extLst>
          </p:cNvPr>
          <p:cNvPicPr>
            <a:picLocks noChangeAspect="1"/>
          </p:cNvPicPr>
          <p:nvPr/>
        </p:nvPicPr>
        <p:blipFill>
          <a:blip r:embed="rId7"/>
          <a:stretch>
            <a:fillRect/>
          </a:stretch>
        </p:blipFill>
        <p:spPr>
          <a:xfrm>
            <a:off x="10196394" y="5346449"/>
            <a:ext cx="1432684" cy="1444877"/>
          </a:xfrm>
          <a:prstGeom prst="rect">
            <a:avLst/>
          </a:prstGeom>
        </p:spPr>
      </p:pic>
      <p:pic>
        <p:nvPicPr>
          <p:cNvPr id="39" name="Picture 38">
            <a:extLst>
              <a:ext uri="{FF2B5EF4-FFF2-40B4-BE49-F238E27FC236}">
                <a16:creationId xmlns:a16="http://schemas.microsoft.com/office/drawing/2014/main" id="{CDC9D08C-FAF5-0E6A-2C60-01374132BA5C}"/>
              </a:ext>
            </a:extLst>
          </p:cNvPr>
          <p:cNvPicPr>
            <a:picLocks noChangeAspect="1"/>
          </p:cNvPicPr>
          <p:nvPr/>
        </p:nvPicPr>
        <p:blipFill>
          <a:blip r:embed="rId8"/>
          <a:stretch>
            <a:fillRect/>
          </a:stretch>
        </p:blipFill>
        <p:spPr>
          <a:xfrm>
            <a:off x="492159" y="306981"/>
            <a:ext cx="2139881" cy="1286367"/>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6C8E96-117D-5155-5070-97F21571B797}"/>
              </a:ext>
            </a:extLst>
          </p:cNvPr>
          <p:cNvGrpSpPr/>
          <p:nvPr/>
        </p:nvGrpSpPr>
        <p:grpSpPr>
          <a:xfrm>
            <a:off x="5376636" y="418010"/>
            <a:ext cx="6057900" cy="2994055"/>
            <a:chOff x="5441950" y="1146144"/>
            <a:chExt cx="6057900" cy="2994055"/>
          </a:xfrm>
        </p:grpSpPr>
        <p:sp>
          <p:nvSpPr>
            <p:cNvPr id="4" name="Cloud 3">
              <a:extLst>
                <a:ext uri="{FF2B5EF4-FFF2-40B4-BE49-F238E27FC236}">
                  <a16:creationId xmlns:a16="http://schemas.microsoft.com/office/drawing/2014/main" id="{8ED5DE36-F1CF-236C-8F84-D1910BCD8AA5}"/>
                </a:ext>
              </a:extLst>
            </p:cNvPr>
            <p:cNvSpPr/>
            <p:nvPr/>
          </p:nvSpPr>
          <p:spPr>
            <a:xfrm>
              <a:off x="5441950" y="1146144"/>
              <a:ext cx="6057900" cy="2994055"/>
            </a:xfrm>
            <a:prstGeom prst="cloud">
              <a:avLst/>
            </a:prstGeom>
            <a:solidFill>
              <a:schemeClr val="bg1"/>
            </a:solidFill>
            <a:ln>
              <a:solidFill>
                <a:schemeClr val="accent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389B12-1C07-42E9-DFDB-B11367B162F8}"/>
                </a:ext>
              </a:extLst>
            </p:cNvPr>
            <p:cNvSpPr txBox="1"/>
            <p:nvPr/>
          </p:nvSpPr>
          <p:spPr>
            <a:xfrm>
              <a:off x="6051550" y="1618387"/>
              <a:ext cx="4838700" cy="1754326"/>
            </a:xfrm>
            <a:prstGeom prst="rect">
              <a:avLst/>
            </a:prstGeom>
            <a:noFill/>
          </p:spPr>
          <p:txBody>
            <a:bodyPr wrap="square" rtlCol="0">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rPr>
                <a:t>Vì</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sao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em</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phải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thực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hiện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quy</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định</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của</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biển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báo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giao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thông</a:t>
              </a:r>
              <a:r>
                <a:rPr lang="en-US" sz="3600" b="1" dirty="0">
                  <a:solidFill>
                    <a:schemeClr val="accent6">
                      <a:lumMod val="50000"/>
                    </a:schemeClr>
                  </a:solidFill>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B6188CC5-01F8-9B80-B3A9-44BEB04FA682}"/>
              </a:ext>
            </a:extLst>
          </p:cNvPr>
          <p:cNvGrpSpPr/>
          <p:nvPr/>
        </p:nvGrpSpPr>
        <p:grpSpPr>
          <a:xfrm>
            <a:off x="4467498" y="3565361"/>
            <a:ext cx="7419703" cy="2207622"/>
            <a:chOff x="4402183" y="4023360"/>
            <a:chExt cx="7419703" cy="2207622"/>
          </a:xfrm>
        </p:grpSpPr>
        <p:sp>
          <p:nvSpPr>
            <p:cNvPr id="7" name="Rounded Rectangle 1">
              <a:extLst>
                <a:ext uri="{FF2B5EF4-FFF2-40B4-BE49-F238E27FC236}">
                  <a16:creationId xmlns:a16="http://schemas.microsoft.com/office/drawing/2014/main" id="{99E784FE-1F23-7B54-E8AD-755670AB8E66}"/>
                </a:ext>
              </a:extLst>
            </p:cNvPr>
            <p:cNvSpPr/>
            <p:nvPr/>
          </p:nvSpPr>
          <p:spPr>
            <a:xfrm>
              <a:off x="4402183" y="4023360"/>
              <a:ext cx="7419703" cy="2207622"/>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50CD9E-A457-CA43-6FA2-14B8E5D54FF0}"/>
                </a:ext>
              </a:extLst>
            </p:cNvPr>
            <p:cNvSpPr/>
            <p:nvPr/>
          </p:nvSpPr>
          <p:spPr>
            <a:xfrm>
              <a:off x="4696321" y="4219230"/>
              <a:ext cx="6968810" cy="1815882"/>
            </a:xfrm>
            <a:prstGeom prst="rect">
              <a:avLst/>
            </a:prstGeom>
          </p:spPr>
          <p:txBody>
            <a:bodyPr wrap="square">
              <a:spAutoFit/>
            </a:bodyPr>
            <a:lstStyle/>
            <a:p>
              <a:pPr algn="just"/>
              <a:r>
                <a:rPr lang="en-US" sz="2800" b="1" dirty="0" err="1">
                  <a:solidFill>
                    <a:srgbClr val="FF0000"/>
                  </a:solidFill>
                  <a:latin typeface="Cambria" panose="02040503050406030204" pitchFamily="18" charset="0"/>
                  <a:ea typeface="Cambria" panose="02040503050406030204" pitchFamily="18" charset="0"/>
                </a:rPr>
                <a:t>Khi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định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bản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mọi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người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quanh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toàn</a:t>
              </a:r>
              <a:r>
                <a:rPr lang="en-US" sz="2800" b="1" dirty="0">
                  <a:solidFill>
                    <a:srgbClr val="FF0000"/>
                  </a:solidFill>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id="{8A432D2E-E6F6-87BD-C8A8-5478237F7539}"/>
              </a:ext>
            </a:extLst>
          </p:cNvPr>
          <p:cNvPicPr>
            <a:picLocks noChangeAspect="1"/>
          </p:cNvPicPr>
          <p:nvPr/>
        </p:nvPicPr>
        <p:blipFill>
          <a:blip r:embed="rId2"/>
          <a:stretch>
            <a:fillRect/>
          </a:stretch>
        </p:blipFill>
        <p:spPr>
          <a:xfrm>
            <a:off x="1203204" y="1991361"/>
            <a:ext cx="2967213" cy="3945444"/>
          </a:xfrm>
          <a:prstGeom prst="rect">
            <a:avLst/>
          </a:prstGeom>
        </p:spPr>
      </p:pic>
    </p:spTree>
    <p:extLst>
      <p:ext uri="{BB962C8B-B14F-4D97-AF65-F5344CB8AC3E}">
        <p14:creationId xmlns:p14="http://schemas.microsoft.com/office/powerpoint/2010/main" val="2103201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10232095" y="3702009"/>
            <a:ext cx="2333563" cy="3155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7E069E-2A8B-4C9B-9577-9E8F4D273596}"/>
              </a:ext>
            </a:extLst>
          </p:cNvPr>
          <p:cNvSpPr txBox="1"/>
          <p:nvPr/>
        </p:nvSpPr>
        <p:spPr>
          <a:xfrm>
            <a:off x="396240" y="962425"/>
            <a:ext cx="10901680" cy="2800767"/>
          </a:xfrm>
          <a:custGeom>
            <a:avLst/>
            <a:gdLst>
              <a:gd name="connsiteX0" fmla="*/ 0 w 9947615"/>
              <a:gd name="connsiteY0" fmla="*/ 0 h 2554545"/>
              <a:gd name="connsiteX1" fmla="*/ 9947615 w 9947615"/>
              <a:gd name="connsiteY1" fmla="*/ 0 h 2554545"/>
              <a:gd name="connsiteX2" fmla="*/ 9947615 w 9947615"/>
              <a:gd name="connsiteY2" fmla="*/ 2554545 h 2554545"/>
              <a:gd name="connsiteX3" fmla="*/ 0 w 9947615"/>
              <a:gd name="connsiteY3" fmla="*/ 2554545 h 2554545"/>
              <a:gd name="connsiteX4" fmla="*/ 0 w 994761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7615" h="2554545" fill="none" extrusionOk="0">
                <a:moveTo>
                  <a:pt x="0" y="0"/>
                </a:moveTo>
                <a:cubicBezTo>
                  <a:pt x="2676150" y="5222"/>
                  <a:pt x="7857499" y="24918"/>
                  <a:pt x="9947615" y="0"/>
                </a:cubicBezTo>
                <a:cubicBezTo>
                  <a:pt x="9786370" y="837733"/>
                  <a:pt x="9903855" y="1383476"/>
                  <a:pt x="9947615" y="2554545"/>
                </a:cubicBezTo>
                <a:cubicBezTo>
                  <a:pt x="4987729" y="2389784"/>
                  <a:pt x="4625746" y="2672695"/>
                  <a:pt x="0" y="2554545"/>
                </a:cubicBezTo>
                <a:cubicBezTo>
                  <a:pt x="-55725" y="1859262"/>
                  <a:pt x="17072" y="437056"/>
                  <a:pt x="0" y="0"/>
                </a:cubicBezTo>
                <a:close/>
              </a:path>
              <a:path w="9947615" h="2554545" stroke="0" extrusionOk="0">
                <a:moveTo>
                  <a:pt x="0" y="0"/>
                </a:moveTo>
                <a:cubicBezTo>
                  <a:pt x="3710714" y="11849"/>
                  <a:pt x="5071010" y="-161459"/>
                  <a:pt x="9947615" y="0"/>
                </a:cubicBezTo>
                <a:cubicBezTo>
                  <a:pt x="9950745" y="1191849"/>
                  <a:pt x="9846439" y="1724527"/>
                  <a:pt x="9947615" y="2554545"/>
                </a:cubicBezTo>
                <a:cubicBezTo>
                  <a:pt x="8342594" y="2408685"/>
                  <a:pt x="493153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680" h="2800767" fill="none" extrusionOk="0">
                        <a:moveTo>
                          <a:pt x="0" y="0"/>
                        </a:moveTo>
                        <a:cubicBezTo>
                          <a:pt x="2307033" y="5222"/>
                          <a:pt x="7517589" y="24918"/>
                          <a:pt x="10901680" y="0"/>
                        </a:cubicBezTo>
                        <a:cubicBezTo>
                          <a:pt x="10719200" y="903342"/>
                          <a:pt x="10844471" y="1497466"/>
                          <a:pt x="10901680" y="2800767"/>
                        </a:cubicBezTo>
                        <a:cubicBezTo>
                          <a:pt x="5435955" y="2638840"/>
                          <a:pt x="5118856" y="2937486"/>
                          <a:pt x="0" y="2800767"/>
                        </a:cubicBezTo>
                        <a:cubicBezTo>
                          <a:pt x="-3944" y="1993195"/>
                          <a:pt x="20567" y="561574"/>
                          <a:pt x="0" y="0"/>
                        </a:cubicBezTo>
                        <a:close/>
                      </a:path>
                      <a:path w="10901680" h="2800767" stroke="0" extrusionOk="0">
                        <a:moveTo>
                          <a:pt x="0" y="0"/>
                        </a:moveTo>
                        <a:cubicBezTo>
                          <a:pt x="4175230" y="11389"/>
                          <a:pt x="5618163" y="-193547"/>
                          <a:pt x="10901680" y="0"/>
                        </a:cubicBezTo>
                        <a:cubicBezTo>
                          <a:pt x="10845569" y="1252054"/>
                          <a:pt x="10896368" y="1860986"/>
                          <a:pt x="10901680" y="2800767"/>
                        </a:cubicBezTo>
                        <a:cubicBezTo>
                          <a:pt x="9598432" y="3034470"/>
                          <a:pt x="5303684" y="2048153"/>
                          <a:pt x="0" y="2800767"/>
                        </a:cubicBezTo>
                        <a:cubicBezTo>
                          <a:pt x="50681" y="1442299"/>
                          <a:pt x="190029" y="1321099"/>
                          <a:pt x="0" y="0"/>
                        </a:cubicBezTo>
                        <a:close/>
                      </a:path>
                      <a:path w="10901680" h="2800767" fill="none" stroke="0" extrusionOk="0">
                        <a:moveTo>
                          <a:pt x="0" y="0"/>
                        </a:moveTo>
                        <a:cubicBezTo>
                          <a:pt x="4782842" y="11849"/>
                          <a:pt x="9636186" y="-161459"/>
                          <a:pt x="10901680" y="0"/>
                        </a:cubicBezTo>
                        <a:cubicBezTo>
                          <a:pt x="10795741" y="975844"/>
                          <a:pt x="10807968" y="1590471"/>
                          <a:pt x="10901680" y="2800767"/>
                        </a:cubicBezTo>
                        <a:cubicBezTo>
                          <a:pt x="5481854" y="2650181"/>
                          <a:pt x="5126476" y="3005724"/>
                          <a:pt x="0" y="2800767"/>
                        </a:cubicBezTo>
                        <a:cubicBezTo>
                          <a:pt x="-75525" y="1977972"/>
                          <a:pt x="27262" y="533356"/>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Khi tham gia giao thông, chúng ta cần thực hiện quy định của biển báo giao thông để bản thân và mọi người xung quanh được tham gia giao thông an toàn.</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1">
            <a:extLst>
              <a:ext uri="{FF2B5EF4-FFF2-40B4-BE49-F238E27FC236}">
                <a16:creationId xmlns:a16="http://schemas.microsoft.com/office/drawing/2014/main" id="{8F6C4BF8-534B-AFA9-E7E4-378DF8CBFB76}"/>
              </a:ext>
            </a:extLst>
          </p:cNvPr>
          <p:cNvGrpSpPr/>
          <p:nvPr/>
        </p:nvGrpSpPr>
        <p:grpSpPr>
          <a:xfrm>
            <a:off x="1680755" y="286790"/>
            <a:ext cx="8830491" cy="1293815"/>
            <a:chOff x="4343092" y="286791"/>
            <a:chExt cx="3505815" cy="637637"/>
          </a:xfrm>
        </p:grpSpPr>
        <p:sp>
          <p:nvSpPr>
            <p:cNvPr id="5" name="矩形 32">
              <a:extLst>
                <a:ext uri="{FF2B5EF4-FFF2-40B4-BE49-F238E27FC236}">
                  <a16:creationId xmlns:a16="http://schemas.microsoft.com/office/drawing/2014/main" id="{69FAB080-F6DD-BFF2-5CA3-EB1C3E9C3275}"/>
                </a:ext>
              </a:extLst>
            </p:cNvPr>
            <p:cNvSpPr/>
            <p:nvPr/>
          </p:nvSpPr>
          <p:spPr>
            <a:xfrm>
              <a:off x="4540249" y="367212"/>
              <a:ext cx="31115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Hoàn</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thành</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1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sản</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phẩm</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học</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tập</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pic>
          <p:nvPicPr>
            <p:cNvPr id="6" name="图片 33">
              <a:extLst>
                <a:ext uri="{FF2B5EF4-FFF2-40B4-BE49-F238E27FC236}">
                  <a16:creationId xmlns:a16="http://schemas.microsoft.com/office/drawing/2014/main" id="{4D3EB5DF-5046-1DAC-2B70-20FD1410B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86" t="48986" r="21159" b="19922"/>
            <a:stretch/>
          </p:blipFill>
          <p:spPr>
            <a:xfrm>
              <a:off x="4343092" y="286791"/>
              <a:ext cx="394315" cy="637637"/>
            </a:xfrm>
            <a:prstGeom prst="rect">
              <a:avLst/>
            </a:prstGeom>
          </p:spPr>
        </p:pic>
        <p:pic>
          <p:nvPicPr>
            <p:cNvPr id="7" name="图片 34">
              <a:extLst>
                <a:ext uri="{FF2B5EF4-FFF2-40B4-BE49-F238E27FC236}">
                  <a16:creationId xmlns:a16="http://schemas.microsoft.com/office/drawing/2014/main" id="{9D5A24E2-8B84-22B1-4F8D-4AC2D9201F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86" t="48986" r="21159" b="19922"/>
            <a:stretch/>
          </p:blipFill>
          <p:spPr>
            <a:xfrm>
              <a:off x="7454592" y="286791"/>
              <a:ext cx="394315" cy="637637"/>
            </a:xfrm>
            <a:prstGeom prst="rect">
              <a:avLst/>
            </a:prstGeom>
          </p:spPr>
        </p:pic>
        <p:cxnSp>
          <p:nvCxnSpPr>
            <p:cNvPr id="8" name="直接连接符 35">
              <a:extLst>
                <a:ext uri="{FF2B5EF4-FFF2-40B4-BE49-F238E27FC236}">
                  <a16:creationId xmlns:a16="http://schemas.microsoft.com/office/drawing/2014/main" id="{59FC974A-429C-1409-C00D-4E9FAF302FCD}"/>
                </a:ext>
              </a:extLst>
            </p:cNvPr>
            <p:cNvCxnSpPr/>
            <p:nvPr/>
          </p:nvCxnSpPr>
          <p:spPr>
            <a:xfrm>
              <a:off x="4737407" y="808547"/>
              <a:ext cx="2717185"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D20F3CE-18AE-0A41-DFC1-DA8F72F13A87}"/>
              </a:ext>
            </a:extLst>
          </p:cNvPr>
          <p:cNvGrpSpPr/>
          <p:nvPr/>
        </p:nvGrpSpPr>
        <p:grpSpPr>
          <a:xfrm>
            <a:off x="3933144" y="1885801"/>
            <a:ext cx="7091907" cy="1548621"/>
            <a:chOff x="3933144" y="1885801"/>
            <a:chExt cx="7091907" cy="1548621"/>
          </a:xfrm>
        </p:grpSpPr>
        <p:grpSp>
          <p:nvGrpSpPr>
            <p:cNvPr id="16" name="Group 15">
              <a:extLst>
                <a:ext uri="{FF2B5EF4-FFF2-40B4-BE49-F238E27FC236}">
                  <a16:creationId xmlns:a16="http://schemas.microsoft.com/office/drawing/2014/main" id="{08562DDA-22D0-B45E-6D9C-BAA99E0EB1A2}"/>
                </a:ext>
              </a:extLst>
            </p:cNvPr>
            <p:cNvGrpSpPr/>
            <p:nvPr/>
          </p:nvGrpSpPr>
          <p:grpSpPr>
            <a:xfrm>
              <a:off x="3933144" y="1885801"/>
              <a:ext cx="7091907" cy="1548621"/>
              <a:chOff x="3867830" y="1884111"/>
              <a:chExt cx="8059866" cy="1905487"/>
            </a:xfrm>
          </p:grpSpPr>
          <p:sp>
            <p:nvSpPr>
              <p:cNvPr id="18" name="ïSḷiḍe">
                <a:extLst>
                  <a:ext uri="{FF2B5EF4-FFF2-40B4-BE49-F238E27FC236}">
                    <a16:creationId xmlns:a16="http://schemas.microsoft.com/office/drawing/2014/main" id="{37BB334B-F612-A9A8-422F-43F613FDCF98}"/>
                  </a:ext>
                </a:extLst>
              </p:cNvPr>
              <p:cNvSpPr/>
              <p:nvPr/>
            </p:nvSpPr>
            <p:spPr>
              <a:xfrm>
                <a:off x="4033810" y="2078210"/>
                <a:ext cx="7696635" cy="1517290"/>
              </a:xfrm>
              <a:prstGeom prst="roundRect">
                <a:avLst>
                  <a:gd name="adj" fmla="val 8620"/>
                </a:avLst>
              </a:prstGeom>
              <a:solidFill>
                <a:schemeClr val="bg1"/>
              </a:solidFill>
              <a:ln w="38100">
                <a:solidFill>
                  <a:srgbClr val="00B050"/>
                </a:solidFill>
                <a:prstDash val="dashDot"/>
                <a:round/>
                <a:headEnd/>
                <a:tailEnd/>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sp>
            <p:nvSpPr>
              <p:cNvPr id="19" name="ïSḷiḍe">
                <a:extLst>
                  <a:ext uri="{FF2B5EF4-FFF2-40B4-BE49-F238E27FC236}">
                    <a16:creationId xmlns:a16="http://schemas.microsoft.com/office/drawing/2014/main" id="{7038D7D1-6E63-60C7-2380-52540CCD275C}"/>
                  </a:ext>
                </a:extLst>
              </p:cNvPr>
              <p:cNvSpPr/>
              <p:nvPr/>
            </p:nvSpPr>
            <p:spPr>
              <a:xfrm>
                <a:off x="3867830" y="1884111"/>
                <a:ext cx="8059866" cy="1905487"/>
              </a:xfrm>
              <a:prstGeom prst="roundRect">
                <a:avLst>
                  <a:gd name="adj" fmla="val 8620"/>
                </a:avLst>
              </a:prstGeom>
              <a:noFill/>
              <a:ln w="28575">
                <a:solidFill>
                  <a:schemeClr val="bg1">
                    <a:lumMod val="9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grpSp>
        <p:sp>
          <p:nvSpPr>
            <p:cNvPr id="17" name="TextBox 16">
              <a:extLst>
                <a:ext uri="{FF2B5EF4-FFF2-40B4-BE49-F238E27FC236}">
                  <a16:creationId xmlns:a16="http://schemas.microsoft.com/office/drawing/2014/main" id="{522F233E-4D38-6F20-047C-AEEAC9D57343}"/>
                </a:ext>
              </a:extLst>
            </p:cNvPr>
            <p:cNvSpPr txBox="1"/>
            <p:nvPr/>
          </p:nvSpPr>
          <p:spPr>
            <a:xfrm>
              <a:off x="4324417" y="2055623"/>
              <a:ext cx="6309360" cy="1200329"/>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1. </a:t>
              </a:r>
              <a:r>
                <a:rPr lang="en-US" sz="3600" b="1" dirty="0" err="1">
                  <a:solidFill>
                    <a:schemeClr val="accent6">
                      <a:lumMod val="50000"/>
                    </a:schemeClr>
                  </a:solidFill>
                  <a:latin typeface="Cambria" panose="02040503050406030204" pitchFamily="18" charset="0"/>
                  <a:ea typeface="Cambria" panose="02040503050406030204" pitchFamily="18" charset="0"/>
                </a:rPr>
                <a:t>Vẽ</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hoặc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cắt</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dán</a:t>
              </a:r>
              <a:r>
                <a:rPr lang="en-US" sz="3600" b="1" dirty="0">
                  <a:solidFill>
                    <a:schemeClr val="accent6">
                      <a:lumMod val="50000"/>
                    </a:schemeClr>
                  </a:solidFill>
                  <a:latin typeface="Cambria" panose="02040503050406030204" pitchFamily="18" charset="0"/>
                  <a:ea typeface="Cambria" panose="02040503050406030204" pitchFamily="18" charset="0"/>
                </a:rPr>
                <a:t> 1 </a:t>
              </a:r>
              <a:r>
                <a:rPr lang="en-US" sz="3600" b="1" dirty="0" err="1">
                  <a:solidFill>
                    <a:schemeClr val="accent6">
                      <a:lumMod val="50000"/>
                    </a:schemeClr>
                  </a:solidFill>
                  <a:latin typeface="Cambria" panose="02040503050406030204" pitchFamily="18" charset="0"/>
                  <a:ea typeface="Cambria" panose="02040503050406030204" pitchFamily="18" charset="0"/>
                </a:rPr>
                <a:t>biển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báo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giao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thông</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E239F530-49A9-F88E-56C3-A1D33E3EFB51}"/>
              </a:ext>
            </a:extLst>
          </p:cNvPr>
          <p:cNvGrpSpPr/>
          <p:nvPr/>
        </p:nvGrpSpPr>
        <p:grpSpPr>
          <a:xfrm>
            <a:off x="2673961" y="4114005"/>
            <a:ext cx="7148267" cy="1550247"/>
            <a:chOff x="2673961" y="4114005"/>
            <a:chExt cx="7148267" cy="1550247"/>
          </a:xfrm>
        </p:grpSpPr>
        <p:grpSp>
          <p:nvGrpSpPr>
            <p:cNvPr id="21" name="Group 20">
              <a:extLst>
                <a:ext uri="{FF2B5EF4-FFF2-40B4-BE49-F238E27FC236}">
                  <a16:creationId xmlns:a16="http://schemas.microsoft.com/office/drawing/2014/main" id="{C4BDCF6D-5AE6-405B-1116-59D80D9470A8}"/>
                </a:ext>
              </a:extLst>
            </p:cNvPr>
            <p:cNvGrpSpPr/>
            <p:nvPr/>
          </p:nvGrpSpPr>
          <p:grpSpPr>
            <a:xfrm>
              <a:off x="2673961" y="4114005"/>
              <a:ext cx="7148267" cy="1550247"/>
              <a:chOff x="2570499" y="4093104"/>
              <a:chExt cx="7122141" cy="1905487"/>
            </a:xfrm>
          </p:grpSpPr>
          <p:sp>
            <p:nvSpPr>
              <p:cNvPr id="23" name="ïSḷiḍe">
                <a:extLst>
                  <a:ext uri="{FF2B5EF4-FFF2-40B4-BE49-F238E27FC236}">
                    <a16:creationId xmlns:a16="http://schemas.microsoft.com/office/drawing/2014/main" id="{1386FD1D-F5E1-AC7F-B549-B0D1D801F5DD}"/>
                  </a:ext>
                </a:extLst>
              </p:cNvPr>
              <p:cNvSpPr/>
              <p:nvPr/>
            </p:nvSpPr>
            <p:spPr>
              <a:xfrm>
                <a:off x="2742092" y="4270724"/>
                <a:ext cx="6755903" cy="1517290"/>
              </a:xfrm>
              <a:prstGeom prst="roundRect">
                <a:avLst>
                  <a:gd name="adj" fmla="val 8620"/>
                </a:avLst>
              </a:prstGeom>
              <a:solidFill>
                <a:schemeClr val="bg1"/>
              </a:solidFill>
              <a:ln w="38100">
                <a:solidFill>
                  <a:srgbClr val="00B050"/>
                </a:solidFill>
                <a:prstDash val="dashDot"/>
                <a:round/>
                <a:headEnd/>
                <a:tailEnd/>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sp>
            <p:nvSpPr>
              <p:cNvPr id="24" name="ïSḷiḍe">
                <a:extLst>
                  <a:ext uri="{FF2B5EF4-FFF2-40B4-BE49-F238E27FC236}">
                    <a16:creationId xmlns:a16="http://schemas.microsoft.com/office/drawing/2014/main" id="{EAB642BB-C30E-D3D4-D785-B65D0C47E7DD}"/>
                  </a:ext>
                </a:extLst>
              </p:cNvPr>
              <p:cNvSpPr/>
              <p:nvPr/>
            </p:nvSpPr>
            <p:spPr>
              <a:xfrm>
                <a:off x="2570499" y="4093104"/>
                <a:ext cx="7122141" cy="1905487"/>
              </a:xfrm>
              <a:prstGeom prst="roundRect">
                <a:avLst>
                  <a:gd name="adj" fmla="val 8620"/>
                </a:avLst>
              </a:prstGeom>
              <a:noFill/>
              <a:ln w="28575">
                <a:solidFill>
                  <a:schemeClr val="bg1">
                    <a:lumMod val="9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grpSp>
        <p:sp>
          <p:nvSpPr>
            <p:cNvPr id="22" name="TextBox 21">
              <a:extLst>
                <a:ext uri="{FF2B5EF4-FFF2-40B4-BE49-F238E27FC236}">
                  <a16:creationId xmlns:a16="http://schemas.microsoft.com/office/drawing/2014/main" id="{468BEC1A-5EFD-6F5C-F604-FC2EA0184380}"/>
                </a:ext>
              </a:extLst>
            </p:cNvPr>
            <p:cNvSpPr txBox="1"/>
            <p:nvPr/>
          </p:nvSpPr>
          <p:spPr>
            <a:xfrm>
              <a:off x="2846183" y="4272354"/>
              <a:ext cx="6545023" cy="1200329"/>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2. </a:t>
              </a:r>
              <a:r>
                <a:rPr lang="en-US" sz="3600" b="1" dirty="0" err="1">
                  <a:solidFill>
                    <a:schemeClr val="accent6">
                      <a:lumMod val="50000"/>
                    </a:schemeClr>
                  </a:solidFill>
                  <a:latin typeface="Cambria" panose="02040503050406030204" pitchFamily="18" charset="0"/>
                  <a:ea typeface="Cambria" panose="02040503050406030204" pitchFamily="18" charset="0"/>
                </a:rPr>
                <a:t>Giới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thiệu</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với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bạn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và</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người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thân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sản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phẩm</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của</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em</a:t>
              </a:r>
              <a:r>
                <a:rPr lang="en-US" sz="3600" b="1" dirty="0">
                  <a:solidFill>
                    <a:schemeClr val="accent6">
                      <a:lumMod val="50000"/>
                    </a:schemeClr>
                  </a:solidFill>
                  <a:latin typeface="Cambria" panose="02040503050406030204" pitchFamily="18" charset="0"/>
                  <a:ea typeface="Cambria" panose="02040503050406030204" pitchFamily="18" charset="0"/>
                </a:rPr>
                <a:t>.</a:t>
              </a:r>
            </a:p>
          </p:txBody>
        </p:sp>
      </p:grpSp>
      <p:pic>
        <p:nvPicPr>
          <p:cNvPr id="25" name="Picture 24">
            <a:extLst>
              <a:ext uri="{FF2B5EF4-FFF2-40B4-BE49-F238E27FC236}">
                <a16:creationId xmlns:a16="http://schemas.microsoft.com/office/drawing/2014/main" id="{4C664E38-B9C0-3658-89A8-24ECB3CC07E4}"/>
              </a:ext>
            </a:extLst>
          </p:cNvPr>
          <p:cNvPicPr>
            <a:picLocks noChangeAspect="1"/>
          </p:cNvPicPr>
          <p:nvPr/>
        </p:nvPicPr>
        <p:blipFill>
          <a:blip r:embed="rId3"/>
          <a:stretch>
            <a:fillRect/>
          </a:stretch>
        </p:blipFill>
        <p:spPr>
          <a:xfrm>
            <a:off x="91440" y="1849119"/>
            <a:ext cx="2692400" cy="4436233"/>
          </a:xfrm>
          <a:prstGeom prst="rect">
            <a:avLst/>
          </a:prstGeom>
        </p:spPr>
      </p:pic>
    </p:spTree>
    <p:extLst>
      <p:ext uri="{BB962C8B-B14F-4D97-AF65-F5344CB8AC3E}">
        <p14:creationId xmlns:p14="http://schemas.microsoft.com/office/powerpoint/2010/main" val="2727704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2427E8BF-F6E2-4E92-9930-5B0B7AF41F76}"/>
              </a:ext>
            </a:extLst>
          </p:cNvPr>
          <p:cNvSpPr/>
          <p:nvPr/>
        </p:nvSpPr>
        <p:spPr>
          <a:xfrm>
            <a:off x="2204" y="38447"/>
            <a:ext cx="12187592" cy="1041159"/>
          </a:xfrm>
          <a:custGeom>
            <a:avLst/>
            <a:gdLst>
              <a:gd name="connsiteX0" fmla="*/ 0 w 12187592"/>
              <a:gd name="connsiteY0" fmla="*/ 0 h 1041159"/>
              <a:gd name="connsiteX1" fmla="*/ 12187592 w 12187592"/>
              <a:gd name="connsiteY1" fmla="*/ 0 h 1041159"/>
              <a:gd name="connsiteX2" fmla="*/ 12187592 w 12187592"/>
              <a:gd name="connsiteY2" fmla="*/ 1041159 h 1041159"/>
              <a:gd name="connsiteX3" fmla="*/ 0 w 12187592"/>
              <a:gd name="connsiteY3" fmla="*/ 1041159 h 1041159"/>
              <a:gd name="connsiteX4" fmla="*/ 0 w 12187592"/>
              <a:gd name="connsiteY4" fmla="*/ 0 h 104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592" h="1041159" fill="none" extrusionOk="0">
                <a:moveTo>
                  <a:pt x="0" y="0"/>
                </a:moveTo>
                <a:cubicBezTo>
                  <a:pt x="3142262" y="-81710"/>
                  <a:pt x="10462865" y="51488"/>
                  <a:pt x="12187592" y="0"/>
                </a:cubicBezTo>
                <a:cubicBezTo>
                  <a:pt x="12229439" y="134224"/>
                  <a:pt x="12188654" y="812216"/>
                  <a:pt x="12187592" y="1041159"/>
                </a:cubicBezTo>
                <a:cubicBezTo>
                  <a:pt x="9963840" y="1089958"/>
                  <a:pt x="4798885" y="944244"/>
                  <a:pt x="0" y="1041159"/>
                </a:cubicBezTo>
                <a:cubicBezTo>
                  <a:pt x="-20274" y="611061"/>
                  <a:pt x="-79936" y="470135"/>
                  <a:pt x="0" y="0"/>
                </a:cubicBezTo>
                <a:close/>
              </a:path>
              <a:path w="12187592" h="1041159" stroke="0" extrusionOk="0">
                <a:moveTo>
                  <a:pt x="0" y="0"/>
                </a:moveTo>
                <a:cubicBezTo>
                  <a:pt x="3865773" y="-147471"/>
                  <a:pt x="6228698" y="-158921"/>
                  <a:pt x="12187592" y="0"/>
                </a:cubicBezTo>
                <a:cubicBezTo>
                  <a:pt x="12163616" y="379531"/>
                  <a:pt x="12173911" y="597842"/>
                  <a:pt x="12187592" y="1041159"/>
                </a:cubicBezTo>
                <a:cubicBezTo>
                  <a:pt x="7276390" y="1168529"/>
                  <a:pt x="2791311" y="1036768"/>
                  <a:pt x="0" y="1041159"/>
                </a:cubicBezTo>
                <a:cubicBezTo>
                  <a:pt x="-56274" y="849736"/>
                  <a:pt x="54021" y="189316"/>
                  <a:pt x="0" y="0"/>
                </a:cubicBezTo>
                <a:close/>
              </a:path>
            </a:pathLst>
          </a:custGeom>
          <a:solidFill>
            <a:srgbClr val="B3FFFF"/>
          </a:solidFill>
          <a:ln>
            <a:solidFill>
              <a:schemeClr val="tx1"/>
            </a:solidFill>
            <a:extLst>
              <a:ext uri="{C807C97D-BFC1-408E-A445-0C87EB9F89A2}">
                <ask:lineSketchStyleProps xmlns:ask="http://schemas.microsoft.com/office/drawing/2018/sketchyshapes" xmln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矩形 28">
            <a:extLst>
              <a:ext uri="{FF2B5EF4-FFF2-40B4-BE49-F238E27FC236}">
                <a16:creationId xmlns:a16="http://schemas.microsoft.com/office/drawing/2014/main" id="{6C435EBE-C990-4A28-A29D-6F223548E0A0}"/>
              </a:ext>
            </a:extLst>
          </p:cNvPr>
          <p:cNvSpPr/>
          <p:nvPr/>
        </p:nvSpPr>
        <p:spPr>
          <a:xfrm>
            <a:off x="984308" y="234103"/>
            <a:ext cx="11030343" cy="523220"/>
          </a:xfrm>
          <a:prstGeom prst="rect">
            <a:avLst/>
          </a:prstGeom>
        </p:spPr>
        <p:txBody>
          <a:bodyPr wrap="square" lIns="0" tIns="0" rIns="0" bIns="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altLang="zh-CN" sz="3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Vẽ hoặc cắt dán một số biển báo giao thông</a:t>
            </a:r>
          </a:p>
        </p:txBody>
      </p:sp>
      <p:pic>
        <p:nvPicPr>
          <p:cNvPr id="6" name="Picture 5" descr="Mục này có hình ảnh của: ">
            <a:extLst>
              <a:ext uri="{FF2B5EF4-FFF2-40B4-BE49-F238E27FC236}">
                <a16:creationId xmlns:a16="http://schemas.microsoft.com/office/drawing/2014/main" id="{7DAC3FE3-D00C-4EA4-9ACE-B5BE341960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361518" y="-93746"/>
            <a:ext cx="1520971" cy="1140728"/>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bài 15 tnxh">
            <a:hlinkClick r:id="" action="ppaction://media"/>
            <a:extLst>
              <a:ext uri="{FF2B5EF4-FFF2-40B4-BE49-F238E27FC236}">
                <a16:creationId xmlns:a16="http://schemas.microsoft.com/office/drawing/2014/main" id="{976B6DD9-A546-4F3C-B561-FE1BFA77A4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79601" y="1216192"/>
            <a:ext cx="8891960" cy="500172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3706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F249E-4C2E-D5FD-C06C-C94EEC988875}"/>
              </a:ext>
            </a:extLst>
          </p:cNvPr>
          <p:cNvSpPr/>
          <p:nvPr/>
        </p:nvSpPr>
        <p:spPr>
          <a:xfrm>
            <a:off x="1303866" y="390249"/>
            <a:ext cx="100116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Biển báo </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ường</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một chiều</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B2A8CF9B-2BC8-4B7B-9C6B-67973EE700C2}"/>
              </a:ext>
            </a:extLst>
          </p:cNvPr>
          <p:cNvSpPr/>
          <p:nvPr/>
        </p:nvSpPr>
        <p:spPr>
          <a:xfrm>
            <a:off x="268990" y="3202472"/>
            <a:ext cx="4275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Biển báo “Cấm đi ngược chiều”</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DA4163A4-0204-0FB0-0446-51341E3B2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214" y="3800466"/>
            <a:ext cx="3204603" cy="2661294"/>
          </a:xfrm>
          <a:prstGeom prst="rect">
            <a:avLst/>
          </a:prstGeom>
        </p:spPr>
      </p:pic>
      <p:pic>
        <p:nvPicPr>
          <p:cNvPr id="11" name="Picture 10">
            <a:extLst>
              <a:ext uri="{FF2B5EF4-FFF2-40B4-BE49-F238E27FC236}">
                <a16:creationId xmlns:a16="http://schemas.microsoft.com/office/drawing/2014/main" id="{F0F8218E-C579-1FCA-A0CB-6509A43A0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004" y="4013826"/>
            <a:ext cx="3770086" cy="2491149"/>
          </a:xfrm>
          <a:prstGeom prst="rect">
            <a:avLst/>
          </a:prstGeom>
        </p:spPr>
      </p:pic>
      <p:sp>
        <p:nvSpPr>
          <p:cNvPr id="13" name="Rectangle 12">
            <a:extLst>
              <a:ext uri="{FF2B5EF4-FFF2-40B4-BE49-F238E27FC236}">
                <a16:creationId xmlns:a16="http://schemas.microsoft.com/office/drawing/2014/main" id="{11E32555-1950-B83A-48A2-60DF0BAABBB4}"/>
              </a:ext>
            </a:extLst>
          </p:cNvPr>
          <p:cNvSpPr/>
          <p:nvPr/>
        </p:nvSpPr>
        <p:spPr>
          <a:xfrm>
            <a:off x="6870078" y="3619526"/>
            <a:ext cx="40480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Biển báo “Đường Giao nhau ”</a:t>
            </a: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187FC6A6-9CB8-30A8-55E9-25717D477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205" y="978083"/>
            <a:ext cx="3363685" cy="2210694"/>
          </a:xfrm>
          <a:prstGeom prst="rect">
            <a:avLst/>
          </a:prstGeom>
        </p:spPr>
      </p:pic>
    </p:spTree>
    <p:extLst>
      <p:ext uri="{BB962C8B-B14F-4D97-AF65-F5344CB8AC3E}">
        <p14:creationId xmlns:p14="http://schemas.microsoft.com/office/powerpoint/2010/main" val="1750541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7CB712-E4C5-3D76-5114-DBAFFED3C9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462" y="0"/>
            <a:ext cx="2291738" cy="2291738"/>
          </a:xfrm>
          <a:prstGeom prst="rect">
            <a:avLst/>
          </a:prstGeom>
        </p:spPr>
      </p:pic>
      <p:grpSp>
        <p:nvGrpSpPr>
          <p:cNvPr id="4" name="Group 3">
            <a:extLst>
              <a:ext uri="{FF2B5EF4-FFF2-40B4-BE49-F238E27FC236}">
                <a16:creationId xmlns:a16="http://schemas.microsoft.com/office/drawing/2014/main" id="{831A26EB-F4B4-C8CF-54F2-DD59F903EF24}"/>
              </a:ext>
            </a:extLst>
          </p:cNvPr>
          <p:cNvGrpSpPr/>
          <p:nvPr/>
        </p:nvGrpSpPr>
        <p:grpSpPr>
          <a:xfrm>
            <a:off x="-74790" y="-132045"/>
            <a:ext cx="5601048" cy="1620386"/>
            <a:chOff x="0" y="634496"/>
            <a:chExt cx="5601048" cy="1620386"/>
          </a:xfrm>
        </p:grpSpPr>
        <p:sp>
          <p:nvSpPr>
            <p:cNvPr id="5" name="TextBox 4">
              <a:extLst>
                <a:ext uri="{FF2B5EF4-FFF2-40B4-BE49-F238E27FC236}">
                  <a16:creationId xmlns:a16="http://schemas.microsoft.com/office/drawing/2014/main" id="{74ED9380-A7B2-8ABA-8FA9-69416D9AB173}"/>
                </a:ext>
              </a:extLst>
            </p:cNvPr>
            <p:cNvSpPr txBox="1"/>
            <p:nvPr/>
          </p:nvSpPr>
          <p:spPr>
            <a:xfrm>
              <a:off x="942017" y="1255109"/>
              <a:ext cx="4659031" cy="646331"/>
            </a:xfrm>
            <a:prstGeom prst="rect">
              <a:avLst/>
            </a:prstGeom>
            <a:noFill/>
          </p:spPr>
          <p:txBody>
            <a:bodyPr wrap="square" rtlCol="0">
              <a:spAutoFit/>
            </a:bodyPr>
            <a:lstStyle/>
            <a:p>
              <a:pPr algn="just"/>
              <a:r>
                <a:rPr lang="en-US" sz="3600" b="1" dirty="0" err="1">
                  <a:solidFill>
                    <a:srgbClr val="002060"/>
                  </a:solidFill>
                  <a:latin typeface="Cambria" panose="02040503050406030204" pitchFamily="18" charset="0"/>
                  <a:ea typeface="Cambria" panose="02040503050406030204" pitchFamily="18" charset="0"/>
                </a:rPr>
                <a:t>Nội</a:t>
              </a:r>
              <a:r>
                <a:rPr lang="en-US" sz="3600" b="1" dirty="0">
                  <a:solidFill>
                    <a:srgbClr val="002060"/>
                  </a:solidFill>
                  <a:latin typeface="Cambria" panose="02040503050406030204" pitchFamily="18" charset="0"/>
                  <a:ea typeface="Cambria" panose="02040503050406030204" pitchFamily="18" charset="0"/>
                </a:rPr>
                <a:t> dung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gì</a:t>
              </a:r>
              <a:r>
                <a:rPr lang="en-US" sz="3600" b="1" dirty="0">
                  <a:solidFill>
                    <a:srgbClr val="002060"/>
                  </a:solidFill>
                  <a:latin typeface="Cambria" panose="02040503050406030204" pitchFamily="18" charset="0"/>
                  <a:ea typeface="Cambria" panose="02040503050406030204" pitchFamily="18" charset="0"/>
                </a:rPr>
                <a:t>?</a:t>
              </a:r>
            </a:p>
          </p:txBody>
        </p:sp>
        <p:grpSp>
          <p:nvGrpSpPr>
            <p:cNvPr id="6" name="Group 5">
              <a:extLst>
                <a:ext uri="{FF2B5EF4-FFF2-40B4-BE49-F238E27FC236}">
                  <a16:creationId xmlns:a16="http://schemas.microsoft.com/office/drawing/2014/main" id="{0E71639F-3333-CA00-B607-9A000EFE6050}"/>
                </a:ext>
              </a:extLst>
            </p:cNvPr>
            <p:cNvGrpSpPr/>
            <p:nvPr/>
          </p:nvGrpSpPr>
          <p:grpSpPr>
            <a:xfrm>
              <a:off x="0" y="634496"/>
              <a:ext cx="5435507" cy="1620386"/>
              <a:chOff x="491899" y="435974"/>
              <a:chExt cx="4119290" cy="1393325"/>
            </a:xfrm>
          </p:grpSpPr>
          <p:pic>
            <p:nvPicPr>
              <p:cNvPr id="7" name="图片 36">
                <a:extLst>
                  <a:ext uri="{FF2B5EF4-FFF2-40B4-BE49-F238E27FC236}">
                    <a16:creationId xmlns:a16="http://schemas.microsoft.com/office/drawing/2014/main" id="{C6A6E2F4-4DF2-E7CF-6976-C1214FC01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6" t="48986" r="21159" b="19922"/>
              <a:stretch/>
            </p:blipFill>
            <p:spPr>
              <a:xfrm>
                <a:off x="491899" y="435974"/>
                <a:ext cx="923379" cy="1393325"/>
              </a:xfrm>
              <a:prstGeom prst="rect">
                <a:avLst/>
              </a:prstGeom>
            </p:spPr>
          </p:pic>
          <p:sp>
            <p:nvSpPr>
              <p:cNvPr id="8" name="Rounded Rectangle 35">
                <a:extLst>
                  <a:ext uri="{FF2B5EF4-FFF2-40B4-BE49-F238E27FC236}">
                    <a16:creationId xmlns:a16="http://schemas.microsoft.com/office/drawing/2014/main" id="{61A83CB9-8C43-6922-76D8-891DAE3D532A}"/>
                  </a:ext>
                </a:extLst>
              </p:cNvPr>
              <p:cNvSpPr/>
              <p:nvPr/>
            </p:nvSpPr>
            <p:spPr>
              <a:xfrm>
                <a:off x="953589" y="822960"/>
                <a:ext cx="3657600" cy="84908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pic>
        <p:nvPicPr>
          <p:cNvPr id="12" name="Picture 11">
            <a:extLst>
              <a:ext uri="{FF2B5EF4-FFF2-40B4-BE49-F238E27FC236}">
                <a16:creationId xmlns:a16="http://schemas.microsoft.com/office/drawing/2014/main" id="{57A589EC-3786-2C32-09C7-F9E45C517B2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Lst>
          </a:blip>
          <a:stretch>
            <a:fillRect/>
          </a:stretch>
        </p:blipFill>
        <p:spPr>
          <a:xfrm>
            <a:off x="347265" y="1755513"/>
            <a:ext cx="5178993" cy="3357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051A7829-EEFE-CBA5-9555-AB500A1C0445}"/>
              </a:ext>
            </a:extLst>
          </p:cNvPr>
          <p:cNvGrpSpPr/>
          <p:nvPr/>
        </p:nvGrpSpPr>
        <p:grpSpPr>
          <a:xfrm>
            <a:off x="5526258" y="-103951"/>
            <a:ext cx="5638443" cy="1620386"/>
            <a:chOff x="0" y="634496"/>
            <a:chExt cx="5638443" cy="1620386"/>
          </a:xfrm>
        </p:grpSpPr>
        <p:sp>
          <p:nvSpPr>
            <p:cNvPr id="16" name="TextBox 15">
              <a:extLst>
                <a:ext uri="{FF2B5EF4-FFF2-40B4-BE49-F238E27FC236}">
                  <a16:creationId xmlns:a16="http://schemas.microsoft.com/office/drawing/2014/main" id="{A73ED35D-A89E-4A74-694B-5561D41F72E4}"/>
                </a:ext>
              </a:extLst>
            </p:cNvPr>
            <p:cNvSpPr txBox="1"/>
            <p:nvPr/>
          </p:nvSpPr>
          <p:spPr>
            <a:xfrm>
              <a:off x="979412" y="1001772"/>
              <a:ext cx="4659031" cy="1077218"/>
            </a:xfrm>
            <a:prstGeom prst="rect">
              <a:avLst/>
            </a:prstGeom>
            <a:noFill/>
          </p:spPr>
          <p:txBody>
            <a:bodyPr wrap="square" rtlCol="0">
              <a:spAutoFit/>
            </a:bodyPr>
            <a:lstStyle/>
            <a:p>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a:t>
              </a:r>
            </a:p>
          </p:txBody>
        </p:sp>
        <p:grpSp>
          <p:nvGrpSpPr>
            <p:cNvPr id="17" name="Group 16">
              <a:extLst>
                <a:ext uri="{FF2B5EF4-FFF2-40B4-BE49-F238E27FC236}">
                  <a16:creationId xmlns:a16="http://schemas.microsoft.com/office/drawing/2014/main" id="{B049A6B0-A4B8-30A1-6E5E-45D910EEA48C}"/>
                </a:ext>
              </a:extLst>
            </p:cNvPr>
            <p:cNvGrpSpPr/>
            <p:nvPr/>
          </p:nvGrpSpPr>
          <p:grpSpPr>
            <a:xfrm>
              <a:off x="0" y="634496"/>
              <a:ext cx="5435507" cy="1620386"/>
              <a:chOff x="491899" y="435974"/>
              <a:chExt cx="4119290" cy="1393325"/>
            </a:xfrm>
          </p:grpSpPr>
          <p:pic>
            <p:nvPicPr>
              <p:cNvPr id="18" name="图片 36">
                <a:extLst>
                  <a:ext uri="{FF2B5EF4-FFF2-40B4-BE49-F238E27FC236}">
                    <a16:creationId xmlns:a16="http://schemas.microsoft.com/office/drawing/2014/main" id="{3947FDEF-09A6-D8BD-14F0-5A34B71304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6" t="48986" r="21159" b="19922"/>
              <a:stretch/>
            </p:blipFill>
            <p:spPr>
              <a:xfrm>
                <a:off x="491899" y="435974"/>
                <a:ext cx="923379" cy="1393325"/>
              </a:xfrm>
              <a:prstGeom prst="rect">
                <a:avLst/>
              </a:prstGeom>
            </p:spPr>
          </p:pic>
          <p:sp>
            <p:nvSpPr>
              <p:cNvPr id="19" name="Rounded Rectangle 48">
                <a:extLst>
                  <a:ext uri="{FF2B5EF4-FFF2-40B4-BE49-F238E27FC236}">
                    <a16:creationId xmlns:a16="http://schemas.microsoft.com/office/drawing/2014/main" id="{F45597F6-A8F3-B734-193A-08892F0C8AD9}"/>
                  </a:ext>
                </a:extLst>
              </p:cNvPr>
              <p:cNvSpPr/>
              <p:nvPr/>
            </p:nvSpPr>
            <p:spPr>
              <a:xfrm>
                <a:off x="953589" y="822960"/>
                <a:ext cx="3657600" cy="84908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pic>
        <p:nvPicPr>
          <p:cNvPr id="20" name="Picture 19">
            <a:extLst>
              <a:ext uri="{FF2B5EF4-FFF2-40B4-BE49-F238E27FC236}">
                <a16:creationId xmlns:a16="http://schemas.microsoft.com/office/drawing/2014/main" id="{B9F0DC1D-F2EC-3118-FA73-C2FB42D7B380}"/>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Lst>
          </a:blip>
          <a:stretch>
            <a:fillRect/>
          </a:stretch>
        </p:blipFill>
        <p:spPr>
          <a:xfrm>
            <a:off x="7877975" y="1598346"/>
            <a:ext cx="2386947" cy="2426609"/>
          </a:xfrm>
          <a:prstGeom prst="rect">
            <a:avLst/>
          </a:prstGeom>
        </p:spPr>
      </p:pic>
      <p:grpSp>
        <p:nvGrpSpPr>
          <p:cNvPr id="22" name="Group 21">
            <a:extLst>
              <a:ext uri="{FF2B5EF4-FFF2-40B4-BE49-F238E27FC236}">
                <a16:creationId xmlns:a16="http://schemas.microsoft.com/office/drawing/2014/main" id="{45B92E23-6FDB-717A-CAEB-895A08DB315E}"/>
              </a:ext>
            </a:extLst>
          </p:cNvPr>
          <p:cNvGrpSpPr/>
          <p:nvPr/>
        </p:nvGrpSpPr>
        <p:grpSpPr>
          <a:xfrm>
            <a:off x="6279775" y="4218878"/>
            <a:ext cx="5583349" cy="1186840"/>
            <a:chOff x="4824238" y="4022611"/>
            <a:chExt cx="6997648" cy="1395045"/>
          </a:xfrm>
        </p:grpSpPr>
        <p:sp>
          <p:nvSpPr>
            <p:cNvPr id="23" name="Rounded Rectangle 51">
              <a:extLst>
                <a:ext uri="{FF2B5EF4-FFF2-40B4-BE49-F238E27FC236}">
                  <a16:creationId xmlns:a16="http://schemas.microsoft.com/office/drawing/2014/main" id="{9D197433-0807-F045-D3DD-EB583518EC4E}"/>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4" name="Rectangle 23">
              <a:extLst>
                <a:ext uri="{FF2B5EF4-FFF2-40B4-BE49-F238E27FC236}">
                  <a16:creationId xmlns:a16="http://schemas.microsoft.com/office/drawing/2014/main" id="{214081F4-DBD0-8501-7C45-EFE53BBED85B}"/>
                </a:ext>
              </a:extLst>
            </p:cNvPr>
            <p:cNvSpPr/>
            <p:nvPr/>
          </p:nvSpPr>
          <p:spPr>
            <a:xfrm>
              <a:off x="4853077" y="4022611"/>
              <a:ext cx="6968809" cy="1266192"/>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sang </a:t>
              </a:r>
              <a:r>
                <a:rPr lang="en-US" sz="3200" b="1" dirty="0" err="1">
                  <a:solidFill>
                    <a:srgbClr val="002060"/>
                  </a:solidFill>
                  <a:latin typeface="Cambria" panose="02040503050406030204" pitchFamily="18" charset="0"/>
                  <a:ea typeface="Cambria" panose="02040503050406030204" pitchFamily="18" charset="0"/>
                </a:rPr>
                <a:t>ngang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B6BD52C0-E8D0-383B-D1EE-B591157FA9CE}"/>
              </a:ext>
            </a:extLst>
          </p:cNvPr>
          <p:cNvPicPr>
            <a:picLocks noChangeAspect="1"/>
          </p:cNvPicPr>
          <p:nvPr/>
        </p:nvPicPr>
        <p:blipFill rotWithShape="1">
          <a:blip r:embed="rId8"/>
          <a:srcRect l="9950" r="3860"/>
          <a:stretch/>
        </p:blipFill>
        <p:spPr>
          <a:xfrm>
            <a:off x="7877975" y="1598346"/>
            <a:ext cx="2386947" cy="2426608"/>
          </a:xfrm>
          <a:prstGeom prst="rect">
            <a:avLst/>
          </a:prstGeom>
        </p:spPr>
      </p:pic>
      <p:grpSp>
        <p:nvGrpSpPr>
          <p:cNvPr id="26" name="Group 25">
            <a:extLst>
              <a:ext uri="{FF2B5EF4-FFF2-40B4-BE49-F238E27FC236}">
                <a16:creationId xmlns:a16="http://schemas.microsoft.com/office/drawing/2014/main" id="{2B8EAB74-78F2-1054-3BD6-B2E474C0283C}"/>
              </a:ext>
            </a:extLst>
          </p:cNvPr>
          <p:cNvGrpSpPr/>
          <p:nvPr/>
        </p:nvGrpSpPr>
        <p:grpSpPr>
          <a:xfrm>
            <a:off x="6302785" y="4211891"/>
            <a:ext cx="5583349" cy="719104"/>
            <a:chOff x="4824238" y="4022611"/>
            <a:chExt cx="6997648" cy="1395045"/>
          </a:xfrm>
        </p:grpSpPr>
        <p:sp>
          <p:nvSpPr>
            <p:cNvPr id="27" name="Rounded Rectangle 55">
              <a:extLst>
                <a:ext uri="{FF2B5EF4-FFF2-40B4-BE49-F238E27FC236}">
                  <a16:creationId xmlns:a16="http://schemas.microsoft.com/office/drawing/2014/main" id="{9BA7AC43-8C06-793D-A1B1-D61A3B3ADD84}"/>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Rectangle 27">
              <a:extLst>
                <a:ext uri="{FF2B5EF4-FFF2-40B4-BE49-F238E27FC236}">
                  <a16:creationId xmlns:a16="http://schemas.microsoft.com/office/drawing/2014/main" id="{DAC9E7BB-08E2-655A-614B-AF6669595226}"/>
                </a:ext>
              </a:extLst>
            </p:cNvPr>
            <p:cNvSpPr/>
            <p:nvPr/>
          </p:nvSpPr>
          <p:spPr>
            <a:xfrm>
              <a:off x="4853077" y="4022611"/>
              <a:ext cx="6968809" cy="1134450"/>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chiều</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9" name="Picture 28">
            <a:extLst>
              <a:ext uri="{FF2B5EF4-FFF2-40B4-BE49-F238E27FC236}">
                <a16:creationId xmlns:a16="http://schemas.microsoft.com/office/drawing/2014/main" id="{7B81DE95-FB7C-0F69-CA4C-EAF776BAF814}"/>
              </a:ext>
            </a:extLst>
          </p:cNvPr>
          <p:cNvPicPr>
            <a:picLocks noChangeAspect="1"/>
          </p:cNvPicPr>
          <p:nvPr/>
        </p:nvPicPr>
        <p:blipFill>
          <a:blip r:embed="rId9"/>
          <a:stretch>
            <a:fillRect/>
          </a:stretch>
        </p:blipFill>
        <p:spPr>
          <a:xfrm>
            <a:off x="7870311" y="1598345"/>
            <a:ext cx="2434863" cy="2426609"/>
          </a:xfrm>
          <a:prstGeom prst="rect">
            <a:avLst/>
          </a:prstGeom>
        </p:spPr>
      </p:pic>
      <p:grpSp>
        <p:nvGrpSpPr>
          <p:cNvPr id="30" name="Group 29">
            <a:extLst>
              <a:ext uri="{FF2B5EF4-FFF2-40B4-BE49-F238E27FC236}">
                <a16:creationId xmlns:a16="http://schemas.microsoft.com/office/drawing/2014/main" id="{5D269FD7-A39A-7C38-FC9A-B608885EB889}"/>
              </a:ext>
            </a:extLst>
          </p:cNvPr>
          <p:cNvGrpSpPr/>
          <p:nvPr/>
        </p:nvGrpSpPr>
        <p:grpSpPr>
          <a:xfrm>
            <a:off x="6314289" y="4211891"/>
            <a:ext cx="5583349" cy="1186840"/>
            <a:chOff x="4824238" y="4022611"/>
            <a:chExt cx="6997648" cy="1395045"/>
          </a:xfrm>
        </p:grpSpPr>
        <p:sp>
          <p:nvSpPr>
            <p:cNvPr id="31" name="Rounded Rectangle 59">
              <a:extLst>
                <a:ext uri="{FF2B5EF4-FFF2-40B4-BE49-F238E27FC236}">
                  <a16:creationId xmlns:a16="http://schemas.microsoft.com/office/drawing/2014/main" id="{7F52A9F1-2971-0CE2-3F29-70CCFD934236}"/>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2" name="Rectangle 31">
              <a:extLst>
                <a:ext uri="{FF2B5EF4-FFF2-40B4-BE49-F238E27FC236}">
                  <a16:creationId xmlns:a16="http://schemas.microsoft.com/office/drawing/2014/main" id="{933C3DF4-6008-875C-36EE-073F4026BB53}"/>
                </a:ext>
              </a:extLst>
            </p:cNvPr>
            <p:cNvSpPr/>
            <p:nvPr/>
          </p:nvSpPr>
          <p:spPr>
            <a:xfrm>
              <a:off x="4853077" y="4022611"/>
              <a:ext cx="6968809" cy="1266192"/>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sắt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chắn</a:t>
              </a:r>
              <a:r>
                <a:rPr lang="en-US" sz="32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18591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0"/>
                                        </p:tgtEl>
                                        <p:attrNameLst>
                                          <p:attrName>ppt_x</p:attrName>
                                        </p:attrNameLst>
                                      </p:cBhvr>
                                      <p:tavLst>
                                        <p:tav tm="0">
                                          <p:val>
                                            <p:strVal val="ppt_x"/>
                                          </p:val>
                                        </p:tav>
                                        <p:tav tm="100000">
                                          <p:val>
                                            <p:strVal val="ppt_x"/>
                                          </p:val>
                                        </p:tav>
                                      </p:tavLst>
                                    </p:anim>
                                    <p:anim calcmode="lin" valueType="num">
                                      <p:cBhvr additive="base">
                                        <p:cTn id="34" dur="500"/>
                                        <p:tgtEl>
                                          <p:spTgt spid="20"/>
                                        </p:tgtEl>
                                        <p:attrNameLst>
                                          <p:attrName>ppt_y</p:attrName>
                                        </p:attrNameLst>
                                      </p:cBhvr>
                                      <p:tavLst>
                                        <p:tav tm="0">
                                          <p:val>
                                            <p:strVal val="ppt_y"/>
                                          </p:val>
                                        </p:tav>
                                        <p:tav tm="100000">
                                          <p:val>
                                            <p:strVal val="1+ppt_h/2"/>
                                          </p:val>
                                        </p:tav>
                                      </p:tavLst>
                                    </p:anim>
                                    <p:set>
                                      <p:cBhvr>
                                        <p:cTn id="35" dur="1" fill="hold">
                                          <p:stCondLst>
                                            <p:cond delay="499"/>
                                          </p:stCondLst>
                                        </p:cTn>
                                        <p:tgtEl>
                                          <p:spTgt spid="20"/>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ppt_x"/>
                                          </p:val>
                                        </p:tav>
                                      </p:tavLst>
                                    </p:anim>
                                    <p:anim calcmode="lin" valueType="num">
                                      <p:cBhvr additive="base">
                                        <p:cTn id="38" dur="500"/>
                                        <p:tgtEl>
                                          <p:spTgt spid="22"/>
                                        </p:tgtEl>
                                        <p:attrNameLst>
                                          <p:attrName>ppt_y</p:attrName>
                                        </p:attrNameLst>
                                      </p:cBhvr>
                                      <p:tavLst>
                                        <p:tav tm="0">
                                          <p:val>
                                            <p:strVal val="ppt_y"/>
                                          </p:val>
                                        </p:tav>
                                        <p:tav tm="100000">
                                          <p:val>
                                            <p:strVal val="1+ppt_h/2"/>
                                          </p:val>
                                        </p:tav>
                                      </p:tavLst>
                                    </p:anim>
                                    <p:set>
                                      <p:cBhvr>
                                        <p:cTn id="39" dur="1" fill="hold">
                                          <p:stCondLst>
                                            <p:cond delay="499"/>
                                          </p:stCondLst>
                                        </p:cTn>
                                        <p:tgtEl>
                                          <p:spTgt spid="2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5"/>
                                        </p:tgtEl>
                                        <p:attrNameLst>
                                          <p:attrName>ppt_x</p:attrName>
                                        </p:attrNameLst>
                                      </p:cBhvr>
                                      <p:tavLst>
                                        <p:tav tm="0">
                                          <p:val>
                                            <p:strVal val="ppt_x"/>
                                          </p:val>
                                        </p:tav>
                                        <p:tav tm="100000">
                                          <p:val>
                                            <p:strVal val="ppt_x"/>
                                          </p:val>
                                        </p:tav>
                                      </p:tavLst>
                                    </p:anim>
                                    <p:anim calcmode="lin" valueType="num">
                                      <p:cBhvr additive="base">
                                        <p:cTn id="52" dur="500"/>
                                        <p:tgtEl>
                                          <p:spTgt spid="25"/>
                                        </p:tgtEl>
                                        <p:attrNameLst>
                                          <p:attrName>ppt_y</p:attrName>
                                        </p:attrNameLst>
                                      </p:cBhvr>
                                      <p:tavLst>
                                        <p:tav tm="0">
                                          <p:val>
                                            <p:strVal val="ppt_y"/>
                                          </p:val>
                                        </p:tav>
                                        <p:tav tm="100000">
                                          <p:val>
                                            <p:strVal val="1+ppt_h/2"/>
                                          </p:val>
                                        </p:tav>
                                      </p:tavLst>
                                    </p:anim>
                                    <p:set>
                                      <p:cBhvr>
                                        <p:cTn id="53" dur="1" fill="hold">
                                          <p:stCondLst>
                                            <p:cond delay="499"/>
                                          </p:stCondLst>
                                        </p:cTn>
                                        <p:tgtEl>
                                          <p:spTgt spid="25"/>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ppt_x"/>
                                          </p:val>
                                        </p:tav>
                                      </p:tavLst>
                                    </p:anim>
                                    <p:anim calcmode="lin" valueType="num">
                                      <p:cBhvr additive="base">
                                        <p:cTn id="56" dur="500"/>
                                        <p:tgtEl>
                                          <p:spTgt spid="26"/>
                                        </p:tgtEl>
                                        <p:attrNameLst>
                                          <p:attrName>ppt_y</p:attrName>
                                        </p:attrNameLst>
                                      </p:cBhvr>
                                      <p:tavLst>
                                        <p:tav tm="0">
                                          <p:val>
                                            <p:strVal val="ppt_y"/>
                                          </p:val>
                                        </p:tav>
                                        <p:tav tm="100000">
                                          <p:val>
                                            <p:strVal val="1+ppt_h/2"/>
                                          </p:val>
                                        </p:tav>
                                      </p:tavLst>
                                    </p:anim>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900058" y="2003591"/>
              <a:ext cx="8847563" cy="255454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4000" b="1" i="0" u="sng"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sng"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4000" b="1" i="0" u="sng"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algn="ct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bè</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nghĩa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257</Words>
  <Application>Microsoft Office PowerPoint</Application>
  <PresentationFormat>Widescreen</PresentationFormat>
  <Paragraphs>23</Paragraphs>
  <Slides>10</Slides>
  <Notes>1</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10</vt:i4>
      </vt:variant>
    </vt:vector>
  </HeadingPairs>
  <TitlesOfParts>
    <vt:vector size="28" baseType="lpstr">
      <vt:lpstr>微软雅黑</vt:lpstr>
      <vt:lpstr>Arial</vt:lpstr>
      <vt:lpstr>Arial-Rounded</vt:lpstr>
      <vt:lpstr>Calibri</vt:lpstr>
      <vt:lpstr>Cambria</vt:lpstr>
      <vt:lpstr>等线</vt:lpstr>
      <vt:lpstr>ITC Avant Garde Std Bk</vt:lpstr>
      <vt:lpstr>黑体</vt:lpstr>
      <vt:lpstr>宋体</vt:lpstr>
      <vt:lpstr>华文新魏</vt:lpstr>
      <vt:lpstr>思源黑体 CN Heavy</vt:lpstr>
      <vt:lpstr>2_Office 主题</vt:lpstr>
      <vt:lpstr>https://www.freeppt7.com</vt:lpstr>
      <vt:lpstr>3_Office 主题</vt:lpstr>
      <vt:lpstr>Office 主题</vt:lpstr>
      <vt:lpstr>6_Office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74</cp:revision>
  <dcterms:created xsi:type="dcterms:W3CDTF">2021-07-20T01:55:21Z</dcterms:created>
  <dcterms:modified xsi:type="dcterms:W3CDTF">2026-01-06T01:20:09Z</dcterms:modified>
</cp:coreProperties>
</file>