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81" r:id="rId3"/>
  </p:sldMasterIdLst>
  <p:notesMasterIdLst>
    <p:notesMasterId r:id="rId18"/>
  </p:notesMasterIdLst>
  <p:sldIdLst>
    <p:sldId id="275" r:id="rId4"/>
    <p:sldId id="271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27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5844E-DF4C-4E32-8C35-53C748D857BE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B9175-37DB-405B-8731-986A1A066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2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575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158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771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7AC4F-0A8F-4C80-ABA3-1CC0DEF872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42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70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7AC4F-0A8F-4C80-ABA3-1CC0DEF872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697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109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0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852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46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68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11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4FEC-E54D-473D-A8C1-48BDC819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5901E-F0B8-43BF-8429-56B0CF1F7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2C2A58-DB47-420B-9022-8E253E97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2C6DEF-B33A-4A29-BCA7-E39A253D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36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CD5263-6907-4D65-903B-CC242C9B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A06AF-3F13-4947-85CF-3F4D945B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80EA4-B5C1-4115-BE00-85ABD151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11">
            <a:extLst>
              <a:ext uri="{FF2B5EF4-FFF2-40B4-BE49-F238E27FC236}">
                <a16:creationId xmlns:a16="http://schemas.microsoft.com/office/drawing/2014/main" id="{C66A4B93-689D-4986-9655-9F09B89F2EFA}"/>
              </a:ext>
            </a:extLst>
          </p:cNvPr>
          <p:cNvSpPr/>
          <p:nvPr userDrawn="1"/>
        </p:nvSpPr>
        <p:spPr>
          <a:xfrm>
            <a:off x="127000" y="88900"/>
            <a:ext cx="11925300" cy="6629400"/>
          </a:xfrm>
          <a:prstGeom prst="rect">
            <a:avLst/>
          </a:prstGeom>
          <a:noFill/>
          <a:ln w="38100">
            <a:solidFill>
              <a:srgbClr val="81C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12">
            <a:extLst>
              <a:ext uri="{FF2B5EF4-FFF2-40B4-BE49-F238E27FC236}">
                <a16:creationId xmlns:a16="http://schemas.microsoft.com/office/drawing/2014/main" id="{20EAAB0C-7F08-41D7-9E07-326823F15822}"/>
              </a:ext>
            </a:extLst>
          </p:cNvPr>
          <p:cNvSpPr/>
          <p:nvPr userDrawn="1"/>
        </p:nvSpPr>
        <p:spPr>
          <a:xfrm>
            <a:off x="247650" y="215900"/>
            <a:ext cx="11684000" cy="6375400"/>
          </a:xfrm>
          <a:prstGeom prst="rect">
            <a:avLst/>
          </a:prstGeom>
          <a:noFill/>
          <a:ln w="15875">
            <a:solidFill>
              <a:srgbClr val="C1E6F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688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0AF58-E980-467F-ACAE-0A1F2C9C6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A32-850A-4A5D-9628-1644A855E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6EDF0-2742-4DA6-8DB4-3E1262BF6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F7716-DE1E-4BFE-8C6B-FC3EC656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FF083-12D5-4CD5-8064-B623100A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2407E1-D952-46AD-8E11-E6903D3B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804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442B5-7A0C-4118-8016-335B77C6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65D0E-2E99-4F8B-8B16-025673D14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A7691-67CE-44CB-9C85-3790A4703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C2C07-3B6F-4E5C-88F7-B5EB19461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253AB-B9E7-41F5-9A87-08EDDE9F8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78D7D-6FA4-46C0-A79C-74FBBF30B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222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4A092-3FBE-4ACF-8C61-BF70DAC00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625CD0-DA4F-404F-A9B3-CE74C54F4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1B564-1251-4B8A-9628-964C2EF1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31273-EC08-4537-8A05-0C92BAD38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9C7EE-35AC-4E22-9A82-222FB49F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9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4BA19-E147-4BF2-AA1A-C404CAADD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974AD-EFB7-4B1C-A4A8-332D93CE2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F1A32-AC52-455B-94B4-259598444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5C4DF-FD30-4F76-B467-3AE6FC564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0FB71-7A85-43C0-ADFF-E6A652158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17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48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66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96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0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55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4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80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0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80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5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2026/1/30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41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47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6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D71F-EF8B-4501-B2EE-37501D20C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E30B3C-EBB3-4707-B722-EBD567468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0D920-D374-4E07-B0F9-B4D7788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6D3EF-DB4F-4CD6-9B3C-12F215480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9BAA4-0727-4DB0-8AE8-98F28172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6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3C5DB-9C97-4728-8AEB-C54F5B37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8E971-3E3C-4C58-BF00-007C0E5FB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1F673-C76A-451E-94FB-89EF136FE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5DCDFD-2B83-449E-B88C-6D57CD672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C4973-09B4-4A3B-94EA-30274E47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19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4FF7-7AC3-4DFE-BD59-15AB710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97C1-B804-41B9-9418-42956716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497FD-E5AE-49AE-B093-680B98162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18EE5-5544-4BE3-B472-1B26473C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0ADE-49E6-4936-9BAE-4310755C6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33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4A54-002B-4567-B2C0-2E93EFCCD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A36DE-9BDB-4000-AC23-52E0AD415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71B7B-1ED1-45DB-AC3B-ACDE3F619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CAFC3A-2F90-450E-9CBB-29A36DE1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3EFAE5-1E72-4AD3-93C1-F920C1CC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C33E0-4646-4A29-B711-807B38201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7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BC9A-C837-4D67-BB9A-4684E91D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CDEB1-01BF-4E1C-9A16-029D72B3F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A308E6-A6C9-403A-B6DA-BF3546A26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F884C-B68F-403B-8D2E-2B4AD632A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6E18A-4FA8-46A2-8C2B-F40E832AF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FD6BEF-86C7-4A16-8646-8C7D45E34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CCB788-3A31-4577-8CBC-9C2851C2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BD956F-F260-4652-B48B-4C7A55C7D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76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7216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E9B657-9BAB-4CA1-A5BD-CDBC99B92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36035-B375-49CC-ABCC-607410A1E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0067D-A130-4678-8D3A-EC668AA874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A0D5E-37CC-4E29-8820-30BCAA277B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37442-C74C-4DC3-B8C8-D7DFBFB2E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1693F-D8E1-4C4F-BB0A-C8699F56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F786E1-CF37-44B3-9361-4D405BE69B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28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290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/>
          <a:stretch/>
        </p:blipFill>
        <p:spPr>
          <a:xfrm>
            <a:off x="5888114" y="0"/>
            <a:ext cx="6303886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62" y="512187"/>
            <a:ext cx="877145" cy="79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342">
            <a:off x="1129225" y="4193273"/>
            <a:ext cx="1063852" cy="828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57" y="535290"/>
            <a:ext cx="1261654" cy="672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41" y="97993"/>
            <a:ext cx="897518" cy="478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37" y="230332"/>
            <a:ext cx="988966" cy="563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4" y="-32831"/>
            <a:ext cx="1515113" cy="1515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" y="703199"/>
            <a:ext cx="1535870" cy="8754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981C33-8E8D-CC88-C098-07EF11C43A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1731" y="1155148"/>
            <a:ext cx="5273497" cy="10120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80431E-347F-4A15-3EEF-CB8E163B6B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06320" y="1951602"/>
            <a:ext cx="11626080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2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168900" y="5346700"/>
            <a:ext cx="6864350" cy="12319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 CỰC TRỒNG CÂY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9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98550" y="5346700"/>
            <a:ext cx="10325100" cy="12319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 XẢ RÁC, XẢ NƯỚC THẢI BẨN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8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928547" y="393876"/>
            <a:ext cx="292103" cy="5187394"/>
            <a:chOff x="1374772" y="1213680"/>
            <a:chExt cx="274322" cy="5187394"/>
          </a:xfrm>
        </p:grpSpPr>
        <p:sp>
          <p:nvSpPr>
            <p:cNvPr id="69" name="Pentagon 21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5"/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chemeClr val="tx2"/>
                </a:gs>
                <a:gs pos="82000">
                  <a:schemeClr val="tx2"/>
                </a:gs>
                <a:gs pos="34000">
                  <a:schemeClr val="tx2">
                    <a:lumMod val="75000"/>
                  </a:schemeClr>
                </a:gs>
                <a:gs pos="0">
                  <a:schemeClr val="tx2"/>
                </a:gs>
                <a:gs pos="38000">
                  <a:schemeClr val="tx2"/>
                </a:gs>
                <a:gs pos="100000">
                  <a:schemeClr val="tx2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Rectangle 23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ectangle 24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Freeform 25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4" name="Straight Connector 26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7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8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9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30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1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17"/>
          <p:cNvGrpSpPr/>
          <p:nvPr/>
        </p:nvGrpSpPr>
        <p:grpSpPr>
          <a:xfrm>
            <a:off x="869020" y="1252155"/>
            <a:ext cx="3510756" cy="778910"/>
            <a:chOff x="1912729" y="2317037"/>
            <a:chExt cx="3510756" cy="778910"/>
          </a:xfrm>
        </p:grpSpPr>
        <p:sp>
          <p:nvSpPr>
            <p:cNvPr id="82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EB4675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TextBox 38"/>
            <p:cNvSpPr txBox="1"/>
            <p:nvPr/>
          </p:nvSpPr>
          <p:spPr>
            <a:xfrm>
              <a:off x="1972257" y="2401395"/>
              <a:ext cx="385042" cy="523220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文本框 21"/>
            <p:cNvSpPr txBox="1"/>
            <p:nvPr/>
          </p:nvSpPr>
          <p:spPr>
            <a:xfrm>
              <a:off x="2416827" y="2388061"/>
              <a:ext cx="184731" cy="707886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6" name="组合 22"/>
          <p:cNvGrpSpPr/>
          <p:nvPr/>
        </p:nvGrpSpPr>
        <p:grpSpPr>
          <a:xfrm>
            <a:off x="869020" y="2154454"/>
            <a:ext cx="3510756" cy="748252"/>
            <a:chOff x="1912729" y="3219336"/>
            <a:chExt cx="3510756" cy="748252"/>
          </a:xfrm>
        </p:grpSpPr>
        <p:sp>
          <p:nvSpPr>
            <p:cNvPr id="87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FC00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TextBox 191"/>
            <p:cNvSpPr txBox="1"/>
            <p:nvPr/>
          </p:nvSpPr>
          <p:spPr>
            <a:xfrm>
              <a:off x="1972257" y="3303861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0" name="文本框 26"/>
            <p:cNvSpPr txBox="1"/>
            <p:nvPr/>
          </p:nvSpPr>
          <p:spPr>
            <a:xfrm>
              <a:off x="2416827" y="3259702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27"/>
          <p:cNvGrpSpPr/>
          <p:nvPr/>
        </p:nvGrpSpPr>
        <p:grpSpPr>
          <a:xfrm>
            <a:off x="869020" y="3056753"/>
            <a:ext cx="3510756" cy="771608"/>
            <a:chOff x="1912729" y="4121635"/>
            <a:chExt cx="3510756" cy="771608"/>
          </a:xfrm>
        </p:grpSpPr>
        <p:sp>
          <p:nvSpPr>
            <p:cNvPr id="92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74AC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TextBox 192"/>
            <p:cNvSpPr txBox="1"/>
            <p:nvPr/>
          </p:nvSpPr>
          <p:spPr>
            <a:xfrm>
              <a:off x="1972257" y="4206327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5" name="文本框 31"/>
            <p:cNvSpPr txBox="1"/>
            <p:nvPr/>
          </p:nvSpPr>
          <p:spPr>
            <a:xfrm>
              <a:off x="2416827" y="4185357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5" name="Chevron 104"/>
          <p:cNvSpPr/>
          <p:nvPr/>
        </p:nvSpPr>
        <p:spPr>
          <a:xfrm>
            <a:off x="4247668" y="1289299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矩形 38"/>
          <p:cNvSpPr/>
          <p:nvPr/>
        </p:nvSpPr>
        <p:spPr>
          <a:xfrm>
            <a:off x="4532750" y="1147129"/>
            <a:ext cx="7153602" cy="78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Lấp ao, hồ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冬青黑体简体中文 W3" panose="020B0300000000000000" pitchFamily="34" charset="-122"/>
              <a:ea typeface="冬青黑体简体中文 W3" panose="020B0300000000000000" pitchFamily="34" charset="-122"/>
              <a:cs typeface="+mn-cs"/>
            </a:endParaRPr>
          </a:p>
        </p:txBody>
      </p:sp>
      <p:sp>
        <p:nvSpPr>
          <p:cNvPr id="106" name="Chevron 105"/>
          <p:cNvSpPr/>
          <p:nvPr/>
        </p:nvSpPr>
        <p:spPr>
          <a:xfrm>
            <a:off x="4247668" y="2199892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矩形 37"/>
          <p:cNvSpPr/>
          <p:nvPr/>
        </p:nvSpPr>
        <p:spPr>
          <a:xfrm>
            <a:off x="4208861" y="2081445"/>
            <a:ext cx="774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Chặt cây</a:t>
            </a:r>
          </a:p>
        </p:txBody>
      </p:sp>
      <p:sp>
        <p:nvSpPr>
          <p:cNvPr id="107" name="Chevron 106"/>
          <p:cNvSpPr/>
          <p:nvPr/>
        </p:nvSpPr>
        <p:spPr>
          <a:xfrm>
            <a:off x="4247668" y="3112765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矩形 40"/>
          <p:cNvSpPr/>
          <p:nvPr/>
        </p:nvSpPr>
        <p:spPr>
          <a:xfrm>
            <a:off x="4439304" y="3044604"/>
            <a:ext cx="72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Xả rác bừa bãi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0348" y="300968"/>
            <a:ext cx="50113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NÊN LÀM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/>
      <p:bldP spid="106" grpId="0" animBg="1"/>
      <p:bldP spid="101" grpId="0"/>
      <p:bldP spid="107" grpId="0" animBg="1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97718" y="131595"/>
            <a:ext cx="9153427" cy="5083277"/>
          </a:xfrm>
          <a:prstGeom prst="wedgeRoundRectCallout">
            <a:avLst>
              <a:gd name="adj1" fmla="val 26363"/>
              <a:gd name="adj2" fmla="val 50115"/>
              <a:gd name="adj3" fmla="val 16667"/>
            </a:avLst>
          </a:prstGeom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 NHỚ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Xung quanh ta có rất nhiều loài thực vật và động vật. Chúng ta cùng bảo vệ môi trường sống của thực vật và động vật nhé!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963" y="3101474"/>
            <a:ext cx="4788319" cy="37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41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/>
          <a:stretch/>
        </p:blipFill>
        <p:spPr>
          <a:xfrm>
            <a:off x="5888114" y="0"/>
            <a:ext cx="630388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8" y="1716750"/>
            <a:ext cx="6442648" cy="49462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2">
            <a:extLst>
              <a:ext uri="{FF2B5EF4-FFF2-40B4-BE49-F238E27FC236}">
                <a16:creationId xmlns:a16="http://schemas.microsoft.com/office/drawing/2014/main" id="{114D25A2-C5DE-47BE-831B-2BFBD0A521D3}"/>
              </a:ext>
            </a:extLst>
          </p:cNvPr>
          <p:cNvGrpSpPr/>
          <p:nvPr/>
        </p:nvGrpSpPr>
        <p:grpSpPr>
          <a:xfrm>
            <a:off x="1774688" y="2140590"/>
            <a:ext cx="8642624" cy="1884349"/>
            <a:chOff x="5442154" y="1128254"/>
            <a:chExt cx="4041059" cy="881071"/>
          </a:xfrm>
        </p:grpSpPr>
        <p:pic>
          <p:nvPicPr>
            <p:cNvPr id="3" name="21">
              <a:extLst>
                <a:ext uri="{FF2B5EF4-FFF2-40B4-BE49-F238E27FC236}">
                  <a16:creationId xmlns:a16="http://schemas.microsoft.com/office/drawing/2014/main" id="{DCB5E1FA-E55D-4751-9197-A9327814D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2154" y="1128254"/>
              <a:ext cx="4041059" cy="881071"/>
            </a:xfrm>
            <a:prstGeom prst="rect">
              <a:avLst/>
            </a:prstGeom>
          </p:spPr>
        </p:pic>
        <p:sp>
          <p:nvSpPr>
            <p:cNvPr id="4" name="76">
              <a:extLst>
                <a:ext uri="{FF2B5EF4-FFF2-40B4-BE49-F238E27FC236}">
                  <a16:creationId xmlns:a16="http://schemas.microsoft.com/office/drawing/2014/main" id="{1CB522EC-061F-458F-855B-1B8E22EAE450}"/>
                </a:ext>
              </a:extLst>
            </p:cNvPr>
            <p:cNvSpPr txBox="1"/>
            <p:nvPr/>
          </p:nvSpPr>
          <p:spPr>
            <a:xfrm>
              <a:off x="6563116" y="1199413"/>
              <a:ext cx="2365639" cy="618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1" i="0" u="none" strike="noStrike" kern="0" cap="none" spc="0" normalizeH="0" baseline="0" noProof="0" dirty="0">
                  <a:ln w="22225">
                    <a:solidFill>
                      <a:srgbClr val="E7E6E6">
                        <a:lumMod val="50000"/>
                      </a:srgbClr>
                    </a:solidFill>
                    <a:prstDash val="solid"/>
                  </a:ln>
                  <a:solidFill>
                    <a:srgbClr val="33B1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Cookies" panose="02040603050506020204" pitchFamily="18" charset="0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KHỞI ĐỘNG</a:t>
              </a:r>
              <a:endParaRPr kumimoji="0" lang="zh-CN" altLang="en-US" sz="8000" b="1" i="0" u="none" strike="noStrike" kern="0" cap="none" spc="0" normalizeH="0" baseline="0" noProof="0" dirty="0">
                <a:ln w="22225">
                  <a:solidFill>
                    <a:srgbClr val="E7E6E6">
                      <a:lumMod val="50000"/>
                    </a:srgbClr>
                  </a:solidFill>
                  <a:prstDash val="solid"/>
                </a:ln>
                <a:solidFill>
                  <a:srgbClr val="33B1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经典趣体简" panose="02010609000101010101" pitchFamily="49" charset="-122"/>
                <a:cs typeface="经典趣体简" panose="02010609000101010101" pitchFamily="49" charset="-122"/>
              </a:endParaRPr>
            </a:p>
          </p:txBody>
        </p:sp>
      </p:grpSp>
      <p:sp>
        <p:nvSpPr>
          <p:cNvPr id="5" name="64">
            <a:extLst>
              <a:ext uri="{FF2B5EF4-FFF2-40B4-BE49-F238E27FC236}">
                <a16:creationId xmlns:a16="http://schemas.microsoft.com/office/drawing/2014/main" id="{071FED80-87D5-4E6F-A5FE-C8C05340D8F3}"/>
              </a:ext>
            </a:extLst>
          </p:cNvPr>
          <p:cNvSpPr/>
          <p:nvPr/>
        </p:nvSpPr>
        <p:spPr>
          <a:xfrm>
            <a:off x="1301174" y="2050424"/>
            <a:ext cx="2137711" cy="1808006"/>
          </a:xfrm>
          <a:prstGeom prst="cloud">
            <a:avLst/>
          </a:prstGeom>
          <a:solidFill>
            <a:srgbClr val="F098B0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21">
            <a:extLst>
              <a:ext uri="{FF2B5EF4-FFF2-40B4-BE49-F238E27FC236}">
                <a16:creationId xmlns:a16="http://schemas.microsoft.com/office/drawing/2014/main" id="{FF971658-1433-40E5-B4A3-0C2A54E149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31420" y="220065"/>
            <a:ext cx="2139508" cy="2399449"/>
          </a:xfrm>
          <a:prstGeom prst="rect">
            <a:avLst/>
          </a:prstGeom>
        </p:spPr>
      </p:pic>
      <p:pic>
        <p:nvPicPr>
          <p:cNvPr id="7" name="23">
            <a:extLst>
              <a:ext uri="{FF2B5EF4-FFF2-40B4-BE49-F238E27FC236}">
                <a16:creationId xmlns:a16="http://schemas.microsoft.com/office/drawing/2014/main" id="{B627AE09-79C8-4A6A-8B10-EE9E27E2FA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8957" flipH="1">
            <a:off x="9094004" y="476065"/>
            <a:ext cx="2667503" cy="3148716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A08A4ED-3153-4CFA-849D-CC33CFA03B18}"/>
              </a:ext>
            </a:extLst>
          </p:cNvPr>
          <p:cNvSpPr/>
          <p:nvPr/>
        </p:nvSpPr>
        <p:spPr>
          <a:xfrm>
            <a:off x="165497" y="4515338"/>
            <a:ext cx="6950006" cy="2332994"/>
          </a:xfrm>
          <a:custGeom>
            <a:avLst/>
            <a:gdLst>
              <a:gd name="connsiteX0" fmla="*/ 1998240 w 6538297"/>
              <a:gd name="connsiteY0" fmla="*/ 377 h 2332994"/>
              <a:gd name="connsiteX1" fmla="*/ 2111404 w 6538297"/>
              <a:gd name="connsiteY1" fmla="*/ 12719 h 2332994"/>
              <a:gd name="connsiteX2" fmla="*/ 2554534 w 6538297"/>
              <a:gd name="connsiteY2" fmla="*/ 1622470 h 2332994"/>
              <a:gd name="connsiteX3" fmla="*/ 3846994 w 6538297"/>
              <a:gd name="connsiteY3" fmla="*/ 1090810 h 2332994"/>
              <a:gd name="connsiteX4" fmla="*/ 3919406 w 6538297"/>
              <a:gd name="connsiteY4" fmla="*/ 1701619 h 2332994"/>
              <a:gd name="connsiteX5" fmla="*/ 3906157 w 6538297"/>
              <a:gd name="connsiteY5" fmla="*/ 1742253 h 2332994"/>
              <a:gd name="connsiteX6" fmla="*/ 3968083 w 6538297"/>
              <a:gd name="connsiteY6" fmla="*/ 1779072 h 2332994"/>
              <a:gd name="connsiteX7" fmla="*/ 4240662 w 6538297"/>
              <a:gd name="connsiteY7" fmla="*/ 2059168 h 2332994"/>
              <a:gd name="connsiteX8" fmla="*/ 4619671 w 6538297"/>
              <a:gd name="connsiteY8" fmla="*/ 1356240 h 2332994"/>
              <a:gd name="connsiteX9" fmla="*/ 4689281 w 6538297"/>
              <a:gd name="connsiteY9" fmla="*/ 1362928 h 2332994"/>
              <a:gd name="connsiteX10" fmla="*/ 4961860 w 6538297"/>
              <a:gd name="connsiteY10" fmla="*/ 2235228 h 2332994"/>
              <a:gd name="connsiteX11" fmla="*/ 5756882 w 6538297"/>
              <a:gd name="connsiteY11" fmla="*/ 1947130 h 2332994"/>
              <a:gd name="connsiteX12" fmla="*/ 5795210 w 6538297"/>
              <a:gd name="connsiteY12" fmla="*/ 2036565 h 2332994"/>
              <a:gd name="connsiteX13" fmla="*/ 5805423 w 6538297"/>
              <a:gd name="connsiteY13" fmla="*/ 2083257 h 2332994"/>
              <a:gd name="connsiteX14" fmla="*/ 5822774 w 6538297"/>
              <a:gd name="connsiteY14" fmla="*/ 2021613 h 2332994"/>
              <a:gd name="connsiteX15" fmla="*/ 6000043 w 6538297"/>
              <a:gd name="connsiteY15" fmla="*/ 1871151 h 2332994"/>
              <a:gd name="connsiteX16" fmla="*/ 6130198 w 6538297"/>
              <a:gd name="connsiteY16" fmla="*/ 2287670 h 2332994"/>
              <a:gd name="connsiteX17" fmla="*/ 6509818 w 6538297"/>
              <a:gd name="connsiteY17" fmla="*/ 2150104 h 2332994"/>
              <a:gd name="connsiteX18" fmla="*/ 6531087 w 6538297"/>
              <a:gd name="connsiteY18" fmla="*/ 2308150 h 2332994"/>
              <a:gd name="connsiteX19" fmla="*/ 6519694 w 6538297"/>
              <a:gd name="connsiteY19" fmla="*/ 2332994 h 2332994"/>
              <a:gd name="connsiteX20" fmla="*/ 549000 w 6538297"/>
              <a:gd name="connsiteY20" fmla="*/ 2332994 h 2332994"/>
              <a:gd name="connsiteX21" fmla="*/ 556839 w 6538297"/>
              <a:gd name="connsiteY21" fmla="*/ 2326594 h 2332994"/>
              <a:gd name="connsiteX22" fmla="*/ 569684 w 6538297"/>
              <a:gd name="connsiteY22" fmla="*/ 2316582 h 2332994"/>
              <a:gd name="connsiteX23" fmla="*/ 135787 w 6538297"/>
              <a:gd name="connsiteY23" fmla="*/ 839747 h 2332994"/>
              <a:gd name="connsiteX24" fmla="*/ 1382088 w 6538297"/>
              <a:gd name="connsiteY24" fmla="*/ 1297566 h 2332994"/>
              <a:gd name="connsiteX25" fmla="*/ 1998240 w 6538297"/>
              <a:gd name="connsiteY25" fmla="*/ 377 h 2332994"/>
              <a:gd name="connsiteX26" fmla="*/ 3750560 w 6538297"/>
              <a:gd name="connsiteY26" fmla="*/ 1677527 h 2332994"/>
              <a:gd name="connsiteX27" fmla="*/ 3740649 w 6538297"/>
              <a:gd name="connsiteY27" fmla="*/ 1677725 h 2332994"/>
              <a:gd name="connsiteX28" fmla="*/ 3762095 w 6538297"/>
              <a:gd name="connsiteY28" fmla="*/ 1681040 h 2332994"/>
              <a:gd name="connsiteX29" fmla="*/ 3750560 w 6538297"/>
              <a:gd name="connsiteY29" fmla="*/ 1677527 h 2332994"/>
              <a:gd name="connsiteX30" fmla="*/ 3572230 w 6538297"/>
              <a:gd name="connsiteY30" fmla="*/ 1716161 h 2332994"/>
              <a:gd name="connsiteX31" fmla="*/ 3561193 w 6538297"/>
              <a:gd name="connsiteY31" fmla="*/ 1721090 h 2332994"/>
              <a:gd name="connsiteX32" fmla="*/ 3541768 w 6538297"/>
              <a:gd name="connsiteY32" fmla="*/ 1737843 h 2332994"/>
              <a:gd name="connsiteX33" fmla="*/ 3572230 w 6538297"/>
              <a:gd name="connsiteY33" fmla="*/ 1716161 h 2332994"/>
              <a:gd name="connsiteX34" fmla="*/ 3525801 w 6538297"/>
              <a:gd name="connsiteY34" fmla="*/ 1751614 h 2332994"/>
              <a:gd name="connsiteX35" fmla="*/ 3516652 w 6538297"/>
              <a:gd name="connsiteY35" fmla="*/ 1759504 h 2332994"/>
              <a:gd name="connsiteX36" fmla="*/ 3474033 w 6538297"/>
              <a:gd name="connsiteY36" fmla="*/ 1811082 h 2332994"/>
              <a:gd name="connsiteX37" fmla="*/ 3525801 w 6538297"/>
              <a:gd name="connsiteY37" fmla="*/ 1751614 h 2332994"/>
              <a:gd name="connsiteX38" fmla="*/ 5592107 w 6538297"/>
              <a:gd name="connsiteY38" fmla="*/ 2033922 h 2332994"/>
              <a:gd name="connsiteX39" fmla="*/ 5608463 w 6538297"/>
              <a:gd name="connsiteY39" fmla="*/ 2041787 h 2332994"/>
              <a:gd name="connsiteX40" fmla="*/ 5597555 w 6538297"/>
              <a:gd name="connsiteY40" fmla="*/ 2035302 h 2332994"/>
              <a:gd name="connsiteX41" fmla="*/ 5592107 w 6538297"/>
              <a:gd name="connsiteY41" fmla="*/ 2033922 h 2332994"/>
              <a:gd name="connsiteX42" fmla="*/ 5638299 w 6538297"/>
              <a:gd name="connsiteY42" fmla="*/ 2059527 h 2332994"/>
              <a:gd name="connsiteX43" fmla="*/ 5677373 w 6538297"/>
              <a:gd name="connsiteY43" fmla="*/ 2090272 h 2332994"/>
              <a:gd name="connsiteX44" fmla="*/ 5655674 w 6538297"/>
              <a:gd name="connsiteY44" fmla="*/ 2069858 h 2332994"/>
              <a:gd name="connsiteX45" fmla="*/ 5638299 w 6538297"/>
              <a:gd name="connsiteY45" fmla="*/ 2059527 h 2332994"/>
              <a:gd name="connsiteX46" fmla="*/ 5738521 w 6538297"/>
              <a:gd name="connsiteY46" fmla="*/ 2147798 h 2332994"/>
              <a:gd name="connsiteX47" fmla="*/ 5760213 w 6538297"/>
              <a:gd name="connsiteY47" fmla="*/ 2171383 h 2332994"/>
              <a:gd name="connsiteX48" fmla="*/ 5748461 w 6538297"/>
              <a:gd name="connsiteY48" fmla="*/ 2157151 h 2332994"/>
              <a:gd name="connsiteX49" fmla="*/ 5738521 w 6538297"/>
              <a:gd name="connsiteY49" fmla="*/ 2147798 h 2332994"/>
              <a:gd name="connsiteX50" fmla="*/ 5772946 w 6538297"/>
              <a:gd name="connsiteY50" fmla="*/ 2186805 h 2332994"/>
              <a:gd name="connsiteX51" fmla="*/ 5778370 w 6538297"/>
              <a:gd name="connsiteY51" fmla="*/ 2193672 h 2332994"/>
              <a:gd name="connsiteX52" fmla="*/ 5775884 w 6538297"/>
              <a:gd name="connsiteY52" fmla="*/ 2190362 h 2332994"/>
              <a:gd name="connsiteX53" fmla="*/ 5772946 w 6538297"/>
              <a:gd name="connsiteY53" fmla="*/ 2186805 h 233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538297" h="2332994">
                <a:moveTo>
                  <a:pt x="1998240" y="377"/>
                </a:moveTo>
                <a:cubicBezTo>
                  <a:pt x="2033907" y="-1299"/>
                  <a:pt x="2071592" y="2566"/>
                  <a:pt x="2111404" y="12719"/>
                </a:cubicBezTo>
                <a:cubicBezTo>
                  <a:pt x="2748402" y="175171"/>
                  <a:pt x="2554534" y="1622470"/>
                  <a:pt x="2554534" y="1622470"/>
                </a:cubicBezTo>
                <a:cubicBezTo>
                  <a:pt x="2554534" y="1622470"/>
                  <a:pt x="3413096" y="175171"/>
                  <a:pt x="3846994" y="1090810"/>
                </a:cubicBezTo>
                <a:cubicBezTo>
                  <a:pt x="3953160" y="1316027"/>
                  <a:pt x="3963546" y="1520939"/>
                  <a:pt x="3919406" y="1701619"/>
                </a:cubicBezTo>
                <a:lnTo>
                  <a:pt x="3906157" y="1742253"/>
                </a:lnTo>
                <a:lnTo>
                  <a:pt x="3968083" y="1779072"/>
                </a:lnTo>
                <a:cubicBezTo>
                  <a:pt x="4122829" y="1893111"/>
                  <a:pt x="4240662" y="2059168"/>
                  <a:pt x="4240662" y="2059168"/>
                </a:cubicBezTo>
                <a:cubicBezTo>
                  <a:pt x="4240662" y="2059168"/>
                  <a:pt x="4290572" y="1369868"/>
                  <a:pt x="4619671" y="1356240"/>
                </a:cubicBezTo>
                <a:cubicBezTo>
                  <a:pt x="4641611" y="1355331"/>
                  <a:pt x="4664792" y="1357427"/>
                  <a:pt x="4689281" y="1362928"/>
                </a:cubicBezTo>
                <a:cubicBezTo>
                  <a:pt x="5081113" y="1450959"/>
                  <a:pt x="4961860" y="2235228"/>
                  <a:pt x="4961860" y="2235228"/>
                </a:cubicBezTo>
                <a:cubicBezTo>
                  <a:pt x="4961860" y="2235228"/>
                  <a:pt x="5489982" y="1450959"/>
                  <a:pt x="5756882" y="1947130"/>
                </a:cubicBezTo>
                <a:cubicBezTo>
                  <a:pt x="5773209" y="1977640"/>
                  <a:pt x="5785853" y="2007464"/>
                  <a:pt x="5795210" y="2036565"/>
                </a:cubicBezTo>
                <a:lnTo>
                  <a:pt x="5805423" y="2083257"/>
                </a:lnTo>
                <a:lnTo>
                  <a:pt x="5822774" y="2021613"/>
                </a:lnTo>
                <a:cubicBezTo>
                  <a:pt x="5852941" y="1933246"/>
                  <a:pt x="5906495" y="1850134"/>
                  <a:pt x="6000043" y="1871151"/>
                </a:cubicBezTo>
                <a:cubicBezTo>
                  <a:pt x="6187141" y="1913185"/>
                  <a:pt x="6130198" y="2287670"/>
                  <a:pt x="6130198" y="2287670"/>
                </a:cubicBezTo>
                <a:cubicBezTo>
                  <a:pt x="6130198" y="2287670"/>
                  <a:pt x="6382374" y="1913185"/>
                  <a:pt x="6509818" y="2150104"/>
                </a:cubicBezTo>
                <a:cubicBezTo>
                  <a:pt x="6541001" y="2208378"/>
                  <a:pt x="6544051" y="2261398"/>
                  <a:pt x="6531087" y="2308150"/>
                </a:cubicBezTo>
                <a:lnTo>
                  <a:pt x="6519694" y="2332994"/>
                </a:lnTo>
                <a:lnTo>
                  <a:pt x="549000" y="2332994"/>
                </a:lnTo>
                <a:lnTo>
                  <a:pt x="556839" y="2326594"/>
                </a:lnTo>
                <a:cubicBezTo>
                  <a:pt x="565177" y="2319986"/>
                  <a:pt x="569684" y="2316582"/>
                  <a:pt x="569684" y="2316582"/>
                </a:cubicBezTo>
                <a:cubicBezTo>
                  <a:pt x="569684" y="2316582"/>
                  <a:pt x="-335038" y="1592933"/>
                  <a:pt x="135787" y="839747"/>
                </a:cubicBezTo>
                <a:cubicBezTo>
                  <a:pt x="615844" y="71792"/>
                  <a:pt x="1382088" y="1297566"/>
                  <a:pt x="1382088" y="1297566"/>
                </a:cubicBezTo>
                <a:cubicBezTo>
                  <a:pt x="1382088" y="1297566"/>
                  <a:pt x="1463227" y="25526"/>
                  <a:pt x="1998240" y="377"/>
                </a:cubicBezTo>
                <a:close/>
                <a:moveTo>
                  <a:pt x="3750560" y="1677527"/>
                </a:moveTo>
                <a:lnTo>
                  <a:pt x="3740649" y="1677725"/>
                </a:lnTo>
                <a:lnTo>
                  <a:pt x="3762095" y="1681040"/>
                </a:lnTo>
                <a:lnTo>
                  <a:pt x="3750560" y="1677527"/>
                </a:lnTo>
                <a:close/>
                <a:moveTo>
                  <a:pt x="3572230" y="1716161"/>
                </a:moveTo>
                <a:lnTo>
                  <a:pt x="3561193" y="1721090"/>
                </a:lnTo>
                <a:lnTo>
                  <a:pt x="3541768" y="1737843"/>
                </a:lnTo>
                <a:lnTo>
                  <a:pt x="3572230" y="1716161"/>
                </a:lnTo>
                <a:close/>
                <a:moveTo>
                  <a:pt x="3525801" y="1751614"/>
                </a:moveTo>
                <a:lnTo>
                  <a:pt x="3516652" y="1759504"/>
                </a:lnTo>
                <a:cubicBezTo>
                  <a:pt x="3502104" y="1774443"/>
                  <a:pt x="3487875" y="1791575"/>
                  <a:pt x="3474033" y="1811082"/>
                </a:cubicBezTo>
                <a:lnTo>
                  <a:pt x="3525801" y="1751614"/>
                </a:lnTo>
                <a:close/>
                <a:moveTo>
                  <a:pt x="5592107" y="2033922"/>
                </a:moveTo>
                <a:lnTo>
                  <a:pt x="5608463" y="2041787"/>
                </a:lnTo>
                <a:lnTo>
                  <a:pt x="5597555" y="2035302"/>
                </a:lnTo>
                <a:lnTo>
                  <a:pt x="5592107" y="2033922"/>
                </a:lnTo>
                <a:close/>
                <a:moveTo>
                  <a:pt x="5638299" y="2059527"/>
                </a:moveTo>
                <a:lnTo>
                  <a:pt x="5677373" y="2090272"/>
                </a:lnTo>
                <a:lnTo>
                  <a:pt x="5655674" y="2069858"/>
                </a:lnTo>
                <a:lnTo>
                  <a:pt x="5638299" y="2059527"/>
                </a:lnTo>
                <a:close/>
                <a:moveTo>
                  <a:pt x="5738521" y="2147798"/>
                </a:moveTo>
                <a:lnTo>
                  <a:pt x="5760213" y="2171383"/>
                </a:lnTo>
                <a:lnTo>
                  <a:pt x="5748461" y="2157151"/>
                </a:lnTo>
                <a:lnTo>
                  <a:pt x="5738521" y="2147798"/>
                </a:lnTo>
                <a:close/>
                <a:moveTo>
                  <a:pt x="5772946" y="2186805"/>
                </a:moveTo>
                <a:lnTo>
                  <a:pt x="5778370" y="2193672"/>
                </a:lnTo>
                <a:lnTo>
                  <a:pt x="5775884" y="2190362"/>
                </a:lnTo>
                <a:lnTo>
                  <a:pt x="5772946" y="2186805"/>
                </a:lnTo>
                <a:close/>
              </a:path>
            </a:pathLst>
          </a:custGeom>
          <a:solidFill>
            <a:srgbClr val="81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716563C-CC15-4BE5-91BD-7E16DED71F9B}"/>
              </a:ext>
            </a:extLst>
          </p:cNvPr>
          <p:cNvSpPr/>
          <p:nvPr/>
        </p:nvSpPr>
        <p:spPr>
          <a:xfrm>
            <a:off x="7506974" y="5390209"/>
            <a:ext cx="4086441" cy="1458123"/>
          </a:xfrm>
          <a:custGeom>
            <a:avLst/>
            <a:gdLst>
              <a:gd name="connsiteX0" fmla="*/ 1998240 w 6538297"/>
              <a:gd name="connsiteY0" fmla="*/ 377 h 2332994"/>
              <a:gd name="connsiteX1" fmla="*/ 2111404 w 6538297"/>
              <a:gd name="connsiteY1" fmla="*/ 12719 h 2332994"/>
              <a:gd name="connsiteX2" fmla="*/ 2554534 w 6538297"/>
              <a:gd name="connsiteY2" fmla="*/ 1622470 h 2332994"/>
              <a:gd name="connsiteX3" fmla="*/ 3846994 w 6538297"/>
              <a:gd name="connsiteY3" fmla="*/ 1090810 h 2332994"/>
              <a:gd name="connsiteX4" fmla="*/ 3919406 w 6538297"/>
              <a:gd name="connsiteY4" fmla="*/ 1701619 h 2332994"/>
              <a:gd name="connsiteX5" fmla="*/ 3906157 w 6538297"/>
              <a:gd name="connsiteY5" fmla="*/ 1742253 h 2332994"/>
              <a:gd name="connsiteX6" fmla="*/ 3968083 w 6538297"/>
              <a:gd name="connsiteY6" fmla="*/ 1779072 h 2332994"/>
              <a:gd name="connsiteX7" fmla="*/ 4240662 w 6538297"/>
              <a:gd name="connsiteY7" fmla="*/ 2059168 h 2332994"/>
              <a:gd name="connsiteX8" fmla="*/ 4619671 w 6538297"/>
              <a:gd name="connsiteY8" fmla="*/ 1356240 h 2332994"/>
              <a:gd name="connsiteX9" fmla="*/ 4689281 w 6538297"/>
              <a:gd name="connsiteY9" fmla="*/ 1362928 h 2332994"/>
              <a:gd name="connsiteX10" fmla="*/ 4961860 w 6538297"/>
              <a:gd name="connsiteY10" fmla="*/ 2235228 h 2332994"/>
              <a:gd name="connsiteX11" fmla="*/ 5756882 w 6538297"/>
              <a:gd name="connsiteY11" fmla="*/ 1947130 h 2332994"/>
              <a:gd name="connsiteX12" fmla="*/ 5795210 w 6538297"/>
              <a:gd name="connsiteY12" fmla="*/ 2036565 h 2332994"/>
              <a:gd name="connsiteX13" fmla="*/ 5805423 w 6538297"/>
              <a:gd name="connsiteY13" fmla="*/ 2083257 h 2332994"/>
              <a:gd name="connsiteX14" fmla="*/ 5822774 w 6538297"/>
              <a:gd name="connsiteY14" fmla="*/ 2021613 h 2332994"/>
              <a:gd name="connsiteX15" fmla="*/ 6000043 w 6538297"/>
              <a:gd name="connsiteY15" fmla="*/ 1871151 h 2332994"/>
              <a:gd name="connsiteX16" fmla="*/ 6130198 w 6538297"/>
              <a:gd name="connsiteY16" fmla="*/ 2287670 h 2332994"/>
              <a:gd name="connsiteX17" fmla="*/ 6509818 w 6538297"/>
              <a:gd name="connsiteY17" fmla="*/ 2150104 h 2332994"/>
              <a:gd name="connsiteX18" fmla="*/ 6531087 w 6538297"/>
              <a:gd name="connsiteY18" fmla="*/ 2308150 h 2332994"/>
              <a:gd name="connsiteX19" fmla="*/ 6519694 w 6538297"/>
              <a:gd name="connsiteY19" fmla="*/ 2332994 h 2332994"/>
              <a:gd name="connsiteX20" fmla="*/ 549000 w 6538297"/>
              <a:gd name="connsiteY20" fmla="*/ 2332994 h 2332994"/>
              <a:gd name="connsiteX21" fmla="*/ 556839 w 6538297"/>
              <a:gd name="connsiteY21" fmla="*/ 2326594 h 2332994"/>
              <a:gd name="connsiteX22" fmla="*/ 569684 w 6538297"/>
              <a:gd name="connsiteY22" fmla="*/ 2316582 h 2332994"/>
              <a:gd name="connsiteX23" fmla="*/ 135787 w 6538297"/>
              <a:gd name="connsiteY23" fmla="*/ 839747 h 2332994"/>
              <a:gd name="connsiteX24" fmla="*/ 1382088 w 6538297"/>
              <a:gd name="connsiteY24" fmla="*/ 1297566 h 2332994"/>
              <a:gd name="connsiteX25" fmla="*/ 1998240 w 6538297"/>
              <a:gd name="connsiteY25" fmla="*/ 377 h 2332994"/>
              <a:gd name="connsiteX26" fmla="*/ 3750560 w 6538297"/>
              <a:gd name="connsiteY26" fmla="*/ 1677527 h 2332994"/>
              <a:gd name="connsiteX27" fmla="*/ 3740649 w 6538297"/>
              <a:gd name="connsiteY27" fmla="*/ 1677725 h 2332994"/>
              <a:gd name="connsiteX28" fmla="*/ 3762095 w 6538297"/>
              <a:gd name="connsiteY28" fmla="*/ 1681040 h 2332994"/>
              <a:gd name="connsiteX29" fmla="*/ 3750560 w 6538297"/>
              <a:gd name="connsiteY29" fmla="*/ 1677527 h 2332994"/>
              <a:gd name="connsiteX30" fmla="*/ 3572230 w 6538297"/>
              <a:gd name="connsiteY30" fmla="*/ 1716161 h 2332994"/>
              <a:gd name="connsiteX31" fmla="*/ 3561193 w 6538297"/>
              <a:gd name="connsiteY31" fmla="*/ 1721090 h 2332994"/>
              <a:gd name="connsiteX32" fmla="*/ 3541768 w 6538297"/>
              <a:gd name="connsiteY32" fmla="*/ 1737843 h 2332994"/>
              <a:gd name="connsiteX33" fmla="*/ 3572230 w 6538297"/>
              <a:gd name="connsiteY33" fmla="*/ 1716161 h 2332994"/>
              <a:gd name="connsiteX34" fmla="*/ 3525801 w 6538297"/>
              <a:gd name="connsiteY34" fmla="*/ 1751614 h 2332994"/>
              <a:gd name="connsiteX35" fmla="*/ 3516652 w 6538297"/>
              <a:gd name="connsiteY35" fmla="*/ 1759504 h 2332994"/>
              <a:gd name="connsiteX36" fmla="*/ 3474033 w 6538297"/>
              <a:gd name="connsiteY36" fmla="*/ 1811082 h 2332994"/>
              <a:gd name="connsiteX37" fmla="*/ 3525801 w 6538297"/>
              <a:gd name="connsiteY37" fmla="*/ 1751614 h 2332994"/>
              <a:gd name="connsiteX38" fmla="*/ 5592107 w 6538297"/>
              <a:gd name="connsiteY38" fmla="*/ 2033922 h 2332994"/>
              <a:gd name="connsiteX39" fmla="*/ 5608463 w 6538297"/>
              <a:gd name="connsiteY39" fmla="*/ 2041787 h 2332994"/>
              <a:gd name="connsiteX40" fmla="*/ 5597555 w 6538297"/>
              <a:gd name="connsiteY40" fmla="*/ 2035302 h 2332994"/>
              <a:gd name="connsiteX41" fmla="*/ 5592107 w 6538297"/>
              <a:gd name="connsiteY41" fmla="*/ 2033922 h 2332994"/>
              <a:gd name="connsiteX42" fmla="*/ 5638299 w 6538297"/>
              <a:gd name="connsiteY42" fmla="*/ 2059527 h 2332994"/>
              <a:gd name="connsiteX43" fmla="*/ 5677373 w 6538297"/>
              <a:gd name="connsiteY43" fmla="*/ 2090272 h 2332994"/>
              <a:gd name="connsiteX44" fmla="*/ 5655674 w 6538297"/>
              <a:gd name="connsiteY44" fmla="*/ 2069858 h 2332994"/>
              <a:gd name="connsiteX45" fmla="*/ 5638299 w 6538297"/>
              <a:gd name="connsiteY45" fmla="*/ 2059527 h 2332994"/>
              <a:gd name="connsiteX46" fmla="*/ 5738521 w 6538297"/>
              <a:gd name="connsiteY46" fmla="*/ 2147798 h 2332994"/>
              <a:gd name="connsiteX47" fmla="*/ 5760213 w 6538297"/>
              <a:gd name="connsiteY47" fmla="*/ 2171383 h 2332994"/>
              <a:gd name="connsiteX48" fmla="*/ 5748461 w 6538297"/>
              <a:gd name="connsiteY48" fmla="*/ 2157151 h 2332994"/>
              <a:gd name="connsiteX49" fmla="*/ 5738521 w 6538297"/>
              <a:gd name="connsiteY49" fmla="*/ 2147798 h 2332994"/>
              <a:gd name="connsiteX50" fmla="*/ 5772946 w 6538297"/>
              <a:gd name="connsiteY50" fmla="*/ 2186805 h 2332994"/>
              <a:gd name="connsiteX51" fmla="*/ 5778370 w 6538297"/>
              <a:gd name="connsiteY51" fmla="*/ 2193672 h 2332994"/>
              <a:gd name="connsiteX52" fmla="*/ 5775884 w 6538297"/>
              <a:gd name="connsiteY52" fmla="*/ 2190362 h 2332994"/>
              <a:gd name="connsiteX53" fmla="*/ 5772946 w 6538297"/>
              <a:gd name="connsiteY53" fmla="*/ 2186805 h 233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538297" h="2332994">
                <a:moveTo>
                  <a:pt x="1998240" y="377"/>
                </a:moveTo>
                <a:cubicBezTo>
                  <a:pt x="2033907" y="-1299"/>
                  <a:pt x="2071592" y="2566"/>
                  <a:pt x="2111404" y="12719"/>
                </a:cubicBezTo>
                <a:cubicBezTo>
                  <a:pt x="2748402" y="175171"/>
                  <a:pt x="2554534" y="1622470"/>
                  <a:pt x="2554534" y="1622470"/>
                </a:cubicBezTo>
                <a:cubicBezTo>
                  <a:pt x="2554534" y="1622470"/>
                  <a:pt x="3413096" y="175171"/>
                  <a:pt x="3846994" y="1090810"/>
                </a:cubicBezTo>
                <a:cubicBezTo>
                  <a:pt x="3953160" y="1316027"/>
                  <a:pt x="3963546" y="1520939"/>
                  <a:pt x="3919406" y="1701619"/>
                </a:cubicBezTo>
                <a:lnTo>
                  <a:pt x="3906157" y="1742253"/>
                </a:lnTo>
                <a:lnTo>
                  <a:pt x="3968083" y="1779072"/>
                </a:lnTo>
                <a:cubicBezTo>
                  <a:pt x="4122829" y="1893111"/>
                  <a:pt x="4240662" y="2059168"/>
                  <a:pt x="4240662" y="2059168"/>
                </a:cubicBezTo>
                <a:cubicBezTo>
                  <a:pt x="4240662" y="2059168"/>
                  <a:pt x="4290572" y="1369868"/>
                  <a:pt x="4619671" y="1356240"/>
                </a:cubicBezTo>
                <a:cubicBezTo>
                  <a:pt x="4641611" y="1355331"/>
                  <a:pt x="4664792" y="1357427"/>
                  <a:pt x="4689281" y="1362928"/>
                </a:cubicBezTo>
                <a:cubicBezTo>
                  <a:pt x="5081113" y="1450959"/>
                  <a:pt x="4961860" y="2235228"/>
                  <a:pt x="4961860" y="2235228"/>
                </a:cubicBezTo>
                <a:cubicBezTo>
                  <a:pt x="4961860" y="2235228"/>
                  <a:pt x="5489982" y="1450959"/>
                  <a:pt x="5756882" y="1947130"/>
                </a:cubicBezTo>
                <a:cubicBezTo>
                  <a:pt x="5773209" y="1977640"/>
                  <a:pt x="5785853" y="2007464"/>
                  <a:pt x="5795210" y="2036565"/>
                </a:cubicBezTo>
                <a:lnTo>
                  <a:pt x="5805423" y="2083257"/>
                </a:lnTo>
                <a:lnTo>
                  <a:pt x="5822774" y="2021613"/>
                </a:lnTo>
                <a:cubicBezTo>
                  <a:pt x="5852941" y="1933246"/>
                  <a:pt x="5906495" y="1850134"/>
                  <a:pt x="6000043" y="1871151"/>
                </a:cubicBezTo>
                <a:cubicBezTo>
                  <a:pt x="6187141" y="1913185"/>
                  <a:pt x="6130198" y="2287670"/>
                  <a:pt x="6130198" y="2287670"/>
                </a:cubicBezTo>
                <a:cubicBezTo>
                  <a:pt x="6130198" y="2287670"/>
                  <a:pt x="6382374" y="1913185"/>
                  <a:pt x="6509818" y="2150104"/>
                </a:cubicBezTo>
                <a:cubicBezTo>
                  <a:pt x="6541001" y="2208378"/>
                  <a:pt x="6544051" y="2261398"/>
                  <a:pt x="6531087" y="2308150"/>
                </a:cubicBezTo>
                <a:lnTo>
                  <a:pt x="6519694" y="2332994"/>
                </a:lnTo>
                <a:lnTo>
                  <a:pt x="549000" y="2332994"/>
                </a:lnTo>
                <a:lnTo>
                  <a:pt x="556839" y="2326594"/>
                </a:lnTo>
                <a:cubicBezTo>
                  <a:pt x="565177" y="2319986"/>
                  <a:pt x="569684" y="2316582"/>
                  <a:pt x="569684" y="2316582"/>
                </a:cubicBezTo>
                <a:cubicBezTo>
                  <a:pt x="569684" y="2316582"/>
                  <a:pt x="-335038" y="1592933"/>
                  <a:pt x="135787" y="839747"/>
                </a:cubicBezTo>
                <a:cubicBezTo>
                  <a:pt x="615844" y="71792"/>
                  <a:pt x="1382088" y="1297566"/>
                  <a:pt x="1382088" y="1297566"/>
                </a:cubicBezTo>
                <a:cubicBezTo>
                  <a:pt x="1382088" y="1297566"/>
                  <a:pt x="1463227" y="25526"/>
                  <a:pt x="1998240" y="377"/>
                </a:cubicBezTo>
                <a:close/>
                <a:moveTo>
                  <a:pt x="3750560" y="1677527"/>
                </a:moveTo>
                <a:lnTo>
                  <a:pt x="3740649" y="1677725"/>
                </a:lnTo>
                <a:lnTo>
                  <a:pt x="3762095" y="1681040"/>
                </a:lnTo>
                <a:lnTo>
                  <a:pt x="3750560" y="1677527"/>
                </a:lnTo>
                <a:close/>
                <a:moveTo>
                  <a:pt x="3572230" y="1716161"/>
                </a:moveTo>
                <a:lnTo>
                  <a:pt x="3561193" y="1721090"/>
                </a:lnTo>
                <a:lnTo>
                  <a:pt x="3541768" y="1737843"/>
                </a:lnTo>
                <a:lnTo>
                  <a:pt x="3572230" y="1716161"/>
                </a:lnTo>
                <a:close/>
                <a:moveTo>
                  <a:pt x="3525801" y="1751614"/>
                </a:moveTo>
                <a:lnTo>
                  <a:pt x="3516652" y="1759504"/>
                </a:lnTo>
                <a:cubicBezTo>
                  <a:pt x="3502104" y="1774443"/>
                  <a:pt x="3487875" y="1791575"/>
                  <a:pt x="3474033" y="1811082"/>
                </a:cubicBezTo>
                <a:lnTo>
                  <a:pt x="3525801" y="1751614"/>
                </a:lnTo>
                <a:close/>
                <a:moveTo>
                  <a:pt x="5592107" y="2033922"/>
                </a:moveTo>
                <a:lnTo>
                  <a:pt x="5608463" y="2041787"/>
                </a:lnTo>
                <a:lnTo>
                  <a:pt x="5597555" y="2035302"/>
                </a:lnTo>
                <a:lnTo>
                  <a:pt x="5592107" y="2033922"/>
                </a:lnTo>
                <a:close/>
                <a:moveTo>
                  <a:pt x="5638299" y="2059527"/>
                </a:moveTo>
                <a:lnTo>
                  <a:pt x="5677373" y="2090272"/>
                </a:lnTo>
                <a:lnTo>
                  <a:pt x="5655674" y="2069858"/>
                </a:lnTo>
                <a:lnTo>
                  <a:pt x="5638299" y="2059527"/>
                </a:lnTo>
                <a:close/>
                <a:moveTo>
                  <a:pt x="5738521" y="2147798"/>
                </a:moveTo>
                <a:lnTo>
                  <a:pt x="5760213" y="2171383"/>
                </a:lnTo>
                <a:lnTo>
                  <a:pt x="5748461" y="2157151"/>
                </a:lnTo>
                <a:lnTo>
                  <a:pt x="5738521" y="2147798"/>
                </a:lnTo>
                <a:close/>
                <a:moveTo>
                  <a:pt x="5772946" y="2186805"/>
                </a:moveTo>
                <a:lnTo>
                  <a:pt x="5778370" y="2193672"/>
                </a:lnTo>
                <a:lnTo>
                  <a:pt x="5775884" y="2190362"/>
                </a:lnTo>
                <a:lnTo>
                  <a:pt x="5772946" y="2186805"/>
                </a:lnTo>
                <a:close/>
              </a:path>
            </a:pathLst>
          </a:custGeom>
          <a:solidFill>
            <a:srgbClr val="C1E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7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/>
          <a:stretch/>
        </p:blipFill>
        <p:spPr>
          <a:xfrm>
            <a:off x="5888114" y="0"/>
            <a:ext cx="6303886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5496" y="2118185"/>
            <a:ext cx="10699952" cy="2179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221108" y="1404729"/>
            <a:ext cx="5274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6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mpact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TỰ NHIÊN VÀ XÃ HỘI</a:t>
            </a:r>
            <a:endParaRPr kumimoji="0" lang="zh-CN" altLang="en-US" sz="36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Impact" panose="02040603050506020204" pitchFamily="18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0" y="2118185"/>
            <a:ext cx="11006906" cy="2281650"/>
          </a:xfrm>
          <a:prstGeom prst="rect">
            <a:avLst/>
          </a:prstGeom>
          <a:noFill/>
        </p:spPr>
        <p:txBody>
          <a:bodyPr wrap="square" lIns="65024" tIns="32512" rIns="65024" bIns="3251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200" b="0" i="0" u="none" strike="noStrike" kern="1200" cap="all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方正粗谭黑简体" panose="02000000000000000000" pitchFamily="2" charset="-122"/>
                <a:cs typeface="Arial" panose="020B0604020202020204" pitchFamily="34" charset="0"/>
              </a:rPr>
              <a:t>Thực vật và động vật quanh em (tiết 2)</a:t>
            </a:r>
            <a:endParaRPr kumimoji="0" lang="zh-CN" altLang="en-US" sz="7200" b="0" i="0" u="none" strike="noStrike" kern="1200" cap="all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UTM Showcard" panose="02040603050506020204" pitchFamily="18" charset="0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1" y="2044329"/>
            <a:ext cx="11006906" cy="2281650"/>
          </a:xfrm>
          <a:prstGeom prst="rect">
            <a:avLst/>
          </a:prstGeom>
          <a:noFill/>
        </p:spPr>
        <p:txBody>
          <a:bodyPr wrap="square" lIns="65024" tIns="32512" rIns="65024" bIns="3251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200" b="0" i="0" u="none" strike="noStrike" kern="1200" cap="all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Showcard" panose="02040603050506020204" pitchFamily="18" charset="0"/>
                <a:ea typeface="方正粗谭黑简体" panose="02000000000000000000" pitchFamily="2" charset="-122"/>
                <a:cs typeface="Arial" panose="020B0604020202020204" pitchFamily="34" charset="0"/>
              </a:rPr>
              <a:t>THỰC VẬT VÀ ĐỘNG VẬT QUANH EM (tiết 2)</a:t>
            </a:r>
            <a:endParaRPr kumimoji="0" lang="zh-CN" altLang="en-US" sz="7200" b="0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UTM Showcard" panose="02040603050506020204" pitchFamily="18" charset="0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62" y="512187"/>
            <a:ext cx="877145" cy="79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342">
            <a:off x="1129225" y="4193273"/>
            <a:ext cx="1063852" cy="828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57" y="535290"/>
            <a:ext cx="1261654" cy="672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41" y="97993"/>
            <a:ext cx="897518" cy="478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37" y="230332"/>
            <a:ext cx="988966" cy="563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4" y="-32831"/>
            <a:ext cx="1515113" cy="1515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" y="703199"/>
            <a:ext cx="1535870" cy="8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79" presetID="26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84" dur="8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85" dur="8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88" dur="8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89" dur="8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3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79" presetID="26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8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8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8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8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3" grpId="0"/>
          <p:bldP spid="16" grpId="0"/>
        </p:bldLst>
      </p:timing>
    </mc:Fallback>
  </mc:AlternateContent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2">
            <a:extLst>
              <a:ext uri="{FF2B5EF4-FFF2-40B4-BE49-F238E27FC236}">
                <a16:creationId xmlns:a16="http://schemas.microsoft.com/office/drawing/2014/main" id="{114D25A2-C5DE-47BE-831B-2BFBD0A521D3}"/>
              </a:ext>
            </a:extLst>
          </p:cNvPr>
          <p:cNvGrpSpPr/>
          <p:nvPr/>
        </p:nvGrpSpPr>
        <p:grpSpPr>
          <a:xfrm>
            <a:off x="1774690" y="2140590"/>
            <a:ext cx="8642625" cy="1884349"/>
            <a:chOff x="5442154" y="1128254"/>
            <a:chExt cx="4041059" cy="881071"/>
          </a:xfrm>
        </p:grpSpPr>
        <p:pic>
          <p:nvPicPr>
            <p:cNvPr id="3" name="21">
              <a:extLst>
                <a:ext uri="{FF2B5EF4-FFF2-40B4-BE49-F238E27FC236}">
                  <a16:creationId xmlns:a16="http://schemas.microsoft.com/office/drawing/2014/main" id="{DCB5E1FA-E55D-4751-9197-A9327814D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2154" y="1128254"/>
              <a:ext cx="4041059" cy="881071"/>
            </a:xfrm>
            <a:prstGeom prst="rect">
              <a:avLst/>
            </a:prstGeom>
          </p:spPr>
        </p:pic>
        <p:sp>
          <p:nvSpPr>
            <p:cNvPr id="4" name="76">
              <a:extLst>
                <a:ext uri="{FF2B5EF4-FFF2-40B4-BE49-F238E27FC236}">
                  <a16:creationId xmlns:a16="http://schemas.microsoft.com/office/drawing/2014/main" id="{1CB522EC-061F-458F-855B-1B8E22EAE450}"/>
                </a:ext>
              </a:extLst>
            </p:cNvPr>
            <p:cNvSpPr txBox="1"/>
            <p:nvPr/>
          </p:nvSpPr>
          <p:spPr>
            <a:xfrm>
              <a:off x="6185147" y="1321692"/>
              <a:ext cx="3166127" cy="388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0" cap="none" spc="0" normalizeH="0" baseline="0" noProof="0" dirty="0">
                  <a:ln w="22225">
                    <a:solidFill>
                      <a:srgbClr val="E7E6E6">
                        <a:lumMod val="50000"/>
                      </a:srgbClr>
                    </a:solidFill>
                    <a:prstDash val="solid"/>
                  </a:ln>
                  <a:solidFill>
                    <a:srgbClr val="33B1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Cookies" panose="02040603050506020204" pitchFamily="18" charset="0"/>
                  <a:ea typeface="经典趣体简" panose="02010609000101010101" pitchFamily="49" charset="-122"/>
                  <a:cs typeface="经典趣体简" panose="02010609000101010101" pitchFamily="49" charset="-122"/>
                </a:rPr>
                <a:t>LUYỆN TẬP, THỰC HÀNH</a:t>
              </a:r>
              <a:endParaRPr kumimoji="0" lang="zh-CN" altLang="en-US" sz="4800" b="1" i="0" u="none" strike="noStrike" kern="0" cap="none" spc="0" normalizeH="0" baseline="0" noProof="0" dirty="0">
                <a:ln w="22225">
                  <a:solidFill>
                    <a:srgbClr val="E7E6E6">
                      <a:lumMod val="50000"/>
                    </a:srgbClr>
                  </a:solidFill>
                  <a:prstDash val="solid"/>
                </a:ln>
                <a:solidFill>
                  <a:srgbClr val="33B1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经典趣体简" panose="02010609000101010101" pitchFamily="49" charset="-122"/>
                <a:cs typeface="经典趣体简" panose="02010609000101010101" pitchFamily="49" charset="-122"/>
              </a:endParaRPr>
            </a:p>
          </p:txBody>
        </p:sp>
      </p:grpSp>
      <p:sp>
        <p:nvSpPr>
          <p:cNvPr id="5" name="64">
            <a:extLst>
              <a:ext uri="{FF2B5EF4-FFF2-40B4-BE49-F238E27FC236}">
                <a16:creationId xmlns:a16="http://schemas.microsoft.com/office/drawing/2014/main" id="{071FED80-87D5-4E6F-A5FE-C8C05340D8F3}"/>
              </a:ext>
            </a:extLst>
          </p:cNvPr>
          <p:cNvSpPr/>
          <p:nvPr/>
        </p:nvSpPr>
        <p:spPr>
          <a:xfrm>
            <a:off x="1301174" y="2050424"/>
            <a:ext cx="2137711" cy="1808006"/>
          </a:xfrm>
          <a:prstGeom prst="cloud">
            <a:avLst/>
          </a:prstGeom>
          <a:solidFill>
            <a:srgbClr val="F098B0"/>
          </a:solidFill>
          <a:ln>
            <a:noFill/>
            <a:prstDash val="dash"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21">
            <a:extLst>
              <a:ext uri="{FF2B5EF4-FFF2-40B4-BE49-F238E27FC236}">
                <a16:creationId xmlns:a16="http://schemas.microsoft.com/office/drawing/2014/main" id="{FF971658-1433-40E5-B4A3-0C2A54E1494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231420" y="220065"/>
            <a:ext cx="2139508" cy="2399449"/>
          </a:xfrm>
          <a:prstGeom prst="rect">
            <a:avLst/>
          </a:prstGeom>
        </p:spPr>
      </p:pic>
      <p:pic>
        <p:nvPicPr>
          <p:cNvPr id="7" name="23">
            <a:extLst>
              <a:ext uri="{FF2B5EF4-FFF2-40B4-BE49-F238E27FC236}">
                <a16:creationId xmlns:a16="http://schemas.microsoft.com/office/drawing/2014/main" id="{B627AE09-79C8-4A6A-8B10-EE9E27E2FA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8957" flipH="1">
            <a:off x="9094004" y="476065"/>
            <a:ext cx="2667503" cy="3148716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A08A4ED-3153-4CFA-849D-CC33CFA03B18}"/>
              </a:ext>
            </a:extLst>
          </p:cNvPr>
          <p:cNvSpPr/>
          <p:nvPr/>
        </p:nvSpPr>
        <p:spPr>
          <a:xfrm>
            <a:off x="165497" y="4515338"/>
            <a:ext cx="6950006" cy="2332994"/>
          </a:xfrm>
          <a:custGeom>
            <a:avLst/>
            <a:gdLst>
              <a:gd name="connsiteX0" fmla="*/ 1998240 w 6538297"/>
              <a:gd name="connsiteY0" fmla="*/ 377 h 2332994"/>
              <a:gd name="connsiteX1" fmla="*/ 2111404 w 6538297"/>
              <a:gd name="connsiteY1" fmla="*/ 12719 h 2332994"/>
              <a:gd name="connsiteX2" fmla="*/ 2554534 w 6538297"/>
              <a:gd name="connsiteY2" fmla="*/ 1622470 h 2332994"/>
              <a:gd name="connsiteX3" fmla="*/ 3846994 w 6538297"/>
              <a:gd name="connsiteY3" fmla="*/ 1090810 h 2332994"/>
              <a:gd name="connsiteX4" fmla="*/ 3919406 w 6538297"/>
              <a:gd name="connsiteY4" fmla="*/ 1701619 h 2332994"/>
              <a:gd name="connsiteX5" fmla="*/ 3906157 w 6538297"/>
              <a:gd name="connsiteY5" fmla="*/ 1742253 h 2332994"/>
              <a:gd name="connsiteX6" fmla="*/ 3968083 w 6538297"/>
              <a:gd name="connsiteY6" fmla="*/ 1779072 h 2332994"/>
              <a:gd name="connsiteX7" fmla="*/ 4240662 w 6538297"/>
              <a:gd name="connsiteY7" fmla="*/ 2059168 h 2332994"/>
              <a:gd name="connsiteX8" fmla="*/ 4619671 w 6538297"/>
              <a:gd name="connsiteY8" fmla="*/ 1356240 h 2332994"/>
              <a:gd name="connsiteX9" fmla="*/ 4689281 w 6538297"/>
              <a:gd name="connsiteY9" fmla="*/ 1362928 h 2332994"/>
              <a:gd name="connsiteX10" fmla="*/ 4961860 w 6538297"/>
              <a:gd name="connsiteY10" fmla="*/ 2235228 h 2332994"/>
              <a:gd name="connsiteX11" fmla="*/ 5756882 w 6538297"/>
              <a:gd name="connsiteY11" fmla="*/ 1947130 h 2332994"/>
              <a:gd name="connsiteX12" fmla="*/ 5795210 w 6538297"/>
              <a:gd name="connsiteY12" fmla="*/ 2036565 h 2332994"/>
              <a:gd name="connsiteX13" fmla="*/ 5805423 w 6538297"/>
              <a:gd name="connsiteY13" fmla="*/ 2083257 h 2332994"/>
              <a:gd name="connsiteX14" fmla="*/ 5822774 w 6538297"/>
              <a:gd name="connsiteY14" fmla="*/ 2021613 h 2332994"/>
              <a:gd name="connsiteX15" fmla="*/ 6000043 w 6538297"/>
              <a:gd name="connsiteY15" fmla="*/ 1871151 h 2332994"/>
              <a:gd name="connsiteX16" fmla="*/ 6130198 w 6538297"/>
              <a:gd name="connsiteY16" fmla="*/ 2287670 h 2332994"/>
              <a:gd name="connsiteX17" fmla="*/ 6509818 w 6538297"/>
              <a:gd name="connsiteY17" fmla="*/ 2150104 h 2332994"/>
              <a:gd name="connsiteX18" fmla="*/ 6531087 w 6538297"/>
              <a:gd name="connsiteY18" fmla="*/ 2308150 h 2332994"/>
              <a:gd name="connsiteX19" fmla="*/ 6519694 w 6538297"/>
              <a:gd name="connsiteY19" fmla="*/ 2332994 h 2332994"/>
              <a:gd name="connsiteX20" fmla="*/ 549000 w 6538297"/>
              <a:gd name="connsiteY20" fmla="*/ 2332994 h 2332994"/>
              <a:gd name="connsiteX21" fmla="*/ 556839 w 6538297"/>
              <a:gd name="connsiteY21" fmla="*/ 2326594 h 2332994"/>
              <a:gd name="connsiteX22" fmla="*/ 569684 w 6538297"/>
              <a:gd name="connsiteY22" fmla="*/ 2316582 h 2332994"/>
              <a:gd name="connsiteX23" fmla="*/ 135787 w 6538297"/>
              <a:gd name="connsiteY23" fmla="*/ 839747 h 2332994"/>
              <a:gd name="connsiteX24" fmla="*/ 1382088 w 6538297"/>
              <a:gd name="connsiteY24" fmla="*/ 1297566 h 2332994"/>
              <a:gd name="connsiteX25" fmla="*/ 1998240 w 6538297"/>
              <a:gd name="connsiteY25" fmla="*/ 377 h 2332994"/>
              <a:gd name="connsiteX26" fmla="*/ 3750560 w 6538297"/>
              <a:gd name="connsiteY26" fmla="*/ 1677527 h 2332994"/>
              <a:gd name="connsiteX27" fmla="*/ 3740649 w 6538297"/>
              <a:gd name="connsiteY27" fmla="*/ 1677725 h 2332994"/>
              <a:gd name="connsiteX28" fmla="*/ 3762095 w 6538297"/>
              <a:gd name="connsiteY28" fmla="*/ 1681040 h 2332994"/>
              <a:gd name="connsiteX29" fmla="*/ 3750560 w 6538297"/>
              <a:gd name="connsiteY29" fmla="*/ 1677527 h 2332994"/>
              <a:gd name="connsiteX30" fmla="*/ 3572230 w 6538297"/>
              <a:gd name="connsiteY30" fmla="*/ 1716161 h 2332994"/>
              <a:gd name="connsiteX31" fmla="*/ 3561193 w 6538297"/>
              <a:gd name="connsiteY31" fmla="*/ 1721090 h 2332994"/>
              <a:gd name="connsiteX32" fmla="*/ 3541768 w 6538297"/>
              <a:gd name="connsiteY32" fmla="*/ 1737843 h 2332994"/>
              <a:gd name="connsiteX33" fmla="*/ 3572230 w 6538297"/>
              <a:gd name="connsiteY33" fmla="*/ 1716161 h 2332994"/>
              <a:gd name="connsiteX34" fmla="*/ 3525801 w 6538297"/>
              <a:gd name="connsiteY34" fmla="*/ 1751614 h 2332994"/>
              <a:gd name="connsiteX35" fmla="*/ 3516652 w 6538297"/>
              <a:gd name="connsiteY35" fmla="*/ 1759504 h 2332994"/>
              <a:gd name="connsiteX36" fmla="*/ 3474033 w 6538297"/>
              <a:gd name="connsiteY36" fmla="*/ 1811082 h 2332994"/>
              <a:gd name="connsiteX37" fmla="*/ 3525801 w 6538297"/>
              <a:gd name="connsiteY37" fmla="*/ 1751614 h 2332994"/>
              <a:gd name="connsiteX38" fmla="*/ 5592107 w 6538297"/>
              <a:gd name="connsiteY38" fmla="*/ 2033922 h 2332994"/>
              <a:gd name="connsiteX39" fmla="*/ 5608463 w 6538297"/>
              <a:gd name="connsiteY39" fmla="*/ 2041787 h 2332994"/>
              <a:gd name="connsiteX40" fmla="*/ 5597555 w 6538297"/>
              <a:gd name="connsiteY40" fmla="*/ 2035302 h 2332994"/>
              <a:gd name="connsiteX41" fmla="*/ 5592107 w 6538297"/>
              <a:gd name="connsiteY41" fmla="*/ 2033922 h 2332994"/>
              <a:gd name="connsiteX42" fmla="*/ 5638299 w 6538297"/>
              <a:gd name="connsiteY42" fmla="*/ 2059527 h 2332994"/>
              <a:gd name="connsiteX43" fmla="*/ 5677373 w 6538297"/>
              <a:gd name="connsiteY43" fmla="*/ 2090272 h 2332994"/>
              <a:gd name="connsiteX44" fmla="*/ 5655674 w 6538297"/>
              <a:gd name="connsiteY44" fmla="*/ 2069858 h 2332994"/>
              <a:gd name="connsiteX45" fmla="*/ 5638299 w 6538297"/>
              <a:gd name="connsiteY45" fmla="*/ 2059527 h 2332994"/>
              <a:gd name="connsiteX46" fmla="*/ 5738521 w 6538297"/>
              <a:gd name="connsiteY46" fmla="*/ 2147798 h 2332994"/>
              <a:gd name="connsiteX47" fmla="*/ 5760213 w 6538297"/>
              <a:gd name="connsiteY47" fmla="*/ 2171383 h 2332994"/>
              <a:gd name="connsiteX48" fmla="*/ 5748461 w 6538297"/>
              <a:gd name="connsiteY48" fmla="*/ 2157151 h 2332994"/>
              <a:gd name="connsiteX49" fmla="*/ 5738521 w 6538297"/>
              <a:gd name="connsiteY49" fmla="*/ 2147798 h 2332994"/>
              <a:gd name="connsiteX50" fmla="*/ 5772946 w 6538297"/>
              <a:gd name="connsiteY50" fmla="*/ 2186805 h 2332994"/>
              <a:gd name="connsiteX51" fmla="*/ 5778370 w 6538297"/>
              <a:gd name="connsiteY51" fmla="*/ 2193672 h 2332994"/>
              <a:gd name="connsiteX52" fmla="*/ 5775884 w 6538297"/>
              <a:gd name="connsiteY52" fmla="*/ 2190362 h 2332994"/>
              <a:gd name="connsiteX53" fmla="*/ 5772946 w 6538297"/>
              <a:gd name="connsiteY53" fmla="*/ 2186805 h 233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538297" h="2332994">
                <a:moveTo>
                  <a:pt x="1998240" y="377"/>
                </a:moveTo>
                <a:cubicBezTo>
                  <a:pt x="2033907" y="-1299"/>
                  <a:pt x="2071592" y="2566"/>
                  <a:pt x="2111404" y="12719"/>
                </a:cubicBezTo>
                <a:cubicBezTo>
                  <a:pt x="2748402" y="175171"/>
                  <a:pt x="2554534" y="1622470"/>
                  <a:pt x="2554534" y="1622470"/>
                </a:cubicBezTo>
                <a:cubicBezTo>
                  <a:pt x="2554534" y="1622470"/>
                  <a:pt x="3413096" y="175171"/>
                  <a:pt x="3846994" y="1090810"/>
                </a:cubicBezTo>
                <a:cubicBezTo>
                  <a:pt x="3953160" y="1316027"/>
                  <a:pt x="3963546" y="1520939"/>
                  <a:pt x="3919406" y="1701619"/>
                </a:cubicBezTo>
                <a:lnTo>
                  <a:pt x="3906157" y="1742253"/>
                </a:lnTo>
                <a:lnTo>
                  <a:pt x="3968083" y="1779072"/>
                </a:lnTo>
                <a:cubicBezTo>
                  <a:pt x="4122829" y="1893111"/>
                  <a:pt x="4240662" y="2059168"/>
                  <a:pt x="4240662" y="2059168"/>
                </a:cubicBezTo>
                <a:cubicBezTo>
                  <a:pt x="4240662" y="2059168"/>
                  <a:pt x="4290572" y="1369868"/>
                  <a:pt x="4619671" y="1356240"/>
                </a:cubicBezTo>
                <a:cubicBezTo>
                  <a:pt x="4641611" y="1355331"/>
                  <a:pt x="4664792" y="1357427"/>
                  <a:pt x="4689281" y="1362928"/>
                </a:cubicBezTo>
                <a:cubicBezTo>
                  <a:pt x="5081113" y="1450959"/>
                  <a:pt x="4961860" y="2235228"/>
                  <a:pt x="4961860" y="2235228"/>
                </a:cubicBezTo>
                <a:cubicBezTo>
                  <a:pt x="4961860" y="2235228"/>
                  <a:pt x="5489982" y="1450959"/>
                  <a:pt x="5756882" y="1947130"/>
                </a:cubicBezTo>
                <a:cubicBezTo>
                  <a:pt x="5773209" y="1977640"/>
                  <a:pt x="5785853" y="2007464"/>
                  <a:pt x="5795210" y="2036565"/>
                </a:cubicBezTo>
                <a:lnTo>
                  <a:pt x="5805423" y="2083257"/>
                </a:lnTo>
                <a:lnTo>
                  <a:pt x="5822774" y="2021613"/>
                </a:lnTo>
                <a:cubicBezTo>
                  <a:pt x="5852941" y="1933246"/>
                  <a:pt x="5906495" y="1850134"/>
                  <a:pt x="6000043" y="1871151"/>
                </a:cubicBezTo>
                <a:cubicBezTo>
                  <a:pt x="6187141" y="1913185"/>
                  <a:pt x="6130198" y="2287670"/>
                  <a:pt x="6130198" y="2287670"/>
                </a:cubicBezTo>
                <a:cubicBezTo>
                  <a:pt x="6130198" y="2287670"/>
                  <a:pt x="6382374" y="1913185"/>
                  <a:pt x="6509818" y="2150104"/>
                </a:cubicBezTo>
                <a:cubicBezTo>
                  <a:pt x="6541001" y="2208378"/>
                  <a:pt x="6544051" y="2261398"/>
                  <a:pt x="6531087" y="2308150"/>
                </a:cubicBezTo>
                <a:lnTo>
                  <a:pt x="6519694" y="2332994"/>
                </a:lnTo>
                <a:lnTo>
                  <a:pt x="549000" y="2332994"/>
                </a:lnTo>
                <a:lnTo>
                  <a:pt x="556839" y="2326594"/>
                </a:lnTo>
                <a:cubicBezTo>
                  <a:pt x="565177" y="2319986"/>
                  <a:pt x="569684" y="2316582"/>
                  <a:pt x="569684" y="2316582"/>
                </a:cubicBezTo>
                <a:cubicBezTo>
                  <a:pt x="569684" y="2316582"/>
                  <a:pt x="-335038" y="1592933"/>
                  <a:pt x="135787" y="839747"/>
                </a:cubicBezTo>
                <a:cubicBezTo>
                  <a:pt x="615844" y="71792"/>
                  <a:pt x="1382088" y="1297566"/>
                  <a:pt x="1382088" y="1297566"/>
                </a:cubicBezTo>
                <a:cubicBezTo>
                  <a:pt x="1382088" y="1297566"/>
                  <a:pt x="1463227" y="25526"/>
                  <a:pt x="1998240" y="377"/>
                </a:cubicBezTo>
                <a:close/>
                <a:moveTo>
                  <a:pt x="3750560" y="1677527"/>
                </a:moveTo>
                <a:lnTo>
                  <a:pt x="3740649" y="1677725"/>
                </a:lnTo>
                <a:lnTo>
                  <a:pt x="3762095" y="1681040"/>
                </a:lnTo>
                <a:lnTo>
                  <a:pt x="3750560" y="1677527"/>
                </a:lnTo>
                <a:close/>
                <a:moveTo>
                  <a:pt x="3572230" y="1716161"/>
                </a:moveTo>
                <a:lnTo>
                  <a:pt x="3561193" y="1721090"/>
                </a:lnTo>
                <a:lnTo>
                  <a:pt x="3541768" y="1737843"/>
                </a:lnTo>
                <a:lnTo>
                  <a:pt x="3572230" y="1716161"/>
                </a:lnTo>
                <a:close/>
                <a:moveTo>
                  <a:pt x="3525801" y="1751614"/>
                </a:moveTo>
                <a:lnTo>
                  <a:pt x="3516652" y="1759504"/>
                </a:lnTo>
                <a:cubicBezTo>
                  <a:pt x="3502104" y="1774443"/>
                  <a:pt x="3487875" y="1791575"/>
                  <a:pt x="3474033" y="1811082"/>
                </a:cubicBezTo>
                <a:lnTo>
                  <a:pt x="3525801" y="1751614"/>
                </a:lnTo>
                <a:close/>
                <a:moveTo>
                  <a:pt x="5592107" y="2033922"/>
                </a:moveTo>
                <a:lnTo>
                  <a:pt x="5608463" y="2041787"/>
                </a:lnTo>
                <a:lnTo>
                  <a:pt x="5597555" y="2035302"/>
                </a:lnTo>
                <a:lnTo>
                  <a:pt x="5592107" y="2033922"/>
                </a:lnTo>
                <a:close/>
                <a:moveTo>
                  <a:pt x="5638299" y="2059527"/>
                </a:moveTo>
                <a:lnTo>
                  <a:pt x="5677373" y="2090272"/>
                </a:lnTo>
                <a:lnTo>
                  <a:pt x="5655674" y="2069858"/>
                </a:lnTo>
                <a:lnTo>
                  <a:pt x="5638299" y="2059527"/>
                </a:lnTo>
                <a:close/>
                <a:moveTo>
                  <a:pt x="5738521" y="2147798"/>
                </a:moveTo>
                <a:lnTo>
                  <a:pt x="5760213" y="2171383"/>
                </a:lnTo>
                <a:lnTo>
                  <a:pt x="5748461" y="2157151"/>
                </a:lnTo>
                <a:lnTo>
                  <a:pt x="5738521" y="2147798"/>
                </a:lnTo>
                <a:close/>
                <a:moveTo>
                  <a:pt x="5772946" y="2186805"/>
                </a:moveTo>
                <a:lnTo>
                  <a:pt x="5778370" y="2193672"/>
                </a:lnTo>
                <a:lnTo>
                  <a:pt x="5775884" y="2190362"/>
                </a:lnTo>
                <a:lnTo>
                  <a:pt x="5772946" y="2186805"/>
                </a:lnTo>
                <a:close/>
              </a:path>
            </a:pathLst>
          </a:custGeom>
          <a:solidFill>
            <a:srgbClr val="81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716563C-CC15-4BE5-91BD-7E16DED71F9B}"/>
              </a:ext>
            </a:extLst>
          </p:cNvPr>
          <p:cNvSpPr/>
          <p:nvPr/>
        </p:nvSpPr>
        <p:spPr>
          <a:xfrm>
            <a:off x="7506974" y="5390209"/>
            <a:ext cx="4086441" cy="1458123"/>
          </a:xfrm>
          <a:custGeom>
            <a:avLst/>
            <a:gdLst>
              <a:gd name="connsiteX0" fmla="*/ 1998240 w 6538297"/>
              <a:gd name="connsiteY0" fmla="*/ 377 h 2332994"/>
              <a:gd name="connsiteX1" fmla="*/ 2111404 w 6538297"/>
              <a:gd name="connsiteY1" fmla="*/ 12719 h 2332994"/>
              <a:gd name="connsiteX2" fmla="*/ 2554534 w 6538297"/>
              <a:gd name="connsiteY2" fmla="*/ 1622470 h 2332994"/>
              <a:gd name="connsiteX3" fmla="*/ 3846994 w 6538297"/>
              <a:gd name="connsiteY3" fmla="*/ 1090810 h 2332994"/>
              <a:gd name="connsiteX4" fmla="*/ 3919406 w 6538297"/>
              <a:gd name="connsiteY4" fmla="*/ 1701619 h 2332994"/>
              <a:gd name="connsiteX5" fmla="*/ 3906157 w 6538297"/>
              <a:gd name="connsiteY5" fmla="*/ 1742253 h 2332994"/>
              <a:gd name="connsiteX6" fmla="*/ 3968083 w 6538297"/>
              <a:gd name="connsiteY6" fmla="*/ 1779072 h 2332994"/>
              <a:gd name="connsiteX7" fmla="*/ 4240662 w 6538297"/>
              <a:gd name="connsiteY7" fmla="*/ 2059168 h 2332994"/>
              <a:gd name="connsiteX8" fmla="*/ 4619671 w 6538297"/>
              <a:gd name="connsiteY8" fmla="*/ 1356240 h 2332994"/>
              <a:gd name="connsiteX9" fmla="*/ 4689281 w 6538297"/>
              <a:gd name="connsiteY9" fmla="*/ 1362928 h 2332994"/>
              <a:gd name="connsiteX10" fmla="*/ 4961860 w 6538297"/>
              <a:gd name="connsiteY10" fmla="*/ 2235228 h 2332994"/>
              <a:gd name="connsiteX11" fmla="*/ 5756882 w 6538297"/>
              <a:gd name="connsiteY11" fmla="*/ 1947130 h 2332994"/>
              <a:gd name="connsiteX12" fmla="*/ 5795210 w 6538297"/>
              <a:gd name="connsiteY12" fmla="*/ 2036565 h 2332994"/>
              <a:gd name="connsiteX13" fmla="*/ 5805423 w 6538297"/>
              <a:gd name="connsiteY13" fmla="*/ 2083257 h 2332994"/>
              <a:gd name="connsiteX14" fmla="*/ 5822774 w 6538297"/>
              <a:gd name="connsiteY14" fmla="*/ 2021613 h 2332994"/>
              <a:gd name="connsiteX15" fmla="*/ 6000043 w 6538297"/>
              <a:gd name="connsiteY15" fmla="*/ 1871151 h 2332994"/>
              <a:gd name="connsiteX16" fmla="*/ 6130198 w 6538297"/>
              <a:gd name="connsiteY16" fmla="*/ 2287670 h 2332994"/>
              <a:gd name="connsiteX17" fmla="*/ 6509818 w 6538297"/>
              <a:gd name="connsiteY17" fmla="*/ 2150104 h 2332994"/>
              <a:gd name="connsiteX18" fmla="*/ 6531087 w 6538297"/>
              <a:gd name="connsiteY18" fmla="*/ 2308150 h 2332994"/>
              <a:gd name="connsiteX19" fmla="*/ 6519694 w 6538297"/>
              <a:gd name="connsiteY19" fmla="*/ 2332994 h 2332994"/>
              <a:gd name="connsiteX20" fmla="*/ 549000 w 6538297"/>
              <a:gd name="connsiteY20" fmla="*/ 2332994 h 2332994"/>
              <a:gd name="connsiteX21" fmla="*/ 556839 w 6538297"/>
              <a:gd name="connsiteY21" fmla="*/ 2326594 h 2332994"/>
              <a:gd name="connsiteX22" fmla="*/ 569684 w 6538297"/>
              <a:gd name="connsiteY22" fmla="*/ 2316582 h 2332994"/>
              <a:gd name="connsiteX23" fmla="*/ 135787 w 6538297"/>
              <a:gd name="connsiteY23" fmla="*/ 839747 h 2332994"/>
              <a:gd name="connsiteX24" fmla="*/ 1382088 w 6538297"/>
              <a:gd name="connsiteY24" fmla="*/ 1297566 h 2332994"/>
              <a:gd name="connsiteX25" fmla="*/ 1998240 w 6538297"/>
              <a:gd name="connsiteY25" fmla="*/ 377 h 2332994"/>
              <a:gd name="connsiteX26" fmla="*/ 3750560 w 6538297"/>
              <a:gd name="connsiteY26" fmla="*/ 1677527 h 2332994"/>
              <a:gd name="connsiteX27" fmla="*/ 3740649 w 6538297"/>
              <a:gd name="connsiteY27" fmla="*/ 1677725 h 2332994"/>
              <a:gd name="connsiteX28" fmla="*/ 3762095 w 6538297"/>
              <a:gd name="connsiteY28" fmla="*/ 1681040 h 2332994"/>
              <a:gd name="connsiteX29" fmla="*/ 3750560 w 6538297"/>
              <a:gd name="connsiteY29" fmla="*/ 1677527 h 2332994"/>
              <a:gd name="connsiteX30" fmla="*/ 3572230 w 6538297"/>
              <a:gd name="connsiteY30" fmla="*/ 1716161 h 2332994"/>
              <a:gd name="connsiteX31" fmla="*/ 3561193 w 6538297"/>
              <a:gd name="connsiteY31" fmla="*/ 1721090 h 2332994"/>
              <a:gd name="connsiteX32" fmla="*/ 3541768 w 6538297"/>
              <a:gd name="connsiteY32" fmla="*/ 1737843 h 2332994"/>
              <a:gd name="connsiteX33" fmla="*/ 3572230 w 6538297"/>
              <a:gd name="connsiteY33" fmla="*/ 1716161 h 2332994"/>
              <a:gd name="connsiteX34" fmla="*/ 3525801 w 6538297"/>
              <a:gd name="connsiteY34" fmla="*/ 1751614 h 2332994"/>
              <a:gd name="connsiteX35" fmla="*/ 3516652 w 6538297"/>
              <a:gd name="connsiteY35" fmla="*/ 1759504 h 2332994"/>
              <a:gd name="connsiteX36" fmla="*/ 3474033 w 6538297"/>
              <a:gd name="connsiteY36" fmla="*/ 1811082 h 2332994"/>
              <a:gd name="connsiteX37" fmla="*/ 3525801 w 6538297"/>
              <a:gd name="connsiteY37" fmla="*/ 1751614 h 2332994"/>
              <a:gd name="connsiteX38" fmla="*/ 5592107 w 6538297"/>
              <a:gd name="connsiteY38" fmla="*/ 2033922 h 2332994"/>
              <a:gd name="connsiteX39" fmla="*/ 5608463 w 6538297"/>
              <a:gd name="connsiteY39" fmla="*/ 2041787 h 2332994"/>
              <a:gd name="connsiteX40" fmla="*/ 5597555 w 6538297"/>
              <a:gd name="connsiteY40" fmla="*/ 2035302 h 2332994"/>
              <a:gd name="connsiteX41" fmla="*/ 5592107 w 6538297"/>
              <a:gd name="connsiteY41" fmla="*/ 2033922 h 2332994"/>
              <a:gd name="connsiteX42" fmla="*/ 5638299 w 6538297"/>
              <a:gd name="connsiteY42" fmla="*/ 2059527 h 2332994"/>
              <a:gd name="connsiteX43" fmla="*/ 5677373 w 6538297"/>
              <a:gd name="connsiteY43" fmla="*/ 2090272 h 2332994"/>
              <a:gd name="connsiteX44" fmla="*/ 5655674 w 6538297"/>
              <a:gd name="connsiteY44" fmla="*/ 2069858 h 2332994"/>
              <a:gd name="connsiteX45" fmla="*/ 5638299 w 6538297"/>
              <a:gd name="connsiteY45" fmla="*/ 2059527 h 2332994"/>
              <a:gd name="connsiteX46" fmla="*/ 5738521 w 6538297"/>
              <a:gd name="connsiteY46" fmla="*/ 2147798 h 2332994"/>
              <a:gd name="connsiteX47" fmla="*/ 5760213 w 6538297"/>
              <a:gd name="connsiteY47" fmla="*/ 2171383 h 2332994"/>
              <a:gd name="connsiteX48" fmla="*/ 5748461 w 6538297"/>
              <a:gd name="connsiteY48" fmla="*/ 2157151 h 2332994"/>
              <a:gd name="connsiteX49" fmla="*/ 5738521 w 6538297"/>
              <a:gd name="connsiteY49" fmla="*/ 2147798 h 2332994"/>
              <a:gd name="connsiteX50" fmla="*/ 5772946 w 6538297"/>
              <a:gd name="connsiteY50" fmla="*/ 2186805 h 2332994"/>
              <a:gd name="connsiteX51" fmla="*/ 5778370 w 6538297"/>
              <a:gd name="connsiteY51" fmla="*/ 2193672 h 2332994"/>
              <a:gd name="connsiteX52" fmla="*/ 5775884 w 6538297"/>
              <a:gd name="connsiteY52" fmla="*/ 2190362 h 2332994"/>
              <a:gd name="connsiteX53" fmla="*/ 5772946 w 6538297"/>
              <a:gd name="connsiteY53" fmla="*/ 2186805 h 233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6538297" h="2332994">
                <a:moveTo>
                  <a:pt x="1998240" y="377"/>
                </a:moveTo>
                <a:cubicBezTo>
                  <a:pt x="2033907" y="-1299"/>
                  <a:pt x="2071592" y="2566"/>
                  <a:pt x="2111404" y="12719"/>
                </a:cubicBezTo>
                <a:cubicBezTo>
                  <a:pt x="2748402" y="175171"/>
                  <a:pt x="2554534" y="1622470"/>
                  <a:pt x="2554534" y="1622470"/>
                </a:cubicBezTo>
                <a:cubicBezTo>
                  <a:pt x="2554534" y="1622470"/>
                  <a:pt x="3413096" y="175171"/>
                  <a:pt x="3846994" y="1090810"/>
                </a:cubicBezTo>
                <a:cubicBezTo>
                  <a:pt x="3953160" y="1316027"/>
                  <a:pt x="3963546" y="1520939"/>
                  <a:pt x="3919406" y="1701619"/>
                </a:cubicBezTo>
                <a:lnTo>
                  <a:pt x="3906157" y="1742253"/>
                </a:lnTo>
                <a:lnTo>
                  <a:pt x="3968083" y="1779072"/>
                </a:lnTo>
                <a:cubicBezTo>
                  <a:pt x="4122829" y="1893111"/>
                  <a:pt x="4240662" y="2059168"/>
                  <a:pt x="4240662" y="2059168"/>
                </a:cubicBezTo>
                <a:cubicBezTo>
                  <a:pt x="4240662" y="2059168"/>
                  <a:pt x="4290572" y="1369868"/>
                  <a:pt x="4619671" y="1356240"/>
                </a:cubicBezTo>
                <a:cubicBezTo>
                  <a:pt x="4641611" y="1355331"/>
                  <a:pt x="4664792" y="1357427"/>
                  <a:pt x="4689281" y="1362928"/>
                </a:cubicBezTo>
                <a:cubicBezTo>
                  <a:pt x="5081113" y="1450959"/>
                  <a:pt x="4961860" y="2235228"/>
                  <a:pt x="4961860" y="2235228"/>
                </a:cubicBezTo>
                <a:cubicBezTo>
                  <a:pt x="4961860" y="2235228"/>
                  <a:pt x="5489982" y="1450959"/>
                  <a:pt x="5756882" y="1947130"/>
                </a:cubicBezTo>
                <a:cubicBezTo>
                  <a:pt x="5773209" y="1977640"/>
                  <a:pt x="5785853" y="2007464"/>
                  <a:pt x="5795210" y="2036565"/>
                </a:cubicBezTo>
                <a:lnTo>
                  <a:pt x="5805423" y="2083257"/>
                </a:lnTo>
                <a:lnTo>
                  <a:pt x="5822774" y="2021613"/>
                </a:lnTo>
                <a:cubicBezTo>
                  <a:pt x="5852941" y="1933246"/>
                  <a:pt x="5906495" y="1850134"/>
                  <a:pt x="6000043" y="1871151"/>
                </a:cubicBezTo>
                <a:cubicBezTo>
                  <a:pt x="6187141" y="1913185"/>
                  <a:pt x="6130198" y="2287670"/>
                  <a:pt x="6130198" y="2287670"/>
                </a:cubicBezTo>
                <a:cubicBezTo>
                  <a:pt x="6130198" y="2287670"/>
                  <a:pt x="6382374" y="1913185"/>
                  <a:pt x="6509818" y="2150104"/>
                </a:cubicBezTo>
                <a:cubicBezTo>
                  <a:pt x="6541001" y="2208378"/>
                  <a:pt x="6544051" y="2261398"/>
                  <a:pt x="6531087" y="2308150"/>
                </a:cubicBezTo>
                <a:lnTo>
                  <a:pt x="6519694" y="2332994"/>
                </a:lnTo>
                <a:lnTo>
                  <a:pt x="549000" y="2332994"/>
                </a:lnTo>
                <a:lnTo>
                  <a:pt x="556839" y="2326594"/>
                </a:lnTo>
                <a:cubicBezTo>
                  <a:pt x="565177" y="2319986"/>
                  <a:pt x="569684" y="2316582"/>
                  <a:pt x="569684" y="2316582"/>
                </a:cubicBezTo>
                <a:cubicBezTo>
                  <a:pt x="569684" y="2316582"/>
                  <a:pt x="-335038" y="1592933"/>
                  <a:pt x="135787" y="839747"/>
                </a:cubicBezTo>
                <a:cubicBezTo>
                  <a:pt x="615844" y="71792"/>
                  <a:pt x="1382088" y="1297566"/>
                  <a:pt x="1382088" y="1297566"/>
                </a:cubicBezTo>
                <a:cubicBezTo>
                  <a:pt x="1382088" y="1297566"/>
                  <a:pt x="1463227" y="25526"/>
                  <a:pt x="1998240" y="377"/>
                </a:cubicBezTo>
                <a:close/>
                <a:moveTo>
                  <a:pt x="3750560" y="1677527"/>
                </a:moveTo>
                <a:lnTo>
                  <a:pt x="3740649" y="1677725"/>
                </a:lnTo>
                <a:lnTo>
                  <a:pt x="3762095" y="1681040"/>
                </a:lnTo>
                <a:lnTo>
                  <a:pt x="3750560" y="1677527"/>
                </a:lnTo>
                <a:close/>
                <a:moveTo>
                  <a:pt x="3572230" y="1716161"/>
                </a:moveTo>
                <a:lnTo>
                  <a:pt x="3561193" y="1721090"/>
                </a:lnTo>
                <a:lnTo>
                  <a:pt x="3541768" y="1737843"/>
                </a:lnTo>
                <a:lnTo>
                  <a:pt x="3572230" y="1716161"/>
                </a:lnTo>
                <a:close/>
                <a:moveTo>
                  <a:pt x="3525801" y="1751614"/>
                </a:moveTo>
                <a:lnTo>
                  <a:pt x="3516652" y="1759504"/>
                </a:lnTo>
                <a:cubicBezTo>
                  <a:pt x="3502104" y="1774443"/>
                  <a:pt x="3487875" y="1791575"/>
                  <a:pt x="3474033" y="1811082"/>
                </a:cubicBezTo>
                <a:lnTo>
                  <a:pt x="3525801" y="1751614"/>
                </a:lnTo>
                <a:close/>
                <a:moveTo>
                  <a:pt x="5592107" y="2033922"/>
                </a:moveTo>
                <a:lnTo>
                  <a:pt x="5608463" y="2041787"/>
                </a:lnTo>
                <a:lnTo>
                  <a:pt x="5597555" y="2035302"/>
                </a:lnTo>
                <a:lnTo>
                  <a:pt x="5592107" y="2033922"/>
                </a:lnTo>
                <a:close/>
                <a:moveTo>
                  <a:pt x="5638299" y="2059527"/>
                </a:moveTo>
                <a:lnTo>
                  <a:pt x="5677373" y="2090272"/>
                </a:lnTo>
                <a:lnTo>
                  <a:pt x="5655674" y="2069858"/>
                </a:lnTo>
                <a:lnTo>
                  <a:pt x="5638299" y="2059527"/>
                </a:lnTo>
                <a:close/>
                <a:moveTo>
                  <a:pt x="5738521" y="2147798"/>
                </a:moveTo>
                <a:lnTo>
                  <a:pt x="5760213" y="2171383"/>
                </a:lnTo>
                <a:lnTo>
                  <a:pt x="5748461" y="2157151"/>
                </a:lnTo>
                <a:lnTo>
                  <a:pt x="5738521" y="2147798"/>
                </a:lnTo>
                <a:close/>
                <a:moveTo>
                  <a:pt x="5772946" y="2186805"/>
                </a:moveTo>
                <a:lnTo>
                  <a:pt x="5778370" y="2193672"/>
                </a:lnTo>
                <a:lnTo>
                  <a:pt x="5775884" y="2190362"/>
                </a:lnTo>
                <a:lnTo>
                  <a:pt x="5772946" y="2186805"/>
                </a:lnTo>
                <a:close/>
              </a:path>
            </a:pathLst>
          </a:custGeom>
          <a:solidFill>
            <a:srgbClr val="C1E6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13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5" r="78333"/>
          <a:stretch/>
        </p:blipFill>
        <p:spPr>
          <a:xfrm>
            <a:off x="0" y="2419431"/>
            <a:ext cx="4688114" cy="46691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5095" y="144789"/>
            <a:ext cx="9153427" cy="2530763"/>
          </a:xfrm>
          <a:prstGeom prst="wedgeRoundRectCallout">
            <a:avLst>
              <a:gd name="adj1" fmla="val 33426"/>
              <a:gd name="adj2" fmla="val 63245"/>
              <a:gd name="adj3" fmla="val 16667"/>
            </a:avLst>
          </a:prstGeom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MH_Others_2"/>
          <p:cNvSpPr txBox="1"/>
          <p:nvPr>
            <p:custDataLst>
              <p:tags r:id="rId1"/>
            </p:custDataLst>
          </p:nvPr>
        </p:nvSpPr>
        <p:spPr>
          <a:xfrm>
            <a:off x="514111" y="377267"/>
            <a:ext cx="8716419" cy="20313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Bây giờ, các con hãy báo cáo kết quả tìm hiểu ở tiết trước của chúng ta nhé!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方正粗谭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9266" y="1867661"/>
            <a:ext cx="6361019" cy="49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6759551" y="1597739"/>
            <a:ext cx="1277257" cy="1132115"/>
          </a:xfrm>
          <a:prstGeom prst="rect">
            <a:avLst/>
          </a:prstGeom>
        </p:spPr>
      </p:pic>
      <p:pic>
        <p:nvPicPr>
          <p:cNvPr id="1026" name="Picture 2" descr="https://img.loigiaihay.com/picture/2021/1025/giai-bang-trang-73-bai-19-sgk-tnxh-knt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2" y="439236"/>
            <a:ext cx="10526621" cy="50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4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4655" y="2347037"/>
            <a:ext cx="5639629" cy="4424395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268748" y="491514"/>
            <a:ext cx="9153427" cy="2353286"/>
          </a:xfrm>
          <a:prstGeom prst="wedgeRoundRectCallout">
            <a:avLst>
              <a:gd name="adj1" fmla="val 31610"/>
              <a:gd name="adj2" fmla="val 77031"/>
              <a:gd name="adj3" fmla="val 16667"/>
            </a:avLst>
          </a:prstGeom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 thảo luận về các việc nên hoặc không nên làm để bảo vệ môi trường sống của thực vật và động vật nơi em đã quan sát nhé!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0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928547" y="393876"/>
            <a:ext cx="292103" cy="5187394"/>
            <a:chOff x="1374772" y="1213680"/>
            <a:chExt cx="274322" cy="5187394"/>
          </a:xfrm>
        </p:grpSpPr>
        <p:sp>
          <p:nvSpPr>
            <p:cNvPr id="69" name="Pentagon 21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5"/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chemeClr val="tx2"/>
                </a:gs>
                <a:gs pos="82000">
                  <a:schemeClr val="tx2"/>
                </a:gs>
                <a:gs pos="34000">
                  <a:schemeClr val="tx2">
                    <a:lumMod val="75000"/>
                  </a:schemeClr>
                </a:gs>
                <a:gs pos="0">
                  <a:schemeClr val="tx2"/>
                </a:gs>
                <a:gs pos="38000">
                  <a:schemeClr val="tx2"/>
                </a:gs>
                <a:gs pos="100000">
                  <a:schemeClr val="tx2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Rectangle 23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ectangle 24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Freeform 25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4" name="Straight Connector 26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7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8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9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30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1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17"/>
          <p:cNvGrpSpPr/>
          <p:nvPr/>
        </p:nvGrpSpPr>
        <p:grpSpPr>
          <a:xfrm>
            <a:off x="869020" y="1252155"/>
            <a:ext cx="3510756" cy="778910"/>
            <a:chOff x="1912729" y="2317037"/>
            <a:chExt cx="3510756" cy="778910"/>
          </a:xfrm>
        </p:grpSpPr>
        <p:sp>
          <p:nvSpPr>
            <p:cNvPr id="82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EB4675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TextBox 38"/>
            <p:cNvSpPr txBox="1"/>
            <p:nvPr/>
          </p:nvSpPr>
          <p:spPr>
            <a:xfrm>
              <a:off x="1972257" y="2401395"/>
              <a:ext cx="385042" cy="523220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文本框 21"/>
            <p:cNvSpPr txBox="1"/>
            <p:nvPr/>
          </p:nvSpPr>
          <p:spPr>
            <a:xfrm>
              <a:off x="2416827" y="2388061"/>
              <a:ext cx="184731" cy="707886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6" name="组合 22"/>
          <p:cNvGrpSpPr/>
          <p:nvPr/>
        </p:nvGrpSpPr>
        <p:grpSpPr>
          <a:xfrm>
            <a:off x="869020" y="2154454"/>
            <a:ext cx="3510756" cy="748252"/>
            <a:chOff x="1912729" y="3219336"/>
            <a:chExt cx="3510756" cy="748252"/>
          </a:xfrm>
        </p:grpSpPr>
        <p:sp>
          <p:nvSpPr>
            <p:cNvPr id="87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FC00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TextBox 191"/>
            <p:cNvSpPr txBox="1"/>
            <p:nvPr/>
          </p:nvSpPr>
          <p:spPr>
            <a:xfrm>
              <a:off x="1972257" y="3303861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0" name="文本框 26"/>
            <p:cNvSpPr txBox="1"/>
            <p:nvPr/>
          </p:nvSpPr>
          <p:spPr>
            <a:xfrm>
              <a:off x="2416827" y="3259702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27"/>
          <p:cNvGrpSpPr/>
          <p:nvPr/>
        </p:nvGrpSpPr>
        <p:grpSpPr>
          <a:xfrm>
            <a:off x="869020" y="3056753"/>
            <a:ext cx="3510756" cy="771608"/>
            <a:chOff x="1912729" y="4121635"/>
            <a:chExt cx="3510756" cy="771608"/>
          </a:xfrm>
        </p:grpSpPr>
        <p:sp>
          <p:nvSpPr>
            <p:cNvPr id="92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74AC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TextBox 192"/>
            <p:cNvSpPr txBox="1"/>
            <p:nvPr/>
          </p:nvSpPr>
          <p:spPr>
            <a:xfrm>
              <a:off x="1972257" y="4206327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5" name="文本框 31"/>
            <p:cNvSpPr txBox="1"/>
            <p:nvPr/>
          </p:nvSpPr>
          <p:spPr>
            <a:xfrm>
              <a:off x="2416827" y="4185357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6" name="组合 32"/>
          <p:cNvGrpSpPr/>
          <p:nvPr/>
        </p:nvGrpSpPr>
        <p:grpSpPr>
          <a:xfrm>
            <a:off x="869020" y="3959051"/>
            <a:ext cx="3510756" cy="773192"/>
            <a:chOff x="1912729" y="5023933"/>
            <a:chExt cx="3510756" cy="773192"/>
          </a:xfrm>
          <a:solidFill>
            <a:schemeClr val="accent1">
              <a:lumMod val="75000"/>
            </a:schemeClr>
          </a:solidFill>
        </p:grpSpPr>
        <p:sp>
          <p:nvSpPr>
            <p:cNvPr id="97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grpFill/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TextBox 193"/>
            <p:cNvSpPr txBox="1"/>
            <p:nvPr/>
          </p:nvSpPr>
          <p:spPr>
            <a:xfrm>
              <a:off x="1972257" y="5108794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0" name="文本框 36"/>
            <p:cNvSpPr txBox="1"/>
            <p:nvPr/>
          </p:nvSpPr>
          <p:spPr>
            <a:xfrm>
              <a:off x="2416827" y="5089239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5" name="Chevron 104"/>
          <p:cNvSpPr/>
          <p:nvPr/>
        </p:nvSpPr>
        <p:spPr>
          <a:xfrm>
            <a:off x="4247668" y="1289299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矩形 38"/>
          <p:cNvSpPr/>
          <p:nvPr/>
        </p:nvSpPr>
        <p:spPr>
          <a:xfrm>
            <a:off x="4532750" y="1147129"/>
            <a:ext cx="7153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Nhặt rác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冬青黑体简体中文 W3" panose="020B0300000000000000" pitchFamily="34" charset="-122"/>
              <a:ea typeface="冬青黑体简体中文 W3" panose="020B0300000000000000" pitchFamily="34" charset="-122"/>
              <a:cs typeface="+mn-cs"/>
            </a:endParaRPr>
          </a:p>
        </p:txBody>
      </p:sp>
      <p:sp>
        <p:nvSpPr>
          <p:cNvPr id="106" name="Chevron 105"/>
          <p:cNvSpPr/>
          <p:nvPr/>
        </p:nvSpPr>
        <p:spPr>
          <a:xfrm>
            <a:off x="4247668" y="2199892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矩形 37"/>
          <p:cNvSpPr/>
          <p:nvPr/>
        </p:nvSpPr>
        <p:spPr>
          <a:xfrm>
            <a:off x="4208861" y="2081445"/>
            <a:ext cx="774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Trồng, chăm sóc cây</a:t>
            </a:r>
          </a:p>
        </p:txBody>
      </p:sp>
      <p:sp>
        <p:nvSpPr>
          <p:cNvPr id="107" name="Chevron 106"/>
          <p:cNvSpPr/>
          <p:nvPr/>
        </p:nvSpPr>
        <p:spPr>
          <a:xfrm>
            <a:off x="4247668" y="3112765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矩形 40"/>
          <p:cNvSpPr/>
          <p:nvPr/>
        </p:nvSpPr>
        <p:spPr>
          <a:xfrm>
            <a:off x="4439304" y="3044604"/>
            <a:ext cx="72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xả nước thải bẩn</a:t>
            </a:r>
          </a:p>
        </p:txBody>
      </p:sp>
      <p:sp>
        <p:nvSpPr>
          <p:cNvPr id="108" name="Chevron 107"/>
          <p:cNvSpPr/>
          <p:nvPr/>
        </p:nvSpPr>
        <p:spPr>
          <a:xfrm>
            <a:off x="4247667" y="3982853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矩形 39"/>
          <p:cNvSpPr/>
          <p:nvPr/>
        </p:nvSpPr>
        <p:spPr>
          <a:xfrm>
            <a:off x="4742834" y="3860160"/>
            <a:ext cx="6590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bứt lá bẻ cành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冬青黑体简体中文 W3" panose="020B03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8860" y="300968"/>
            <a:ext cx="2754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 LÀM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/>
      <p:bldP spid="106" grpId="0" animBg="1"/>
      <p:bldP spid="101" grpId="0"/>
      <p:bldP spid="107" grpId="0" animBg="1"/>
      <p:bldP spid="104" grpId="0"/>
      <p:bldP spid="108" grpId="0" animBg="1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33450" y="190500"/>
            <a:ext cx="10325100" cy="12319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NHẶT RÁC, KHÔNG XẢ RÁC BỪA BÃI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6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158</Words>
  <Application>Microsoft Office PowerPoint</Application>
  <PresentationFormat>Widescreen</PresentationFormat>
  <Paragraphs>41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Cambria</vt:lpstr>
      <vt:lpstr>等线</vt:lpstr>
      <vt:lpstr>宋体</vt:lpstr>
      <vt:lpstr>UTM Cookies</vt:lpstr>
      <vt:lpstr>UTM Impact</vt:lpstr>
      <vt:lpstr>UTM Showcard</vt:lpstr>
      <vt:lpstr>冬青黑体简体中文 W3</vt:lpstr>
      <vt:lpstr>方正粗谭黑简体</vt:lpstr>
      <vt:lpstr>经典趣体简</vt:lpstr>
      <vt:lpstr>包图主题2</vt:lpstr>
      <vt:lpstr>2_Office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2021-06-27T03:41:31Z</dcterms:created>
  <dcterms:modified xsi:type="dcterms:W3CDTF">2026-01-30T03:34:14Z</dcterms:modified>
</cp:coreProperties>
</file>