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3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  <p:sldMasterId id="2147483668" r:id="rId2"/>
    <p:sldMasterId id="2147483680" r:id="rId3"/>
    <p:sldMasterId id="2147483691" r:id="rId4"/>
    <p:sldMasterId id="2147483709" r:id="rId5"/>
  </p:sldMasterIdLst>
  <p:notesMasterIdLst>
    <p:notesMasterId r:id="rId19"/>
  </p:notesMasterIdLst>
  <p:handoutMasterIdLst>
    <p:handoutMasterId r:id="rId20"/>
  </p:handoutMasterIdLst>
  <p:sldIdLst>
    <p:sldId id="2007577160" r:id="rId6"/>
    <p:sldId id="2007577159" r:id="rId7"/>
    <p:sldId id="2007577162" r:id="rId8"/>
    <p:sldId id="2007577163" r:id="rId9"/>
    <p:sldId id="2007577164" r:id="rId10"/>
    <p:sldId id="7343" r:id="rId11"/>
    <p:sldId id="7344" r:id="rId12"/>
    <p:sldId id="7356" r:id="rId13"/>
    <p:sldId id="7357" r:id="rId14"/>
    <p:sldId id="2007577165" r:id="rId15"/>
    <p:sldId id="2007577166" r:id="rId16"/>
    <p:sldId id="2007577167" r:id="rId17"/>
    <p:sldId id="2007577168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ran thao" initials="tt" lastIdx="1" clrIdx="0">
    <p:extLst>
      <p:ext uri="{19B8F6BF-5375-455C-9EA6-DF929625EA0E}">
        <p15:presenceInfo xmlns:p15="http://schemas.microsoft.com/office/powerpoint/2012/main" userId="b5ee1d2202d609f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2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B781281-A3EC-4063-BD51-6EA4C97D9AC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EA6D18E-3745-44D9-A457-FA52A420F1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4C74D8-F711-42DA-9678-D74C16D79945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86C9B33-1FB6-48B2-9267-41DA00CC687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C910C82-9A7F-45A6-9354-BEA2455A4EB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24836-A0D5-4CFA-A998-F73B235CC6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740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3C1A8-94C3-4E09-9ACF-2DBACE5ED176}" type="datetimeFigureOut">
              <a:rPr lang="en-US" smtClean="0"/>
              <a:t>30/1/2026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E3DCC-F538-4CC0-B1DC-601ADF3ED5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3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83319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2328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62154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562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71894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/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/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2346836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034120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5622169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/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5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679355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39780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1433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6FC9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accent4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620" y="242518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sp>
        <p:nvSpPr>
          <p:cNvPr id="12" name="TextBox 11"/>
          <p:cNvSpPr txBox="1"/>
          <p:nvPr userDrawn="1"/>
        </p:nvSpPr>
        <p:spPr>
          <a:xfrm>
            <a:off x="7972357" y="6502400"/>
            <a:ext cx="2853447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67" dirty="0"/>
              <a:t>FeistyForwarders_0968120672</a:t>
            </a:r>
          </a:p>
        </p:txBody>
      </p:sp>
    </p:spTree>
    <p:extLst>
      <p:ext uri="{BB962C8B-B14F-4D97-AF65-F5344CB8AC3E}">
        <p14:creationId xmlns:p14="http://schemas.microsoft.com/office/powerpoint/2010/main" val="3684607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97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61990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4043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3475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4995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1867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6856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208398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09289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117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9137081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FC8653D-1AAC-2A58-3ED8-18031A87F3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D16BD241-6A3A-4798-111F-BD0C76BD17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C44FDC1-6AD3-B9C3-6DB1-1E5FEB5503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4461ED2-F9BA-2E5C-B97E-D81C5EA90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00F9390-D8D5-69BE-78AD-4A13A2D08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9820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2D43E7A-2ECD-0311-FA89-43B676DB7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907CEAC-DD1A-2FAC-B529-DA682FAC4E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C271071-C2B3-847B-4D82-B9109C1A9F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8D655E2-6FE4-366D-B391-675C9DC0F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78A218D-9DF4-2948-83E4-8FC7CBD6C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452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889154-3CEE-BCB0-278E-8BBFDE6D1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B87BB737-98C0-1325-6699-66221D5C7B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DF4A89A-FF0B-1EB3-B5D2-4E3B73A29ED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DE735F0-81C8-CBD2-4EBC-FF3BE8A8A7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A9017BC-0C3F-ABCD-4FE7-97F5465CF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373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B582C9C-6A91-82C2-5875-3EDD03A501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468D0BE9-BD01-0389-6B9F-1A36B8BD5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21A4798F-3D42-45CE-93EA-1807567BC9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8602E7C-EF32-E013-D266-615F3CE254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519819A-E46B-A265-39F9-AE62D8A560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B59B5CB-07CD-B25A-713D-A33099937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9789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3E91590-807E-9FB2-93BC-DB5CC94F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5C6A7BF-3BFE-CCE7-C295-754777F794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0061596-6169-23AC-B9EA-AFD704A783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010E1EA-D636-C3CE-5F70-04E0923E59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D2C54F5D-6AD9-6693-9015-5E02376802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709FF9-DBC2-3B14-9CD9-2FF0448E2E2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B472B02-D717-F49F-B8E2-281EE4AF8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3EE019EC-E0E3-48E5-B089-695AF1113C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102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8C049B-4035-8CF4-AE0A-D01DF1229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7542121-0C07-CFC2-1FA2-98737B88E57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DDC370A-8772-270E-AD98-4C1EBE69B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C3E068B-845C-5635-7997-8EE4E5E4D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3672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B9DCB2F-0E63-43C6-1C15-5B69F167C5A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36F49A97-4B52-6698-29C9-2D5C833C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F99A02B-28DD-B88C-50F5-A74623BEF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53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9A6B9CD-039A-CC8D-E0CB-FD28E7A45C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90893F2-6370-4A6A-690D-E337DE3DF1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F17896-3A86-5246-57EB-7459876B53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89137CE-BA9F-AC6A-CEE9-C82603AD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A8BCE36-605C-35F7-58EF-5E5E86D7DC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97D35D-0690-A4F5-8EEC-BE1E893B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66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A7A04F-C78E-2830-AE51-F9F6D568E9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73ED9D-4D2F-B804-7EFC-226496BE8A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F41D5FE-6BC3-82E1-F126-DDA98E3F25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1E9A09-40DB-3C90-AE60-B6800C483A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9853511-BB64-0F50-6D73-ED9024EDC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2C8C800-86D9-5425-7922-045146373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0552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81E655-0645-20F5-A282-5804D3EFF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3A7A49EC-CC95-3534-2021-5D5AB581E3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D0EA78DC-6AB6-C391-6F14-39D6BCA7BCD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11A2051-C9C3-1389-F8E6-643B44475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D682550-6AE2-72EF-646F-BC29645B9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405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97698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8F0B682B-2CED-8309-F8D3-9AD5F67E5A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1C331169-908A-8037-29FB-579E3DE944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00AB5B4-E318-C83D-7BDB-2F6AC03EF8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DFE48A3-FBB0-4D53-AD96-BBA31C39C62D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FF14A4-9183-3C5B-0030-4723822EF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67772AA5-3A5A-298E-6374-FAC381AFC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DB713A8-A7D8-4655-9856-7687D49ACF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448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94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15061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90466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6689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6908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22242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10.jpeg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9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00969F46-7BD8-8001-D095-A3561F58908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941" y="144280"/>
            <a:ext cx="1620725" cy="16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857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67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27449B3C-44E1-47D4-A5C3-8A2102580786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941" y="144280"/>
            <a:ext cx="1620725" cy="16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794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3039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4FA68B-851B-4497-92DD-AD9676CFD6C7}" type="datetimeFigureOut">
              <a:rPr lang="zh-CN" altLang="en-US" smtClean="0"/>
              <a:t>2026/1/30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F504A-745A-48EA-80ED-493236BBE93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7497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green field with fireflies and a moon&#10;&#10;Description automatically generated">
            <a:extLst>
              <a:ext uri="{FF2B5EF4-FFF2-40B4-BE49-F238E27FC236}">
                <a16:creationId xmlns:a16="http://schemas.microsoft.com/office/drawing/2014/main" id="{58567C0F-D0BA-2E9E-E08A-B97FB49BF6C5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6003F937-3C79-FCBD-DB34-C14EEA751763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941" y="144280"/>
            <a:ext cx="1620725" cy="16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590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7.png"/><Relationship Id="rId7" Type="http://schemas.openxmlformats.org/officeDocument/2006/relationships/image" Target="../media/image19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8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fireflies and a moon&#10;&#10;Description automatically generated">
            <a:extLst>
              <a:ext uri="{FF2B5EF4-FFF2-40B4-BE49-F238E27FC236}">
                <a16:creationId xmlns:a16="http://schemas.microsoft.com/office/drawing/2014/main" id="{DEE83D5E-1B10-FEE2-3090-B7CACE18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8" name="Picture 7" descr="A close up of a text&#10;&#10;Description automatically generated">
            <a:extLst>
              <a:ext uri="{FF2B5EF4-FFF2-40B4-BE49-F238E27FC236}">
                <a16:creationId xmlns:a16="http://schemas.microsoft.com/office/drawing/2014/main" id="{BF82A951-C36E-BD2A-02F3-4B82D09DAD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101" y="1715875"/>
            <a:ext cx="9839797" cy="342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39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E7D9F64-666D-91E4-38FF-E2417C661F4D}"/>
              </a:ext>
            </a:extLst>
          </p:cNvPr>
          <p:cNvSpPr/>
          <p:nvPr/>
        </p:nvSpPr>
        <p:spPr>
          <a:xfrm>
            <a:off x="4436530" y="457014"/>
            <a:ext cx="33746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4" name="图片 59">
            <a:extLst>
              <a:ext uri="{FF2B5EF4-FFF2-40B4-BE49-F238E27FC236}">
                <a16:creationId xmlns:a16="http://schemas.microsoft.com/office/drawing/2014/main" id="{6CD8A61F-5910-4A2C-EB45-A3749DD4DD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247" b="97403" l="9494" r="89241">
                        <a14:foregroundMark x1="20886" y1="8442" x2="20886" y2="13636"/>
                        <a14:foregroundMark x1="24684" y1="5195" x2="32278" y2="3247"/>
                        <a14:foregroundMark x1="36076" y1="90260" x2="32278" y2="94156"/>
                        <a14:foregroundMark x1="27848" y1="96104" x2="32911" y2="97403"/>
                        <a14:foregroundMark x1="67089" y1="77273" x2="66456" y2="8896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313929" y="3573069"/>
            <a:ext cx="2915598" cy="28417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E15AAF9-1721-A017-72BF-C269B2453C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4852" y="1423941"/>
            <a:ext cx="4255377" cy="1932599"/>
          </a:xfrm>
          <a:prstGeom prst="rect">
            <a:avLst/>
          </a:prstGeom>
        </p:spPr>
      </p:pic>
      <p:sp>
        <p:nvSpPr>
          <p:cNvPr id="8" name="Rounded Rectangle 15">
            <a:extLst>
              <a:ext uri="{FF2B5EF4-FFF2-40B4-BE49-F238E27FC236}">
                <a16:creationId xmlns:a16="http://schemas.microsoft.com/office/drawing/2014/main" id="{75221460-0FF6-4875-E098-3D1E2E96072D}"/>
              </a:ext>
            </a:extLst>
          </p:cNvPr>
          <p:cNvSpPr/>
          <p:nvPr/>
        </p:nvSpPr>
        <p:spPr>
          <a:xfrm>
            <a:off x="287079" y="2079776"/>
            <a:ext cx="2942573" cy="578882"/>
          </a:xfrm>
          <a:prstGeom prst="roundRect">
            <a:avLst/>
          </a:prstGeom>
          <a:solidFill>
            <a:srgbClr val="70AD47">
              <a:lumMod val="20000"/>
              <a:lumOff val="80000"/>
            </a:srgbClr>
          </a:solidFill>
          <a:ln w="28575">
            <a:solidFill>
              <a:srgbClr val="729E5D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</a:p>
        </p:txBody>
      </p:sp>
      <p:sp>
        <p:nvSpPr>
          <p:cNvPr id="9" name="Rounded Rectangle 17">
            <a:extLst>
              <a:ext uri="{FF2B5EF4-FFF2-40B4-BE49-F238E27FC236}">
                <a16:creationId xmlns:a16="http://schemas.microsoft.com/office/drawing/2014/main" id="{561697C9-0A05-8882-B31C-AA83848A9AA0}"/>
              </a:ext>
            </a:extLst>
          </p:cNvPr>
          <p:cNvSpPr/>
          <p:nvPr/>
        </p:nvSpPr>
        <p:spPr>
          <a:xfrm>
            <a:off x="191386" y="3131180"/>
            <a:ext cx="3477675" cy="1055608"/>
          </a:xfrm>
          <a:prstGeom prst="roundRect">
            <a:avLst/>
          </a:prstGeom>
          <a:solidFill>
            <a:srgbClr val="FFC000">
              <a:lumMod val="20000"/>
              <a:lumOff val="80000"/>
            </a:srgbClr>
          </a:solidFill>
          <a:ln w="28575">
            <a:solidFill>
              <a:srgbClr val="FFC000"/>
            </a:solidFill>
            <a:prstDash val="lgDash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dụng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cử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giọng</a:t>
            </a:r>
            <a:r>
              <a:rPr kumimoji="0" lang="en-US" sz="2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điệu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F339FC-175C-D36B-9645-AB591A1D01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6029" y="1328979"/>
            <a:ext cx="4357342" cy="50505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66719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82B13072-8226-2CF9-BD7C-3EA8FC377922}"/>
              </a:ext>
            </a:extLst>
          </p:cNvPr>
          <p:cNvGrpSpPr/>
          <p:nvPr/>
        </p:nvGrpSpPr>
        <p:grpSpPr>
          <a:xfrm>
            <a:off x="7921486" y="3476568"/>
            <a:ext cx="2643809" cy="1750751"/>
            <a:chOff x="9062863" y="3139288"/>
            <a:chExt cx="2643809" cy="1448890"/>
          </a:xfrm>
          <a:solidFill>
            <a:schemeClr val="accent3">
              <a:lumMod val="40000"/>
              <a:lumOff val="60000"/>
            </a:schemeClr>
          </a:solidFill>
        </p:grpSpPr>
        <p:sp>
          <p:nvSpPr>
            <p:cNvPr id="5" name="Cloud Callout 13">
              <a:extLst>
                <a:ext uri="{FF2B5EF4-FFF2-40B4-BE49-F238E27FC236}">
                  <a16:creationId xmlns:a16="http://schemas.microsoft.com/office/drawing/2014/main" id="{33569173-8372-A919-13C7-207B7264FC81}"/>
                </a:ext>
              </a:extLst>
            </p:cNvPr>
            <p:cNvSpPr/>
            <p:nvPr/>
          </p:nvSpPr>
          <p:spPr>
            <a:xfrm>
              <a:off x="9062863" y="3139288"/>
              <a:ext cx="2643809" cy="1448890"/>
            </a:xfrm>
            <a:prstGeom prst="cloudCallout">
              <a:avLst>
                <a:gd name="adj1" fmla="val 38716"/>
                <a:gd name="adj2" fmla="val 64396"/>
              </a:avLst>
            </a:prstGeom>
            <a:grpFill/>
            <a:ln w="28575" cap="flat" cmpd="sng" algn="ctr">
              <a:solidFill>
                <a:sysClr val="window" lastClr="FFFFFF"/>
              </a:solidFill>
              <a:prstDash val="solid"/>
              <a:miter lim="800000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6E22806-3D0B-62AB-20B3-67C8F873B333}"/>
                </a:ext>
              </a:extLst>
            </p:cNvPr>
            <p:cNvSpPr/>
            <p:nvPr/>
          </p:nvSpPr>
          <p:spPr>
            <a:xfrm>
              <a:off x="9454132" y="3325123"/>
              <a:ext cx="2178802" cy="89148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Lắng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nghe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xét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FE28F3C8-928F-7D31-94E7-D68B2DEA377C}"/>
              </a:ext>
            </a:extLst>
          </p:cNvPr>
          <p:cNvSpPr txBox="1"/>
          <p:nvPr/>
        </p:nvSpPr>
        <p:spPr>
          <a:xfrm>
            <a:off x="6644640" y="1568677"/>
            <a:ext cx="37876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096F8E0-8290-4470-66D0-36323FD17777}"/>
              </a:ext>
            </a:extLst>
          </p:cNvPr>
          <p:cNvSpPr/>
          <p:nvPr/>
        </p:nvSpPr>
        <p:spPr>
          <a:xfrm>
            <a:off x="6884495" y="2379047"/>
            <a:ext cx="30588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2C0B6F-2F68-5D10-41A8-50906FCB5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68" y="597894"/>
            <a:ext cx="5255805" cy="60919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F8ED40-1A3F-F53B-0FA1-F26C87A7DC3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504" y="5182737"/>
            <a:ext cx="2031947" cy="1675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920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8CEA6-C4AF-2065-7DA4-338E005BA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E0C6A9-4BFE-D023-2658-AE3A261261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图片 21" descr="图片包含 屏幕截图&#10;&#10;自动生成的说明">
            <a:extLst>
              <a:ext uri="{FF2B5EF4-FFF2-40B4-BE49-F238E27FC236}">
                <a16:creationId xmlns:a16="http://schemas.microsoft.com/office/drawing/2014/main" id="{5687B1E9-EE61-9EEB-8A9D-2A79E72C60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014" y="748149"/>
            <a:ext cx="9705975" cy="5118935"/>
          </a:xfrm>
          <a:prstGeom prst="rect">
            <a:avLst/>
          </a:prstGeom>
          <a:effectLst>
            <a:outerShdw blurRad="63500" dist="50800" dir="5400000" sx="101000" sy="101000" algn="t" rotWithShape="0">
              <a:prstClr val="black">
                <a:alpha val="13000"/>
              </a:prstClr>
            </a:outerShdw>
          </a:effectLst>
        </p:spPr>
      </p:pic>
      <p:sp>
        <p:nvSpPr>
          <p:cNvPr id="5" name="矩形: 圆角 34">
            <a:extLst>
              <a:ext uri="{FF2B5EF4-FFF2-40B4-BE49-F238E27FC236}">
                <a16:creationId xmlns:a16="http://schemas.microsoft.com/office/drawing/2014/main" id="{D4378776-BDEE-E032-84A4-54C7B01F1A37}"/>
              </a:ext>
            </a:extLst>
          </p:cNvPr>
          <p:cNvSpPr/>
          <p:nvPr/>
        </p:nvSpPr>
        <p:spPr>
          <a:xfrm>
            <a:off x="3672786" y="1201479"/>
            <a:ext cx="5346170" cy="1321551"/>
          </a:xfrm>
          <a:prstGeom prst="roundRect">
            <a:avLst>
              <a:gd name="adj" fmla="val 5598"/>
            </a:avLst>
          </a:prstGeom>
          <a:solidFill>
            <a:schemeClr val="accent2"/>
          </a:solidFill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86C4F35-D590-6EB7-0E11-2E27815A6E21}"/>
              </a:ext>
            </a:extLst>
          </p:cNvPr>
          <p:cNvSpPr txBox="1"/>
          <p:nvPr/>
        </p:nvSpPr>
        <p:spPr>
          <a:xfrm>
            <a:off x="3743387" y="1378804"/>
            <a:ext cx="53708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457200">
              <a:defRPr/>
            </a:pP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hãy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2-3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02B02A-734A-0818-1AEF-E165C8A83405}"/>
              </a:ext>
            </a:extLst>
          </p:cNvPr>
          <p:cNvSpPr/>
          <p:nvPr/>
        </p:nvSpPr>
        <p:spPr>
          <a:xfrm>
            <a:off x="1829464" y="2921720"/>
            <a:ext cx="871537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457200">
              <a:defRPr/>
            </a:pPr>
            <a:r>
              <a:rPr lang="vi-VN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 đom đóm già thật là tốt bụng.Lòng tốt bụng của bác đã được bầy đom đóm nhỏ biết ơn và trả ơn</a:t>
            </a:r>
            <a:r>
              <a:rPr lang="en-US" sz="40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420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blue and pink letters&#10;&#10;Description automatically generated">
            <a:extLst>
              <a:ext uri="{FF2B5EF4-FFF2-40B4-BE49-F238E27FC236}">
                <a16:creationId xmlns:a16="http://schemas.microsoft.com/office/drawing/2014/main" id="{4A123B39-A426-6BD9-1CFF-FAE4660EB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708" y="1984123"/>
            <a:ext cx="9510584" cy="2889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348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fireflies and a moon&#10;&#10;Description automatically generated">
            <a:extLst>
              <a:ext uri="{FF2B5EF4-FFF2-40B4-BE49-F238E27FC236}">
                <a16:creationId xmlns:a16="http://schemas.microsoft.com/office/drawing/2014/main" id="{DEE83D5E-1B10-FEE2-3090-B7CACE18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E51D4D8-7360-B470-45B1-3BA4135DB4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2557" y="0"/>
            <a:ext cx="2132546" cy="21325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6F4F6DA-AA87-CE7D-0908-FEE72C95D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35444" y="1160216"/>
            <a:ext cx="6651312" cy="128636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0671976-5925-2B60-14C7-6A77FB72F5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68893" y="2566275"/>
            <a:ext cx="9108213" cy="3249450"/>
          </a:xfrm>
          <a:prstGeom prst="rect">
            <a:avLst/>
          </a:prstGeom>
        </p:spPr>
      </p:pic>
      <p:pic>
        <p:nvPicPr>
          <p:cNvPr id="15" name="Picture 14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9187D646-0F07-28F7-7F5C-8B62721E351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19941" y="144280"/>
            <a:ext cx="1620725" cy="162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97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fireflies and a moon&#10;&#10;Description automatically generated">
            <a:extLst>
              <a:ext uri="{FF2B5EF4-FFF2-40B4-BE49-F238E27FC236}">
                <a16:creationId xmlns:a16="http://schemas.microsoft.com/office/drawing/2014/main" id="{DEE83D5E-1B10-FEE2-3090-B7CACE18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pic>
        <p:nvPicPr>
          <p:cNvPr id="4" name="Picture 3" descr="A neon colored word on a black background&#10;&#10;Description automatically generated">
            <a:extLst>
              <a:ext uri="{FF2B5EF4-FFF2-40B4-BE49-F238E27FC236}">
                <a16:creationId xmlns:a16="http://schemas.microsoft.com/office/drawing/2014/main" id="{6815DBFC-610D-A683-4EBF-DDE133B6C9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82" y="1648813"/>
            <a:ext cx="10473836" cy="35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6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fireflies and a moon&#10;&#10;Description automatically generated">
            <a:extLst>
              <a:ext uri="{FF2B5EF4-FFF2-40B4-BE49-F238E27FC236}">
                <a16:creationId xmlns:a16="http://schemas.microsoft.com/office/drawing/2014/main" id="{DEE83D5E-1B10-FEE2-3090-B7CACE18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5A2E19A-3B24-0108-C605-C8435C52A8D1}"/>
              </a:ext>
            </a:extLst>
          </p:cNvPr>
          <p:cNvSpPr/>
          <p:nvPr/>
        </p:nvSpPr>
        <p:spPr>
          <a:xfrm>
            <a:off x="297712" y="308344"/>
            <a:ext cx="11568223" cy="62944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7" name="组合 27">
            <a:extLst>
              <a:ext uri="{FF2B5EF4-FFF2-40B4-BE49-F238E27FC236}">
                <a16:creationId xmlns:a16="http://schemas.microsoft.com/office/drawing/2014/main" id="{F7C899E9-CCC7-3939-069D-F0C197A2FB87}"/>
              </a:ext>
            </a:extLst>
          </p:cNvPr>
          <p:cNvGrpSpPr/>
          <p:nvPr/>
        </p:nvGrpSpPr>
        <p:grpSpPr>
          <a:xfrm>
            <a:off x="3540295" y="0"/>
            <a:ext cx="4519034" cy="1149417"/>
            <a:chOff x="512177" y="165021"/>
            <a:chExt cx="4519034" cy="1149417"/>
          </a:xfrm>
        </p:grpSpPr>
        <p:sp>
          <p:nvSpPr>
            <p:cNvPr id="8" name="文本框 14">
              <a:extLst>
                <a:ext uri="{FF2B5EF4-FFF2-40B4-BE49-F238E27FC236}">
                  <a16:creationId xmlns:a16="http://schemas.microsoft.com/office/drawing/2014/main" id="{E06796D7-C1C0-F540-A3D7-BDCC8D298A9E}"/>
                </a:ext>
              </a:extLst>
            </p:cNvPr>
            <p:cNvSpPr/>
            <p:nvPr/>
          </p:nvSpPr>
          <p:spPr>
            <a:xfrm>
              <a:off x="1300904" y="508897"/>
              <a:ext cx="3730307" cy="70788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Chiếc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đèn</a:t>
              </a: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kumimoji="0" lang="en-US" altLang="zh-CN" sz="4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highlight>
                    <a:srgbClr val="FFFF00"/>
                  </a:highlight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lồng</a:t>
              </a:r>
              <a:endParaRPr kumimoji="0" lang="en-US" altLang="zh-C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highlight>
                  <a:srgbClr val="FFFF00"/>
                </a:highlight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  <p:pic>
          <p:nvPicPr>
            <p:cNvPr id="9" name="图片 29">
              <a:extLst>
                <a:ext uri="{FF2B5EF4-FFF2-40B4-BE49-F238E27FC236}">
                  <a16:creationId xmlns:a16="http://schemas.microsoft.com/office/drawing/2014/main" id="{B3D6B832-77DD-C25A-A3D3-2BA1A1DBA9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2177" y="165021"/>
              <a:ext cx="837560" cy="1149417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025B2A8-FD88-3E70-53CE-ED37141BC2E1}"/>
              </a:ext>
            </a:extLst>
          </p:cNvPr>
          <p:cNvSpPr txBox="1"/>
          <p:nvPr/>
        </p:nvSpPr>
        <p:spPr>
          <a:xfrm>
            <a:off x="659219" y="1304131"/>
            <a:ext cx="1095153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Both"/>
            </a:pP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rước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con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Trông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giống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ngôi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lấp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lánh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chao,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dài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(2)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Chợt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khóc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dưới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bãi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cỏ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tới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nhận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non. Anh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Đừng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quá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ta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an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ủi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dắt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cu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bay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mãi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cũng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non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(3)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quay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dần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rồi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tắt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Chao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Tuổi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phiền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phức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Nhưng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vì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ích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đập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nhẹ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chậm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chạp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bay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đêm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tối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(4)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nhiên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đèn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lồng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lung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phía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tới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soi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ạ! </a:t>
            </a:r>
          </a:p>
          <a:p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Thì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bầy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nhỏ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cháu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ngoan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!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Giọt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nước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mắt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hạnh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trên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khuôn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mặt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nhăn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nheo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b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20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8059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een field with fireflies and a moon&#10;&#10;Description automatically generated">
            <a:extLst>
              <a:ext uri="{FF2B5EF4-FFF2-40B4-BE49-F238E27FC236}">
                <a16:creationId xmlns:a16="http://schemas.microsoft.com/office/drawing/2014/main" id="{DEE83D5E-1B10-FEE2-3090-B7CACE1885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22"/>
            <a:ext cx="12192000" cy="6857355"/>
          </a:xfrm>
          <a:prstGeom prst="rect">
            <a:avLst/>
          </a:prstGeom>
        </p:spPr>
      </p:pic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C5A2E19A-3B24-0108-C605-C8435C52A8D1}"/>
              </a:ext>
            </a:extLst>
          </p:cNvPr>
          <p:cNvSpPr/>
          <p:nvPr/>
        </p:nvSpPr>
        <p:spPr>
          <a:xfrm>
            <a:off x="297712" y="308344"/>
            <a:ext cx="11568223" cy="6294475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735C9961-83EF-33E8-851A-09D18EDD2CEE}"/>
              </a:ext>
            </a:extLst>
          </p:cNvPr>
          <p:cNvSpPr/>
          <p:nvPr/>
        </p:nvSpPr>
        <p:spPr>
          <a:xfrm>
            <a:off x="1233996" y="3183500"/>
            <a:ext cx="4862005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già nghĩ gì khi nhìn bầy đom đóm nhỏ rước đèn lồng?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10DD9F4D-A10A-1805-2F93-B780E8A4A933}"/>
              </a:ext>
            </a:extLst>
          </p:cNvPr>
          <p:cNvSpPr/>
          <p:nvPr/>
        </p:nvSpPr>
        <p:spPr>
          <a:xfrm>
            <a:off x="5998621" y="2955094"/>
            <a:ext cx="5116221" cy="324176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Bác đom đóm làm gì khi nghe tiếng khóc của ong non? </a:t>
            </a:r>
            <a:endParaRPr kumimoji="0" lang="en-VN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6" name="Rounded Rectangle 3">
            <a:extLst>
              <a:ext uri="{FF2B5EF4-FFF2-40B4-BE49-F238E27FC236}">
                <a16:creationId xmlns:a16="http://schemas.microsoft.com/office/drawing/2014/main" id="{7377AE8F-2696-4E71-C691-DE0DA8D4B61F}"/>
              </a:ext>
            </a:extLst>
          </p:cNvPr>
          <p:cNvSpPr/>
          <p:nvPr/>
        </p:nvSpPr>
        <p:spPr>
          <a:xfrm>
            <a:off x="1401117" y="5973144"/>
            <a:ext cx="5116220" cy="630871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Chuyện gì xảy ra với bác đom đóm sau khi đưa ong non về nhà?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Rounded Rectangle 4">
            <a:extLst>
              <a:ext uri="{FF2B5EF4-FFF2-40B4-BE49-F238E27FC236}">
                <a16:creationId xmlns:a16="http://schemas.microsoft.com/office/drawing/2014/main" id="{050B4DB4-16E9-B045-366A-5F7C96FAFAA9}"/>
              </a:ext>
            </a:extLst>
          </p:cNvPr>
          <p:cNvSpPr/>
          <p:nvPr/>
        </p:nvSpPr>
        <p:spPr>
          <a:xfrm>
            <a:off x="6252220" y="6003137"/>
            <a:ext cx="4063632" cy="570887"/>
          </a:xfrm>
          <a:prstGeom prst="round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Điều gì khiến bác đom đóm cảm động?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DE2E4C-6403-C9FC-3FC7-3E95EDC7AE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765" t="1734"/>
          <a:stretch/>
        </p:blipFill>
        <p:spPr>
          <a:xfrm>
            <a:off x="2869040" y="283976"/>
            <a:ext cx="2454232" cy="2350015"/>
          </a:xfrm>
          <a:prstGeom prst="roundRect">
            <a:avLst>
              <a:gd name="adj" fmla="val 6571"/>
            </a:avLst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0F4AA23-6AF8-0D05-421C-05B2ECAB97B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33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38" t="1379"/>
          <a:stretch/>
        </p:blipFill>
        <p:spPr>
          <a:xfrm>
            <a:off x="6716711" y="283976"/>
            <a:ext cx="2518873" cy="2339101"/>
          </a:xfrm>
          <a:prstGeom prst="roundRect">
            <a:avLst>
              <a:gd name="adj" fmla="val 7415"/>
            </a:avLst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62A377F-0082-8B8C-FB61-579AB404BA0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616" t="1296"/>
          <a:stretch/>
        </p:blipFill>
        <p:spPr>
          <a:xfrm>
            <a:off x="2869040" y="3536071"/>
            <a:ext cx="2454232" cy="2350292"/>
          </a:xfrm>
          <a:prstGeom prst="roundRect">
            <a:avLst>
              <a:gd name="adj" fmla="val 7876"/>
            </a:avLst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A1C3075-E44C-0662-169D-4D58773F4D6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18040" y="3536071"/>
            <a:ext cx="2504920" cy="2372084"/>
          </a:xfrm>
          <a:prstGeom prst="roundRect">
            <a:avLst>
              <a:gd name="adj" fmla="val 8774"/>
            </a:avLst>
          </a:prstGeom>
        </p:spPr>
      </p:pic>
    </p:spTree>
    <p:extLst>
      <p:ext uri="{BB962C8B-B14F-4D97-AF65-F5344CB8AC3E}">
        <p14:creationId xmlns:p14="http://schemas.microsoft.com/office/powerpoint/2010/main" val="4228457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457200" y="653875"/>
            <a:ext cx="9782165" cy="1809810"/>
          </a:xfrm>
          <a:prstGeom prst="roundRect">
            <a:avLst>
              <a:gd name="adj" fmla="val 4668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già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nghĩ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bầy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nhỏ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rước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đèn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lồng</a:t>
            </a:r>
            <a:endParaRPr kumimoji="0" lang="zh-CN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F750636-F62B-F4A4-8CA8-A14FD7360698}"/>
              </a:ext>
            </a:extLst>
          </p:cNvPr>
          <p:cNvGrpSpPr/>
          <p:nvPr/>
        </p:nvGrpSpPr>
        <p:grpSpPr>
          <a:xfrm>
            <a:off x="8974296" y="0"/>
            <a:ext cx="2919121" cy="1220400"/>
            <a:chOff x="4556855" y="1511724"/>
            <a:chExt cx="2919121" cy="1220400"/>
          </a:xfrm>
        </p:grpSpPr>
        <p:sp>
          <p:nvSpPr>
            <p:cNvPr id="6" name="圆角矩形 2">
              <a:extLst>
                <a:ext uri="{FF2B5EF4-FFF2-40B4-BE49-F238E27FC236}">
                  <a16:creationId xmlns:a16="http://schemas.microsoft.com/office/drawing/2014/main" id="{DB68713E-A567-06E1-1406-E13EECDB98AE}"/>
                </a:ext>
              </a:extLst>
            </p:cNvPr>
            <p:cNvSpPr/>
            <p:nvPr/>
          </p:nvSpPr>
          <p:spPr>
            <a:xfrm>
              <a:off x="4981696" y="1850104"/>
              <a:ext cx="2494280" cy="88202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Câu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 1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7691114-60F9-5DDA-7FAC-F9D6FFB8B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0" t="31979" r="39931" b="53248"/>
            <a:stretch/>
          </p:blipFill>
          <p:spPr>
            <a:xfrm flipH="1">
              <a:off x="4556855" y="1511724"/>
              <a:ext cx="1044105" cy="874505"/>
            </a:xfrm>
            <a:custGeom>
              <a:avLst/>
              <a:gdLst>
                <a:gd name="connsiteX0" fmla="*/ 0 w 1955800"/>
                <a:gd name="connsiteY0" fmla="*/ 0 h 1638108"/>
                <a:gd name="connsiteX1" fmla="*/ 1955800 w 1955800"/>
                <a:gd name="connsiteY1" fmla="*/ 0 h 1638108"/>
                <a:gd name="connsiteX2" fmla="*/ 1955800 w 1955800"/>
                <a:gd name="connsiteY2" fmla="*/ 1397871 h 1638108"/>
                <a:gd name="connsiteX3" fmla="*/ 1601820 w 1955800"/>
                <a:gd name="connsiteY3" fmla="*/ 1397871 h 1638108"/>
                <a:gd name="connsiteX4" fmla="*/ 1601820 w 1955800"/>
                <a:gd name="connsiteY4" fmla="*/ 1638108 h 1638108"/>
                <a:gd name="connsiteX5" fmla="*/ 0 w 1955800"/>
                <a:gd name="connsiteY5" fmla="*/ 1638108 h 163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1638108">
                  <a:moveTo>
                    <a:pt x="0" y="0"/>
                  </a:moveTo>
                  <a:lnTo>
                    <a:pt x="1955800" y="0"/>
                  </a:lnTo>
                  <a:lnTo>
                    <a:pt x="1955800" y="1397871"/>
                  </a:lnTo>
                  <a:lnTo>
                    <a:pt x="1601820" y="1397871"/>
                  </a:lnTo>
                  <a:lnTo>
                    <a:pt x="1601820" y="1638108"/>
                  </a:lnTo>
                  <a:lnTo>
                    <a:pt x="0" y="1638108"/>
                  </a:lnTo>
                  <a:close/>
                </a:path>
              </a:pathLst>
            </a:cu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687674" y="3005769"/>
            <a:ext cx="10816652" cy="2777094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 nhìn bầy đom đóm nhỏ rước đèn lồng, bác đom đóm già nghĩ: Trông chúng giống như những ngôi sao nhỏ lấp lánh. Ôi chao! Mình thực sự già rồi!</a:t>
            </a:r>
            <a:endParaRPr kumimoji="0" lang="zh-CN" altLang="en-US" sz="16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76756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1268811" y="1227133"/>
            <a:ext cx="10129251" cy="1809810"/>
          </a:xfrm>
          <a:prstGeom prst="roundRect">
            <a:avLst>
              <a:gd name="adj" fmla="val 4668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tiếng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khóc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non</a:t>
            </a: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F750636-F62B-F4A4-8CA8-A14FD7360698}"/>
              </a:ext>
            </a:extLst>
          </p:cNvPr>
          <p:cNvGrpSpPr/>
          <p:nvPr/>
        </p:nvGrpSpPr>
        <p:grpSpPr>
          <a:xfrm>
            <a:off x="496897" y="304590"/>
            <a:ext cx="3016332" cy="1247310"/>
            <a:chOff x="4556855" y="1511724"/>
            <a:chExt cx="3016332" cy="1247310"/>
          </a:xfrm>
        </p:grpSpPr>
        <p:sp>
          <p:nvSpPr>
            <p:cNvPr id="6" name="圆角矩形 2">
              <a:extLst>
                <a:ext uri="{FF2B5EF4-FFF2-40B4-BE49-F238E27FC236}">
                  <a16:creationId xmlns:a16="http://schemas.microsoft.com/office/drawing/2014/main" id="{DB68713E-A567-06E1-1406-E13EECDB98AE}"/>
                </a:ext>
              </a:extLst>
            </p:cNvPr>
            <p:cNvSpPr/>
            <p:nvPr/>
          </p:nvSpPr>
          <p:spPr>
            <a:xfrm>
              <a:off x="5078907" y="1877014"/>
              <a:ext cx="2494280" cy="88202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Câu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 2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7691114-60F9-5DDA-7FAC-F9D6FFB8B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0" t="31979" r="39931" b="53248"/>
            <a:stretch/>
          </p:blipFill>
          <p:spPr>
            <a:xfrm flipH="1">
              <a:off x="4556855" y="1511724"/>
              <a:ext cx="1044105" cy="874505"/>
            </a:xfrm>
            <a:custGeom>
              <a:avLst/>
              <a:gdLst>
                <a:gd name="connsiteX0" fmla="*/ 0 w 1955800"/>
                <a:gd name="connsiteY0" fmla="*/ 0 h 1638108"/>
                <a:gd name="connsiteX1" fmla="*/ 1955800 w 1955800"/>
                <a:gd name="connsiteY1" fmla="*/ 0 h 1638108"/>
                <a:gd name="connsiteX2" fmla="*/ 1955800 w 1955800"/>
                <a:gd name="connsiteY2" fmla="*/ 1397871 h 1638108"/>
                <a:gd name="connsiteX3" fmla="*/ 1601820 w 1955800"/>
                <a:gd name="connsiteY3" fmla="*/ 1397871 h 1638108"/>
                <a:gd name="connsiteX4" fmla="*/ 1601820 w 1955800"/>
                <a:gd name="connsiteY4" fmla="*/ 1638108 h 1638108"/>
                <a:gd name="connsiteX5" fmla="*/ 0 w 1955800"/>
                <a:gd name="connsiteY5" fmla="*/ 1638108 h 163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1638108">
                  <a:moveTo>
                    <a:pt x="0" y="0"/>
                  </a:moveTo>
                  <a:lnTo>
                    <a:pt x="1955800" y="0"/>
                  </a:lnTo>
                  <a:lnTo>
                    <a:pt x="1955800" y="1397871"/>
                  </a:lnTo>
                  <a:lnTo>
                    <a:pt x="1601820" y="1397871"/>
                  </a:lnTo>
                  <a:lnTo>
                    <a:pt x="1601820" y="1638108"/>
                  </a:lnTo>
                  <a:lnTo>
                    <a:pt x="0" y="1638108"/>
                  </a:lnTo>
                  <a:close/>
                </a:path>
              </a:pathLst>
            </a:cu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018949" y="3429000"/>
            <a:ext cx="10379113" cy="2613647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 Khi thấy ong non bị lạc đường, bác đom đóm già đã an ủi: “Đừng quá lo lắng, ta sẽ đưa cháu về”. Rồi bác thắp chiếc đèn lồng của mình lên đưa ong non về bên ong mẹ. </a:t>
            </a:r>
            <a:endParaRPr kumimoji="0" lang="en-US" sz="239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94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457200" y="653875"/>
            <a:ext cx="9782165" cy="1809810"/>
          </a:xfrm>
          <a:prstGeom prst="roundRect">
            <a:avLst>
              <a:gd name="adj" fmla="val 46680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xảy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ra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đóm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sau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đưa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ong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kumimoji="0" lang="en-US" sz="4000" b="1" i="1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nhà</a:t>
            </a:r>
            <a:endParaRPr kumimoji="0" lang="zh-CN" altLang="en-US" sz="1800" b="1" i="1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F750636-F62B-F4A4-8CA8-A14FD7360698}"/>
              </a:ext>
            </a:extLst>
          </p:cNvPr>
          <p:cNvGrpSpPr/>
          <p:nvPr/>
        </p:nvGrpSpPr>
        <p:grpSpPr>
          <a:xfrm>
            <a:off x="8974296" y="0"/>
            <a:ext cx="2919121" cy="1220400"/>
            <a:chOff x="4556855" y="1511724"/>
            <a:chExt cx="2919121" cy="1220400"/>
          </a:xfrm>
        </p:grpSpPr>
        <p:sp>
          <p:nvSpPr>
            <p:cNvPr id="6" name="圆角矩形 2">
              <a:extLst>
                <a:ext uri="{FF2B5EF4-FFF2-40B4-BE49-F238E27FC236}">
                  <a16:creationId xmlns:a16="http://schemas.microsoft.com/office/drawing/2014/main" id="{DB68713E-A567-06E1-1406-E13EECDB98AE}"/>
                </a:ext>
              </a:extLst>
            </p:cNvPr>
            <p:cNvSpPr/>
            <p:nvPr/>
          </p:nvSpPr>
          <p:spPr>
            <a:xfrm>
              <a:off x="4981696" y="1850104"/>
              <a:ext cx="2494280" cy="882020"/>
            </a:xfrm>
            <a:prstGeom prst="roundRect">
              <a:avLst>
                <a:gd name="adj" fmla="val 50000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Câu</a:t>
              </a: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 3</a:t>
              </a:r>
              <a:endParaRPr kumimoji="0" lang="zh-CN" alt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7691114-60F9-5DDA-7FAC-F9D6FFB8B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0" t="31979" r="39931" b="53248"/>
            <a:stretch/>
          </p:blipFill>
          <p:spPr>
            <a:xfrm flipH="1">
              <a:off x="4556855" y="1511724"/>
              <a:ext cx="1044105" cy="874505"/>
            </a:xfrm>
            <a:custGeom>
              <a:avLst/>
              <a:gdLst>
                <a:gd name="connsiteX0" fmla="*/ 0 w 1955800"/>
                <a:gd name="connsiteY0" fmla="*/ 0 h 1638108"/>
                <a:gd name="connsiteX1" fmla="*/ 1955800 w 1955800"/>
                <a:gd name="connsiteY1" fmla="*/ 0 h 1638108"/>
                <a:gd name="connsiteX2" fmla="*/ 1955800 w 1955800"/>
                <a:gd name="connsiteY2" fmla="*/ 1397871 h 1638108"/>
                <a:gd name="connsiteX3" fmla="*/ 1601820 w 1955800"/>
                <a:gd name="connsiteY3" fmla="*/ 1397871 h 1638108"/>
                <a:gd name="connsiteX4" fmla="*/ 1601820 w 1955800"/>
                <a:gd name="connsiteY4" fmla="*/ 1638108 h 1638108"/>
                <a:gd name="connsiteX5" fmla="*/ 0 w 1955800"/>
                <a:gd name="connsiteY5" fmla="*/ 1638108 h 163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1638108">
                  <a:moveTo>
                    <a:pt x="0" y="0"/>
                  </a:moveTo>
                  <a:lnTo>
                    <a:pt x="1955800" y="0"/>
                  </a:lnTo>
                  <a:lnTo>
                    <a:pt x="1955800" y="1397871"/>
                  </a:lnTo>
                  <a:lnTo>
                    <a:pt x="1601820" y="1397871"/>
                  </a:lnTo>
                  <a:lnTo>
                    <a:pt x="1601820" y="1638108"/>
                  </a:lnTo>
                  <a:lnTo>
                    <a:pt x="0" y="1638108"/>
                  </a:lnTo>
                  <a:close/>
                </a:path>
              </a:pathLst>
            </a:cu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987477" y="2960799"/>
            <a:ext cx="10599919" cy="2390690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57150">
            <a:solidFill>
              <a:srgbClr val="3D72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 đom đóm quay trở về nhưng chiếc đèn lồng của bác cứ tối dần rồi tắt hẳn. Bác đập nhẹ đôi cánh, chậm chạp bay trong bóng tối.</a:t>
            </a:r>
            <a:endParaRPr kumimoji="0" lang="zh-CN" altLang="en-US" sz="496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6951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>
            <a:extLst>
              <a:ext uri="{FF2B5EF4-FFF2-40B4-BE49-F238E27FC236}">
                <a16:creationId xmlns:a16="http://schemas.microsoft.com/office/drawing/2014/main" id="{435713CC-2F73-EA28-C5A6-3D6C89AB0D23}"/>
              </a:ext>
            </a:extLst>
          </p:cNvPr>
          <p:cNvSpPr txBox="1"/>
          <p:nvPr/>
        </p:nvSpPr>
        <p:spPr>
          <a:xfrm>
            <a:off x="1268811" y="1336009"/>
            <a:ext cx="10129251" cy="968038"/>
          </a:xfrm>
          <a:prstGeom prst="roundRect">
            <a:avLst>
              <a:gd name="adj" fmla="val 46680"/>
            </a:avLst>
          </a:prstGeom>
          <a:solidFill>
            <a:schemeClr val="bg1"/>
          </a:solidFill>
          <a:ln w="12700">
            <a:solidFill>
              <a:schemeClr val="tx1"/>
            </a:solidFill>
            <a:prstDash val="dash"/>
          </a:ln>
        </p:spPr>
        <p:txBody>
          <a:bodyPr wrap="square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gì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khiến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bác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đóm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cảm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6F750636-F62B-F4A4-8CA8-A14FD7360698}"/>
              </a:ext>
            </a:extLst>
          </p:cNvPr>
          <p:cNvGrpSpPr/>
          <p:nvPr/>
        </p:nvGrpSpPr>
        <p:grpSpPr>
          <a:xfrm>
            <a:off x="496897" y="304590"/>
            <a:ext cx="3016332" cy="1247310"/>
            <a:chOff x="4556855" y="1511724"/>
            <a:chExt cx="3016332" cy="1247310"/>
          </a:xfrm>
        </p:grpSpPr>
        <p:sp>
          <p:nvSpPr>
            <p:cNvPr id="6" name="圆角矩形 2">
              <a:extLst>
                <a:ext uri="{FF2B5EF4-FFF2-40B4-BE49-F238E27FC236}">
                  <a16:creationId xmlns:a16="http://schemas.microsoft.com/office/drawing/2014/main" id="{DB68713E-A567-06E1-1406-E13EECDB98AE}"/>
                </a:ext>
              </a:extLst>
            </p:cNvPr>
            <p:cNvSpPr/>
            <p:nvPr/>
          </p:nvSpPr>
          <p:spPr>
            <a:xfrm>
              <a:off x="5078907" y="1877014"/>
              <a:ext cx="2494280" cy="882020"/>
            </a:xfrm>
            <a:prstGeom prst="roundRect">
              <a:avLst>
                <a:gd name="adj" fmla="val 50000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Câu</a:t>
              </a:r>
              <a:r>
                <a:rPr kumimoji="0" lang="en-US" altLang="zh-CN" sz="44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胡晓波男神体" panose="02010600030101010101" pitchFamily="2" charset="-122"/>
                </a:rPr>
                <a:t> 4</a:t>
              </a:r>
              <a:endParaRPr kumimoji="0" lang="zh-CN" alt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胡晓波男神体" panose="02010600030101010101" pitchFamily="2" charset="-122"/>
                <a:cs typeface="胡晓波男神体" panose="02010600030101010101" pitchFamily="2" charset="-122"/>
              </a:endParaRPr>
            </a:p>
          </p:txBody>
        </p:sp>
        <p:pic>
          <p:nvPicPr>
            <p:cNvPr id="25" name="图片 24">
              <a:extLst>
                <a:ext uri="{FF2B5EF4-FFF2-40B4-BE49-F238E27FC236}">
                  <a16:creationId xmlns:a16="http://schemas.microsoft.com/office/drawing/2014/main" id="{07691114-60F9-5DDA-7FAC-F9D6FFB8B89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60" t="31979" r="39931" b="53248"/>
            <a:stretch/>
          </p:blipFill>
          <p:spPr>
            <a:xfrm flipH="1">
              <a:off x="4556855" y="1511724"/>
              <a:ext cx="1044105" cy="874505"/>
            </a:xfrm>
            <a:custGeom>
              <a:avLst/>
              <a:gdLst>
                <a:gd name="connsiteX0" fmla="*/ 0 w 1955800"/>
                <a:gd name="connsiteY0" fmla="*/ 0 h 1638108"/>
                <a:gd name="connsiteX1" fmla="*/ 1955800 w 1955800"/>
                <a:gd name="connsiteY1" fmla="*/ 0 h 1638108"/>
                <a:gd name="connsiteX2" fmla="*/ 1955800 w 1955800"/>
                <a:gd name="connsiteY2" fmla="*/ 1397871 h 1638108"/>
                <a:gd name="connsiteX3" fmla="*/ 1601820 w 1955800"/>
                <a:gd name="connsiteY3" fmla="*/ 1397871 h 1638108"/>
                <a:gd name="connsiteX4" fmla="*/ 1601820 w 1955800"/>
                <a:gd name="connsiteY4" fmla="*/ 1638108 h 1638108"/>
                <a:gd name="connsiteX5" fmla="*/ 0 w 1955800"/>
                <a:gd name="connsiteY5" fmla="*/ 1638108 h 1638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55800" h="1638108">
                  <a:moveTo>
                    <a:pt x="0" y="0"/>
                  </a:moveTo>
                  <a:lnTo>
                    <a:pt x="1955800" y="0"/>
                  </a:lnTo>
                  <a:lnTo>
                    <a:pt x="1955800" y="1397871"/>
                  </a:lnTo>
                  <a:lnTo>
                    <a:pt x="1601820" y="1397871"/>
                  </a:lnTo>
                  <a:lnTo>
                    <a:pt x="1601820" y="1638108"/>
                  </a:lnTo>
                  <a:lnTo>
                    <a:pt x="0" y="1638108"/>
                  </a:lnTo>
                  <a:close/>
                </a:path>
              </a:pathLst>
            </a:custGeom>
          </p:spPr>
        </p:pic>
      </p:grpSp>
      <p:sp>
        <p:nvSpPr>
          <p:cNvPr id="3" name="矩形: 圆角 2">
            <a:extLst>
              <a:ext uri="{FF2B5EF4-FFF2-40B4-BE49-F238E27FC236}">
                <a16:creationId xmlns:a16="http://schemas.microsoft.com/office/drawing/2014/main" id="{51B4E8A8-57A2-24C1-3D49-3EF849A543B6}"/>
              </a:ext>
            </a:extLst>
          </p:cNvPr>
          <p:cNvSpPr/>
          <p:nvPr/>
        </p:nvSpPr>
        <p:spPr>
          <a:xfrm>
            <a:off x="1000043" y="2991719"/>
            <a:ext cx="10398019" cy="2274861"/>
          </a:xfrm>
          <a:prstGeom prst="roundRect">
            <a:avLst>
              <a:gd name="adj" fmla="val 17635"/>
            </a:avLst>
          </a:prstGeom>
          <a:solidFill>
            <a:schemeClr val="bg1"/>
          </a:solidFill>
          <a:ln w="28575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Đột nhiên, bầy đom đóm nhỏ xuất hiện soi đường cho bác đom đóm già. Bác cảm động, hạnh phúc.  </a:t>
            </a:r>
            <a:endParaRPr kumimoji="0" lang="en-US" sz="595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185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 animBg="1"/>
    </p:bldLst>
  </p:timing>
</p:sld>
</file>

<file path=ppt/theme/theme1.xml><?xml version="1.0" encoding="utf-8"?>
<a:theme xmlns:a="http://schemas.openxmlformats.org/drawingml/2006/main" name="1_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</TotalTime>
  <Words>550</Words>
  <Application>Microsoft Office PowerPoint</Application>
  <PresentationFormat>Widescreen</PresentationFormat>
  <Paragraphs>38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13</vt:i4>
      </vt:variant>
    </vt:vector>
  </HeadingPairs>
  <TitlesOfParts>
    <vt:vector size="32" baseType="lpstr">
      <vt:lpstr>Arial</vt:lpstr>
      <vt:lpstr>Arial-Rounded</vt:lpstr>
      <vt:lpstr>Arial-SGK-TV</vt:lpstr>
      <vt:lpstr>Averta Std CY Bold</vt:lpstr>
      <vt:lpstr>Calibri</vt:lpstr>
      <vt:lpstr>Cambria</vt:lpstr>
      <vt:lpstr>等线</vt:lpstr>
      <vt:lpstr>等线 Light</vt:lpstr>
      <vt:lpstr>Kalam</vt:lpstr>
      <vt:lpstr>Montserrat</vt:lpstr>
      <vt:lpstr>Quicksand Medium</vt:lpstr>
      <vt:lpstr>黑体</vt:lpstr>
      <vt:lpstr>胡晓波男神体</vt:lpstr>
      <vt:lpstr>阿里巴巴普惠体 Light</vt:lpstr>
      <vt:lpstr>1_Doodle Sketchbook by Slidesgo</vt:lpstr>
      <vt:lpstr>2_Office Theme</vt:lpstr>
      <vt:lpstr>Hoạt động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25</cp:revision>
  <dcterms:created xsi:type="dcterms:W3CDTF">2021-08-01T02:42:14Z</dcterms:created>
  <dcterms:modified xsi:type="dcterms:W3CDTF">2026-01-30T03:33:41Z</dcterms:modified>
</cp:coreProperties>
</file>