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300" r:id="rId3"/>
    <p:sldId id="301" r:id="rId4"/>
    <p:sldId id="302" r:id="rId5"/>
    <p:sldId id="256" r:id="rId6"/>
    <p:sldId id="299" r:id="rId7"/>
    <p:sldId id="295" r:id="rId8"/>
    <p:sldId id="296" r:id="rId9"/>
    <p:sldId id="305" r:id="rId10"/>
    <p:sldId id="297" r:id="rId11"/>
    <p:sldId id="306" r:id="rId12"/>
    <p:sldId id="298" r:id="rId13"/>
    <p:sldId id="30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2-01T02:49:51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15776 5507,'0'0,"0"0,49 0,-24 0,25 0,-1 0,1 0,24 0,-49 0,0 0,49 0,-24 0,0 0,-26 0,26 0,49 0,-74 0,25 0,-1 0,1 0,-25 0,24 0,-24 0,0 0,0 0,24 0,-24 0,25 0,-50 0,25 0,-1 0,-24 0,25 0,-25 0,25 0,0 0,-25 0,25 0,-25 0,24 0,-24 0,25 0,0 0,-25 0,25 0,-25 0,25 0,-1 0,-24 0,25 0,0 0,-25 0,25 0,0 0,-25 0,24 0,-24 0,25 0,0 0,-25 0,25 0,-25 0,25 0,-25 0,24 0,1 0,-25 0,25 0,-25 0,25 0,0 0,0 0,-25 0,49 0,-49 0,25 0,0 0,0 0,24 0,-49 0,25 0,-25 0,25 0,0 0,-1 0,-24 0,25 0,0 0,0 0,-25 0,25 0,-1 0,-24 0,25 0,-25 0,25 0,0 0,0 0,-1 0,-24 0,25 0,0 0,-25 0,25 0,0 0,-1 0,-24 0,25 0,0 0,0 0,-25 0,25 0,-25 0,24 0,1 0,-25 0,25 0,-25 0,25 0,-25 0,25 0,-1 0,-24 0,25 0,-25 0,25 0,0 0,-25 0,25 0,-25 0,25 0,-25 0,24 0,1 0,-25 0,25 0,-25 0,25 0,0 0,-25 0,24 0,-24 0,25 0,-25 0,25 0,0 0,-25 0,25 0,-25 0,24 0,1 0,-25 0,25 0,-25 0,25 0,-25 0,25 0,-1 0,-24 0,25 0,-25 0,25 0,-25 0,25 0,0 0,-25 0,24 0,-24 0,25 0,0 0,-25 0,25 0,-25 0,25 0,-25 0,24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AD22D-938D-43BF-AD34-F85571103F93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AF7-6877-46D7-ADB7-736C338C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2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69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6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60F-28C1-4FC1-BF41-D0C086C356F8}" type="datetimeFigureOut">
              <a:rPr lang="en-US" smtClean="0"/>
              <a:pPr/>
              <a:t>23/1/2026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AB39-00EA-46E3-89B4-CD3244265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5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93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79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emf"/><Relationship Id="rId5" Type="http://schemas.openxmlformats.org/officeDocument/2006/relationships/customXml" Target="../ink/ink1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6.jp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8.jpeg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mừng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môn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Toán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09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1851624" y="1770850"/>
            <a:ext cx="758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3673167" y="2216387"/>
            <a:ext cx="1319747" cy="86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1290255" y="2614354"/>
            <a:ext cx="2868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1851624" y="1770850"/>
            <a:ext cx="758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3673167" y="2216387"/>
            <a:ext cx="1319747" cy="86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1290255" y="2614354"/>
            <a:ext cx="2868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7856553" y="765172"/>
            <a:ext cx="755131" cy="175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7876084" y="2818785"/>
            <a:ext cx="755131" cy="175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7868560" y="4844583"/>
            <a:ext cx="755131" cy="175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557633" y="2473262"/>
            <a:ext cx="1477338" cy="57189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5619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Chia 20 kg gạo vào các túi, mỗi túi 5 kg. Hỏi được bao nhiêu túi gạo như vậy?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2557633" y="1997215"/>
            <a:ext cx="20433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1590177" y="2473262"/>
            <a:ext cx="1428535" cy="114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 flipV="1">
            <a:off x="3172494" y="2491876"/>
            <a:ext cx="862477" cy="10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2698054" y="2993729"/>
            <a:ext cx="2711817" cy="184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679360" y="1982520"/>
              <a:ext cx="125028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0000" y="1973160"/>
                <a:ext cx="126900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101098" y="1431697"/>
            <a:ext cx="7692042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 BIỆT CÁC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0" y="6858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040063" y="1777543"/>
            <a:ext cx="6121400" cy="127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8265"/>
              </a:avLst>
            </a:prstTxWarp>
          </a:bodyPr>
          <a:lstStyle/>
          <a:p>
            <a:pPr algn="ctr"/>
            <a:r>
              <a:rPr lang="en-US" sz="4400" b="1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Rung chuông vàng</a:t>
            </a:r>
          </a:p>
        </p:txBody>
      </p:sp>
      <p:pic>
        <p:nvPicPr>
          <p:cNvPr id="10244" name="Picture 8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300" y="2097222"/>
            <a:ext cx="409892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52221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1143000"/>
            <a:ext cx="60960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charset="0"/>
              <a:buNone/>
            </a:pPr>
            <a:endParaRPr lang="en-US" altLang="en-US" sz="3200" b="1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Từ một phép nhân có thể lập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 được mấy phép chia tương ứng?</a:t>
            </a:r>
            <a:endParaRPr lang="en-US" altLang="en-US" sz="3200"/>
          </a:p>
          <a:p>
            <a:pPr eaLnBrk="1" hangingPunct="1"/>
            <a:endParaRPr lang="en-US" altLang="en-US" sz="320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133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05175" y="2703513"/>
            <a:ext cx="4979988" cy="7493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100" b="1" dirty="0"/>
              <a:t>          </a:t>
            </a:r>
            <a:r>
              <a:rPr lang="en-US" altLang="en-US" sz="31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25689" y="2792897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352800" y="3657600"/>
            <a:ext cx="4953000" cy="7493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100" b="1" dirty="0">
                <a:solidFill>
                  <a:schemeClr val="bg1"/>
                </a:solidFill>
              </a:rPr>
              <a:t>         </a:t>
            </a:r>
            <a:r>
              <a:rPr lang="en-US" altLang="en-US" sz="3100" b="1" dirty="0">
                <a:solidFill>
                  <a:srgbClr val="FF0000"/>
                </a:solidFill>
              </a:rPr>
              <a:t>3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28964" y="4711700"/>
            <a:ext cx="5176837" cy="7493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100" b="1" dirty="0">
                <a:solidFill>
                  <a:schemeClr val="bg1"/>
                </a:solidFill>
              </a:rPr>
              <a:t>           </a:t>
            </a:r>
            <a:r>
              <a:rPr lang="en-US" altLang="en-US" sz="31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4697414"/>
            <a:ext cx="1500187" cy="8016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770439"/>
            <a:ext cx="817562" cy="6127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84388" y="5630863"/>
            <a:ext cx="6297612" cy="7493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5910264"/>
            <a:ext cx="593725" cy="3508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5688014"/>
            <a:ext cx="1500187" cy="8016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5761039"/>
            <a:ext cx="817562" cy="6127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>
              <a:latin typeface=".VnTime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Câu 1</a:t>
            </a:r>
          </a:p>
        </p:txBody>
      </p:sp>
      <p:pic>
        <p:nvPicPr>
          <p:cNvPr id="11314" name="Picture 29" descr="Picture1"/>
          <p:cNvPicPr>
            <a:picLocks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5" name="WordArt 30"/>
          <p:cNvSpPr>
            <a:spLocks noChangeArrowheads="1" noChangeShapeType="1" noTextEdit="1"/>
          </p:cNvSpPr>
          <p:nvPr/>
        </p:nvSpPr>
        <p:spPr bwMode="auto">
          <a:xfrm>
            <a:off x="3222626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Rung chuông vàng </a:t>
            </a:r>
          </a:p>
        </p:txBody>
      </p:sp>
      <p:pic>
        <p:nvPicPr>
          <p:cNvPr id="1131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8991600" y="1341438"/>
            <a:ext cx="1752600" cy="1752600"/>
            <a:chOff x="4368" y="2861"/>
            <a:chExt cx="1104" cy="1104"/>
          </a:xfrm>
        </p:grpSpPr>
        <p:sp>
          <p:nvSpPr>
            <p:cNvPr id="11335" name="AutoShape 34"/>
            <p:cNvSpPr>
              <a:spLocks noChangeArrowheads="1"/>
            </p:cNvSpPr>
            <p:nvPr/>
          </p:nvSpPr>
          <p:spPr bwMode="auto">
            <a:xfrm>
              <a:off x="4368" y="2861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133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15</a:t>
            </a:r>
          </a:p>
        </p:txBody>
      </p:sp>
      <p:pic>
        <p:nvPicPr>
          <p:cNvPr id="11334" name="Picture 53" descr="avatar320552_1043153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77350" y="0"/>
            <a:ext cx="139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0123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-2.59259E-6 L -3.88889E-6 -0.07222 " pathEditMode="relative" rAng="0" ptsTypes="AA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2895600" y="762000"/>
            <a:ext cx="7772400" cy="2209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 viết hai phép chia</a:t>
            </a:r>
            <a:r>
              <a:rPr lang="en-US" altLang="vi-VN" sz="3200" b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 ứng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với phép nhân.</a:t>
            </a:r>
            <a:endParaRPr lang="en-US" altLang="vi-VN" sz="3200" b="1">
              <a:solidFill>
                <a:schemeClr val="bg1"/>
              </a:solidFill>
              <a:latin typeface=".VnTime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5 x 6 = 30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33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2527301" y="3087688"/>
            <a:ext cx="6067425" cy="9144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5 = 6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7" y="3302000"/>
            <a:ext cx="593726" cy="35083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1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7388" y="3152776"/>
            <a:ext cx="817562" cy="6127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>
              <a:latin typeface=".VnTime" panose="020B7200000000000000" pitchFamily="34" charset="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63764" y="3265488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2514600" y="5454650"/>
            <a:ext cx="6096000" cy="8255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5795964"/>
            <a:ext cx="593726" cy="3508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5573714"/>
            <a:ext cx="1500187" cy="8016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6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8338" y="4330701"/>
            <a:ext cx="817562" cy="6127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>
              <a:latin typeface=".VnTime" panose="020B7200000000000000" pitchFamily="34" charset="0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9450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2586039" y="4165600"/>
            <a:ext cx="6065837" cy="922338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30 : 6 = 5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4508500"/>
            <a:ext cx="593726" cy="35083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4286250"/>
            <a:ext cx="1500187" cy="8016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144714" y="4471988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53" name="AutoShape 27"/>
          <p:cNvSpPr>
            <a:spLocks noChangeArrowheads="1"/>
          </p:cNvSpPr>
          <p:nvPr/>
        </p:nvSpPr>
        <p:spPr bwMode="auto">
          <a:xfrm>
            <a:off x="1885950" y="990600"/>
            <a:ext cx="13906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" name="WordArt 28"/>
          <p:cNvSpPr>
            <a:spLocks noChangeArrowheads="1" noChangeShapeType="1" noTextEdit="1"/>
          </p:cNvSpPr>
          <p:nvPr/>
        </p:nvSpPr>
        <p:spPr bwMode="auto">
          <a:xfrm>
            <a:off x="2209800" y="1447801"/>
            <a:ext cx="685800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Câu4</a:t>
            </a:r>
          </a:p>
        </p:txBody>
      </p:sp>
      <p:pic>
        <p:nvPicPr>
          <p:cNvPr id="1334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9" name="WordArt 30"/>
          <p:cNvSpPr>
            <a:spLocks noChangeArrowheads="1" noChangeShapeType="1" noTextEdit="1"/>
          </p:cNvSpPr>
          <p:nvPr/>
        </p:nvSpPr>
        <p:spPr bwMode="auto">
          <a:xfrm>
            <a:off x="3246438" y="26988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Rung chuông vàng </a:t>
            </a:r>
          </a:p>
        </p:txBody>
      </p:sp>
      <p:pic>
        <p:nvPicPr>
          <p:cNvPr id="13350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1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0" y="-152400"/>
            <a:ext cx="1652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WordArt 33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0</a:t>
            </a:r>
          </a:p>
        </p:txBody>
      </p:sp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937895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9421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938847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9378950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10</a:t>
            </a:r>
          </a:p>
        </p:txBody>
      </p:sp>
      <p:sp>
        <p:nvSpPr>
          <p:cNvPr id="70" name="WordArt 44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11</a:t>
            </a:r>
          </a:p>
        </p:txBody>
      </p:sp>
      <p:sp>
        <p:nvSpPr>
          <p:cNvPr id="71" name="WordArt 45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12</a:t>
            </a:r>
          </a:p>
        </p:txBody>
      </p:sp>
      <p:sp>
        <p:nvSpPr>
          <p:cNvPr id="72" name="WordArt 46"/>
          <p:cNvSpPr>
            <a:spLocks noChangeArrowheads="1" noChangeShapeType="1" noTextEdit="1"/>
          </p:cNvSpPr>
          <p:nvPr/>
        </p:nvSpPr>
        <p:spPr bwMode="auto">
          <a:xfrm>
            <a:off x="9364663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13</a:t>
            </a:r>
          </a:p>
        </p:txBody>
      </p:sp>
      <p:sp>
        <p:nvSpPr>
          <p:cNvPr id="73" name="WordArt 47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14</a:t>
            </a:r>
          </a:p>
        </p:txBody>
      </p:sp>
      <p:sp>
        <p:nvSpPr>
          <p:cNvPr id="74" name="WordArt 48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0" y="2590800"/>
            <a:ext cx="1752600" cy="1752600"/>
            <a:chOff x="4320" y="2928"/>
            <a:chExt cx="1104" cy="1104"/>
          </a:xfrm>
        </p:grpSpPr>
        <p:sp>
          <p:nvSpPr>
            <p:cNvPr id="1337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337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3369" name="Picture 47" descr="avatar320552_1043153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77350" y="0"/>
            <a:ext cx="139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809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6 -0.00463 L 0.00086 -0.0713 " pathEditMode="relative" rAng="0" ptsTypes="AA">
                                      <p:cBhvr>
                                        <p:cTn id="2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2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3" grpId="0" animBg="1"/>
      <p:bldP spid="43" grpId="1" animBg="1"/>
      <p:bldP spid="43" grpId="2" animBg="1"/>
      <p:bldP spid="46" grpId="0" animBg="1"/>
      <p:bldP spid="53" grpId="0" animBg="1"/>
      <p:bldP spid="53" grpId="1" animBg="1"/>
      <p:bldP spid="54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9636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28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216" y="1664850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(tr 16,17)   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3585743" y="1011324"/>
            <a:ext cx="758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168479" y="1367070"/>
            <a:ext cx="3464799" cy="1354354"/>
            <a:chOff x="1313001" y="2225190"/>
            <a:chExt cx="3464799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43233" y="2288173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233" y="2288173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742" r="-1645" b="-124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3768574" y="1167962"/>
            <a:ext cx="21242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5327457" y="1942637"/>
            <a:ext cx="565343" cy="78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7067935" y="1977352"/>
            <a:ext cx="565343" cy="78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5551472" y="2507004"/>
            <a:ext cx="565343" cy="78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7002819" y="2514886"/>
            <a:ext cx="565343" cy="78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9636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28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216" y="1664850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(tr 16,17)   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0349" y="2283861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9635" y="2882441"/>
            <a:ext cx="435562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b, 2 kg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3 =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9635" y="3530521"/>
            <a:ext cx="435562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6 kg : 3 =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724" y="2882441"/>
            <a:ext cx="435562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c, 2 l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4 =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2724" y="3530521"/>
            <a:ext cx="435562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8 l : 4 =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71222" y="2891010"/>
            <a:ext cx="435562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6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kg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3622" y="3512513"/>
            <a:ext cx="435562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kg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59905" y="2879817"/>
            <a:ext cx="435562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8 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59904" y="3539090"/>
            <a:ext cx="435562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2 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ADVANCE_TIME" val="0.00"/>
  <p:tag name="ISPRING_SLIDE_INDENT_LEVEL" val="2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514</Words>
  <Application>Microsoft Office PowerPoint</Application>
  <PresentationFormat>Widescreen</PresentationFormat>
  <Paragraphs>207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.VnHelvetInsH</vt:lpstr>
      <vt:lpstr>.VnTime</vt:lpstr>
      <vt:lpstr>Arial</vt:lpstr>
      <vt:lpstr>Arial-Rounded</vt:lpstr>
      <vt:lpstr>Calibri</vt:lpstr>
      <vt:lpstr>Cambria Math</vt:lpstr>
      <vt:lpstr>等线</vt:lpstr>
      <vt:lpstr>HP001 4 hàng</vt:lpstr>
      <vt:lpstr>HP001 4H</vt:lpstr>
      <vt:lpstr>宋体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175</cp:revision>
  <dcterms:created xsi:type="dcterms:W3CDTF">2021-06-02T01:34:28Z</dcterms:created>
  <dcterms:modified xsi:type="dcterms:W3CDTF">2026-01-23T10:20:11Z</dcterms:modified>
</cp:coreProperties>
</file>