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83" r:id="rId4"/>
    <p:sldId id="284" r:id="rId5"/>
    <p:sldId id="285" r:id="rId6"/>
    <p:sldId id="286" r:id="rId7"/>
    <p:sldId id="299" r:id="rId8"/>
    <p:sldId id="30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>
        <p:scale>
          <a:sx n="50" d="100"/>
          <a:sy n="50" d="100"/>
        </p:scale>
        <p:origin x="-666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5FD0-E9FA-4EBB-9601-BAA1443962E6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2FB6-D8BD-4F7A-B317-A1A11146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5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" Type="http://schemas.microsoft.com/office/2007/relationships/hdphoto" Target="../media/hdphoto3.wdp"/><Relationship Id="rId21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1.png"/><Relationship Id="rId20" Type="http://schemas.openxmlformats.org/officeDocument/2006/relationships/image" Target="../media/image3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24" Type="http://schemas.openxmlformats.org/officeDocument/2006/relationships/image" Target="../media/image25.png"/><Relationship Id="rId5" Type="http://schemas.microsoft.com/office/2007/relationships/hdphoto" Target="../media/hdphoto4.wdp"/><Relationship Id="rId15" Type="http://schemas.openxmlformats.org/officeDocument/2006/relationships/image" Target="../media/image20.png"/><Relationship Id="rId23" Type="http://schemas.microsoft.com/office/2007/relationships/hdphoto" Target="../media/hdphoto9.wdp"/><Relationship Id="rId28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microsoft.com/office/2007/relationships/hdphoto" Target="../media/hdphoto8.wdp"/><Relationship Id="rId4" Type="http://schemas.openxmlformats.org/officeDocument/2006/relationships/image" Target="../media/image13.png"/><Relationship Id="rId9" Type="http://schemas.microsoft.com/office/2007/relationships/hdphoto" Target="../media/hdphoto6.wdp"/><Relationship Id="rId14" Type="http://schemas.openxmlformats.org/officeDocument/2006/relationships/image" Target="../media/image19.png"/><Relationship Id="rId22" Type="http://schemas.openxmlformats.org/officeDocument/2006/relationships/image" Target="../media/image24.png"/><Relationship Id="rId2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145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noProof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noProof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25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1283" y="1632019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lang="en-US" sz="2800" b="1" noProof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Bảng nhân 5 (tr.12)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xmlns="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xmlns="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xmlns="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xmlns="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xmlns="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xmlns="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03332A5-BE9D-4C34-A84C-888633C85B1D}"/>
              </a:ext>
            </a:extLst>
          </p:cNvPr>
          <p:cNvSpPr/>
          <p:nvPr/>
        </p:nvSpPr>
        <p:spPr>
          <a:xfrm>
            <a:off x="951899" y="12401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266F2A-3702-49B2-8D70-D010B7F4A5CA}"/>
              </a:ext>
            </a:extLst>
          </p:cNvPr>
          <p:cNvGrpSpPr/>
          <p:nvPr/>
        </p:nvGrpSpPr>
        <p:grpSpPr>
          <a:xfrm>
            <a:off x="1569706" y="1260154"/>
            <a:ext cx="1802144" cy="1025846"/>
            <a:chOff x="1870518" y="1440653"/>
            <a:chExt cx="1149974" cy="6321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70484" cy="632111"/>
              <a:chOff x="1870518" y="1440654"/>
              <a:chExt cx="770484" cy="632111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71979" cy="632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89850" cy="632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xmlns="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1803440"/>
                  </p:ext>
                </p:extLst>
              </p:nvPr>
            </p:nvGraphicFramePr>
            <p:xfrm>
              <a:off x="1286173" y="2350018"/>
              <a:ext cx="8905577" cy="332688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9435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1094291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1106595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173665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1086631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1086631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1153621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1803440"/>
                  </p:ext>
                </p:extLst>
              </p:nvPr>
            </p:nvGraphicFramePr>
            <p:xfrm>
              <a:off x="1286173" y="2350018"/>
              <a:ext cx="8905577" cy="332688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943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50429237"/>
                        </a:ext>
                      </a:extLst>
                    </a:gridCol>
                    <a:gridCol w="109429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92396866"/>
                        </a:ext>
                      </a:extLst>
                    </a:gridCol>
                    <a:gridCol w="110659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994511951"/>
                        </a:ext>
                      </a:extLst>
                    </a:gridCol>
                    <a:gridCol w="11736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64713203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253912237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514898112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7573286"/>
                        </a:ext>
                      </a:extLst>
                    </a:gridCol>
                  </a:tblGrid>
                  <a:tr h="1086631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9" t="-281" r="-366773" b="-5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33725870"/>
                      </a:ext>
                    </a:extLst>
                  </a:tr>
                  <a:tr h="1086631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54868410"/>
                      </a:ext>
                    </a:extLst>
                  </a:tr>
                  <a:tr h="1153621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xmlns="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1696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52CF3E-582B-41F8-91CC-45E3B1196D44}"/>
              </a:ext>
            </a:extLst>
          </p:cNvPr>
          <p:cNvSpPr txBox="1"/>
          <p:nvPr/>
        </p:nvSpPr>
        <p:spPr>
          <a:xfrm>
            <a:off x="4352810" y="4741181"/>
            <a:ext cx="840280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F585B9-ADC2-4A05-A26B-28BD51A5ECC0}"/>
              </a:ext>
            </a:extLst>
          </p:cNvPr>
          <p:cNvSpPr txBox="1"/>
          <p:nvPr/>
        </p:nvSpPr>
        <p:spPr>
          <a:xfrm>
            <a:off x="5519843" y="4743017"/>
            <a:ext cx="840280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ECFCBF-813E-43AC-A640-71B62A08CC45}"/>
              </a:ext>
            </a:extLst>
          </p:cNvPr>
          <p:cNvSpPr txBox="1"/>
          <p:nvPr/>
        </p:nvSpPr>
        <p:spPr>
          <a:xfrm>
            <a:off x="6778182" y="4726236"/>
            <a:ext cx="840280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2F42FE9-A84E-4066-BF08-BD13017D9ABA}"/>
              </a:ext>
            </a:extLst>
          </p:cNvPr>
          <p:cNvSpPr txBox="1"/>
          <p:nvPr/>
        </p:nvSpPr>
        <p:spPr>
          <a:xfrm>
            <a:off x="7956549" y="4766174"/>
            <a:ext cx="840280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15FEAC-9A87-4A21-813B-CBDBE46E8726}"/>
              </a:ext>
            </a:extLst>
          </p:cNvPr>
          <p:cNvSpPr txBox="1"/>
          <p:nvPr/>
        </p:nvSpPr>
        <p:spPr>
          <a:xfrm>
            <a:off x="9129932" y="4726237"/>
            <a:ext cx="840280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>
          <a:xfrm>
            <a:off x="1724075" y="1773078"/>
            <a:ext cx="5265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2984" y="1912108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6033" y="2054000"/>
            <a:ext cx="1557098" cy="16876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681" y="4275890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7213" y="4897537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xmlns="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BFCA02F-B785-4008-A8B1-115C83602CE1}"/>
              </a:ext>
            </a:extLst>
          </p:cNvPr>
          <p:cNvSpPr/>
          <p:nvPr/>
        </p:nvSpPr>
        <p:spPr>
          <a:xfrm>
            <a:off x="721680" y="1407669"/>
            <a:ext cx="700002" cy="64633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vi-VN" sz="3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EA5D339-4EBA-4C42-AAD5-E957165F9346}"/>
              </a:ext>
            </a:extLst>
          </p:cNvPr>
          <p:cNvSpPr txBox="1"/>
          <p:nvPr/>
        </p:nvSpPr>
        <p:spPr>
          <a:xfrm>
            <a:off x="1421682" y="1445770"/>
            <a:ext cx="5801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353942" y="3576254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193831" y="5156110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1619250" y="1958750"/>
            <a:ext cx="26291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276850" y="1958750"/>
            <a:ext cx="17116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2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01419 0.04745 C -0.01706 0.05833 -0.02148 0.06273 -0.02604 0.06273 C -0.03125 0.06273 -0.03541 0.05833 -0.03828 0.04745 L -0.05221 2.96296E-6 " pathEditMode="relative" rAng="0" ptsTypes="AAA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581 L -4.375E-6 2.96296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288</Words>
  <Application>Microsoft Office PowerPoint</Application>
  <PresentationFormat>Custom</PresentationFormat>
  <Paragraphs>74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167</cp:revision>
  <dcterms:created xsi:type="dcterms:W3CDTF">2021-06-02T01:34:28Z</dcterms:created>
  <dcterms:modified xsi:type="dcterms:W3CDTF">2022-01-22T09:24:00Z</dcterms:modified>
</cp:coreProperties>
</file>