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5" r:id="rId4"/>
    <p:sldMasterId id="2147483687" r:id="rId5"/>
  </p:sldMasterIdLst>
  <p:notesMasterIdLst>
    <p:notesMasterId r:id="rId17"/>
  </p:notesMasterIdLst>
  <p:sldIdLst>
    <p:sldId id="272" r:id="rId6"/>
    <p:sldId id="278" r:id="rId7"/>
    <p:sldId id="260" r:id="rId8"/>
    <p:sldId id="275" r:id="rId9"/>
    <p:sldId id="276" r:id="rId10"/>
    <p:sldId id="279" r:id="rId11"/>
    <p:sldId id="262" r:id="rId12"/>
    <p:sldId id="283" r:id="rId13"/>
    <p:sldId id="281" r:id="rId14"/>
    <p:sldId id="285" r:id="rId15"/>
    <p:sldId id="264" r:id="rId16"/>
  </p:sldIdLst>
  <p:sldSz cx="18288000" cy="10287000"/>
  <p:notesSz cx="6858000" cy="9144000"/>
  <p:embeddedFontLst>
    <p:embeddedFont>
      <p:font typeface="宋体" panose="020B0604020202020204" charset="-122"/>
      <p:regular r:id="rId18"/>
    </p:embeddedFont>
    <p:embeddedFont>
      <p:font typeface="Aachen" panose="02020500000000000000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等线" panose="020B0604020202020204" charset="0"/>
      <p:regular r:id="rId26"/>
      <p:bold r:id="rId27"/>
    </p:embeddedFont>
    <p:embeddedFont>
      <p:font typeface="HP001 4 hàng" panose="020B0604020202020204" charset="0"/>
      <p:regular r:id="rId28"/>
      <p:bold r:id="rId29"/>
    </p:embeddedFont>
    <p:embeddedFont>
      <p:font typeface="字魂36号-正文宋楷" panose="02000000000000000000" charset="-122"/>
      <p:regular r:id="rId30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C208E"/>
    <a:srgbClr val="FF0066"/>
    <a:srgbClr val="FEF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51250-81AA-46E4-A372-03BC36767744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6F20E-6083-4B9F-86DB-1956B5E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1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DFC7BF0-0F9F-4250-8448-99D98C144688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457200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9C62B-BEC3-4A0B-979E-D67BCD00D53F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5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36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2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5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4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45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8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9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6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7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2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1" indent="0" algn="ctr">
              <a:buNone/>
              <a:defRPr sz="3000"/>
            </a:lvl2pPr>
            <a:lvl3pPr marL="1371464" indent="0" algn="ctr">
              <a:buNone/>
              <a:defRPr sz="2700"/>
            </a:lvl3pPr>
            <a:lvl4pPr marL="2057195" indent="0" algn="ctr">
              <a:buNone/>
              <a:defRPr sz="2400"/>
            </a:lvl4pPr>
            <a:lvl5pPr marL="2742926" indent="0" algn="ctr">
              <a:buNone/>
              <a:defRPr sz="2400"/>
            </a:lvl5pPr>
            <a:lvl6pPr marL="3428657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1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90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94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6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9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65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3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1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8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48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65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1" indent="0">
              <a:buNone/>
              <a:defRPr sz="3000" b="1"/>
            </a:lvl2pPr>
            <a:lvl3pPr marL="1371464" indent="0">
              <a:buNone/>
              <a:defRPr sz="2700" b="1"/>
            </a:lvl3pPr>
            <a:lvl4pPr marL="2057195" indent="0">
              <a:buNone/>
              <a:defRPr sz="2400" b="1"/>
            </a:lvl4pPr>
            <a:lvl5pPr marL="2742926" indent="0">
              <a:buNone/>
              <a:defRPr sz="2400" b="1"/>
            </a:lvl5pPr>
            <a:lvl6pPr marL="3428657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1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1" indent="0">
              <a:buNone/>
              <a:defRPr sz="3000" b="1"/>
            </a:lvl2pPr>
            <a:lvl3pPr marL="1371464" indent="0">
              <a:buNone/>
              <a:defRPr sz="2700" b="1"/>
            </a:lvl3pPr>
            <a:lvl4pPr marL="2057195" indent="0">
              <a:buNone/>
              <a:defRPr sz="2400" b="1"/>
            </a:lvl4pPr>
            <a:lvl5pPr marL="2742926" indent="0">
              <a:buNone/>
              <a:defRPr sz="2400" b="1"/>
            </a:lvl5pPr>
            <a:lvl6pPr marL="3428657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1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09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90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5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01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1" indent="0">
              <a:buNone/>
              <a:defRPr sz="2100"/>
            </a:lvl2pPr>
            <a:lvl3pPr marL="1371464" indent="0">
              <a:buNone/>
              <a:defRPr sz="1800"/>
            </a:lvl3pPr>
            <a:lvl4pPr marL="2057195" indent="0">
              <a:buNone/>
              <a:defRPr sz="1500"/>
            </a:lvl4pPr>
            <a:lvl5pPr marL="2742926" indent="0">
              <a:buNone/>
              <a:defRPr sz="1500"/>
            </a:lvl5pPr>
            <a:lvl6pPr marL="3428657" indent="0">
              <a:buNone/>
              <a:defRPr sz="1500"/>
            </a:lvl6pPr>
            <a:lvl7pPr marL="4114389" indent="0">
              <a:buNone/>
              <a:defRPr sz="1500"/>
            </a:lvl7pPr>
            <a:lvl8pPr marL="4800120" indent="0">
              <a:buNone/>
              <a:defRPr sz="1500"/>
            </a:lvl8pPr>
            <a:lvl9pPr marL="5485851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0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1" indent="0">
              <a:buNone/>
              <a:defRPr sz="4200"/>
            </a:lvl2pPr>
            <a:lvl3pPr marL="1371464" indent="0">
              <a:buNone/>
              <a:defRPr sz="3600"/>
            </a:lvl3pPr>
            <a:lvl4pPr marL="2057195" indent="0">
              <a:buNone/>
              <a:defRPr sz="3000"/>
            </a:lvl4pPr>
            <a:lvl5pPr marL="2742926" indent="0">
              <a:buNone/>
              <a:defRPr sz="3000"/>
            </a:lvl5pPr>
            <a:lvl6pPr marL="3428657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1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1" indent="0">
              <a:buNone/>
              <a:defRPr sz="2100"/>
            </a:lvl2pPr>
            <a:lvl3pPr marL="1371464" indent="0">
              <a:buNone/>
              <a:defRPr sz="1800"/>
            </a:lvl3pPr>
            <a:lvl4pPr marL="2057195" indent="0">
              <a:buNone/>
              <a:defRPr sz="1500"/>
            </a:lvl4pPr>
            <a:lvl5pPr marL="2742926" indent="0">
              <a:buNone/>
              <a:defRPr sz="1500"/>
            </a:lvl5pPr>
            <a:lvl6pPr marL="3428657" indent="0">
              <a:buNone/>
              <a:defRPr sz="1500"/>
            </a:lvl6pPr>
            <a:lvl7pPr marL="4114389" indent="0">
              <a:buNone/>
              <a:defRPr sz="1500"/>
            </a:lvl7pPr>
            <a:lvl8pPr marL="4800120" indent="0">
              <a:buNone/>
              <a:defRPr sz="1500"/>
            </a:lvl8pPr>
            <a:lvl9pPr marL="5485851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54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51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23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13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47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02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2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1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37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59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36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69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3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6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A8CA3E-0C79-4C1F-BDA5-00BCBABD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137147" tIns="68573" rIns="137147" bIns="6857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CF5590-5A61-4602-B921-7C6D33945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7147" tIns="68573" rIns="137147" bIns="68573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1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7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A8CA3E-0C79-4C1F-BDA5-00BCBABD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CF5590-5A61-4602-B921-7C6D33945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jpeg"/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27.svg"/><Relationship Id="rId1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7.sv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năm 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8"/>
            <a:ext cx="18288000" cy="104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ctrTitle"/>
          </p:nvPr>
        </p:nvSpPr>
        <p:spPr>
          <a:xfrm>
            <a:off x="8229600" y="3924300"/>
            <a:ext cx="9677400" cy="844200"/>
          </a:xfrm>
          <a:prstGeom prst="rect">
            <a:avLst/>
          </a:prstGeom>
        </p:spPr>
        <p:txBody>
          <a:bodyPr spcFirstLastPara="1" wrap="square" lIns="182832" tIns="182832" rIns="182832" bIns="182832" anchor="ctr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ts val="0"/>
              </a:spcBef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VỚI BUỔI HỌC NGÀY HÔM NAY</a:t>
            </a:r>
            <a:endParaRPr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1A1FF54A-3EA1-41D6-B771-F5F449F21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t="5555" r="18418"/>
          <a:stretch/>
        </p:blipFill>
        <p:spPr>
          <a:xfrm rot="5400000">
            <a:off x="1603872" y="145097"/>
            <a:ext cx="6359133" cy="919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0488C75-8EF9-4641-833B-DE5CE5F076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47556" r="4003" b="43111"/>
          <a:stretch/>
        </p:blipFill>
        <p:spPr>
          <a:xfrm>
            <a:off x="1405064" y="8047837"/>
            <a:ext cx="16414308" cy="1649285"/>
          </a:xfrm>
          <a:prstGeom prst="rect">
            <a:avLst/>
          </a:prstGeom>
        </p:spPr>
      </p:pic>
      <p:grpSp>
        <p:nvGrpSpPr>
          <p:cNvPr id="24" name="组合 4">
            <a:extLst>
              <a:ext uri="{FF2B5EF4-FFF2-40B4-BE49-F238E27FC236}">
                <a16:creationId xmlns:a16="http://schemas.microsoft.com/office/drawing/2014/main" id="{F6652496-5367-4C70-85E2-E2AA4C17FC50}"/>
              </a:ext>
            </a:extLst>
          </p:cNvPr>
          <p:cNvGrpSpPr/>
          <p:nvPr/>
        </p:nvGrpSpPr>
        <p:grpSpPr>
          <a:xfrm>
            <a:off x="10316323" y="2991240"/>
            <a:ext cx="6556487" cy="1690343"/>
            <a:chOff x="3422131" y="881452"/>
            <a:chExt cx="4370991" cy="1126895"/>
          </a:xfrm>
        </p:grpSpPr>
        <p:sp>
          <p:nvSpPr>
            <p:cNvPr id="25" name="任意多边形: 形状 3">
              <a:extLst>
                <a:ext uri="{FF2B5EF4-FFF2-40B4-BE49-F238E27FC236}">
                  <a16:creationId xmlns:a16="http://schemas.microsoft.com/office/drawing/2014/main" id="{E744252D-E139-4F73-A78A-933E13AB71EA}"/>
                </a:ext>
              </a:extLst>
            </p:cNvPr>
            <p:cNvSpPr/>
            <p:nvPr/>
          </p:nvSpPr>
          <p:spPr>
            <a:xfrm>
              <a:off x="3422131" y="881452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任意多边形: 形状 12">
              <a:extLst>
                <a:ext uri="{FF2B5EF4-FFF2-40B4-BE49-F238E27FC236}">
                  <a16:creationId xmlns:a16="http://schemas.microsoft.com/office/drawing/2014/main" id="{A1FA92C1-0EE0-41D7-A729-A0642C04C82E}"/>
                </a:ext>
              </a:extLst>
            </p:cNvPr>
            <p:cNvSpPr/>
            <p:nvPr/>
          </p:nvSpPr>
          <p:spPr>
            <a:xfrm>
              <a:off x="3422131" y="976827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noFill/>
            <a:ln w="28575">
              <a:solidFill>
                <a:srgbClr val="E6001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85A6FFCD-D538-4D91-82B4-AB4D4C412075}"/>
              </a:ext>
            </a:extLst>
          </p:cNvPr>
          <p:cNvGrpSpPr/>
          <p:nvPr/>
        </p:nvGrpSpPr>
        <p:grpSpPr>
          <a:xfrm>
            <a:off x="10316323" y="5193725"/>
            <a:ext cx="6556487" cy="1690343"/>
            <a:chOff x="3422131" y="881452"/>
            <a:chExt cx="4370991" cy="1126895"/>
          </a:xfrm>
        </p:grpSpPr>
        <p:sp>
          <p:nvSpPr>
            <p:cNvPr id="32" name="任意多边形: 形状 16">
              <a:extLst>
                <a:ext uri="{FF2B5EF4-FFF2-40B4-BE49-F238E27FC236}">
                  <a16:creationId xmlns:a16="http://schemas.microsoft.com/office/drawing/2014/main" id="{B79082FD-3D6E-4DAA-BECE-E21B392CBC7F}"/>
                </a:ext>
              </a:extLst>
            </p:cNvPr>
            <p:cNvSpPr/>
            <p:nvPr/>
          </p:nvSpPr>
          <p:spPr>
            <a:xfrm>
              <a:off x="3422131" y="881452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任意多边形: 形状 17">
              <a:extLst>
                <a:ext uri="{FF2B5EF4-FFF2-40B4-BE49-F238E27FC236}">
                  <a16:creationId xmlns:a16="http://schemas.microsoft.com/office/drawing/2014/main" id="{ABBAE3C2-0ECD-48BE-9974-53CC913B65CD}"/>
                </a:ext>
              </a:extLst>
            </p:cNvPr>
            <p:cNvSpPr/>
            <p:nvPr/>
          </p:nvSpPr>
          <p:spPr>
            <a:xfrm>
              <a:off x="3422131" y="976827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noFill/>
            <a:ln w="28575">
              <a:solidFill>
                <a:srgbClr val="F398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34" name="PA-文本框 1">
            <a:extLst>
              <a:ext uri="{FF2B5EF4-FFF2-40B4-BE49-F238E27FC236}">
                <a16:creationId xmlns:a16="http://schemas.microsoft.com/office/drawing/2014/main" id="{E4B8F721-229B-4C1C-92CB-67058514393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31308" y="686270"/>
            <a:ext cx="8764860" cy="877163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r>
              <a:rPr lang="en-US" altLang="zh-CN" sz="4800" b="1" smtClean="0">
                <a:solidFill>
                  <a:srgbClr val="3D5C9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Định hướng học tập tiếp theo</a:t>
            </a:r>
            <a:endParaRPr lang="zh-CN" altLang="en-US" sz="4800" b="1" dirty="0">
              <a:solidFill>
                <a:srgbClr val="3D5C9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26">
            <a:extLst>
              <a:ext uri="{FF2B5EF4-FFF2-40B4-BE49-F238E27FC236}">
                <a16:creationId xmlns:a16="http://schemas.microsoft.com/office/drawing/2014/main" id="{09A2041C-E3B9-4FAC-BE6B-8AFFB44E81CC}"/>
              </a:ext>
            </a:extLst>
          </p:cNvPr>
          <p:cNvSpPr txBox="1"/>
          <p:nvPr/>
        </p:nvSpPr>
        <p:spPr>
          <a:xfrm>
            <a:off x="11124699" y="3190514"/>
            <a:ext cx="4939728" cy="1431161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viết </a:t>
            </a:r>
          </a:p>
          <a:p>
            <a:pPr algn="ctr"/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vào vở</a:t>
            </a:r>
          </a:p>
        </p:txBody>
      </p:sp>
      <p:sp>
        <p:nvSpPr>
          <p:cNvPr id="36" name="文本框 28">
            <a:extLst>
              <a:ext uri="{FF2B5EF4-FFF2-40B4-BE49-F238E27FC236}">
                <a16:creationId xmlns:a16="http://schemas.microsoft.com/office/drawing/2014/main" id="{0D79D804-3039-423C-851A-2D80AA94484B}"/>
              </a:ext>
            </a:extLst>
          </p:cNvPr>
          <p:cNvSpPr txBox="1"/>
          <p:nvPr/>
        </p:nvSpPr>
        <p:spPr>
          <a:xfrm>
            <a:off x="11124699" y="5576018"/>
            <a:ext cx="4939728" cy="784830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 bị bài sau</a:t>
            </a:r>
          </a:p>
        </p:txBody>
      </p:sp>
    </p:spTree>
    <p:extLst>
      <p:ext uri="{BB962C8B-B14F-4D97-AF65-F5344CB8AC3E}">
        <p14:creationId xmlns:p14="http://schemas.microsoft.com/office/powerpoint/2010/main" val="1823875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43000" y="1534968"/>
            <a:ext cx="16002000" cy="79140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6703" y="8369167"/>
            <a:ext cx="3200400" cy="1751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874081">
            <a:off x="13936036" y="1385030"/>
            <a:ext cx="3369446" cy="5513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79009">
            <a:off x="15008413" y="1155494"/>
            <a:ext cx="2045990" cy="2095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1F6A2-A066-48E4-A2D6-9AE8908821D3}"/>
              </a:ext>
            </a:extLst>
          </p:cNvPr>
          <p:cNvSpPr txBox="1"/>
          <p:nvPr/>
        </p:nvSpPr>
        <p:spPr>
          <a:xfrm>
            <a:off x="1347086" y="3624110"/>
            <a:ext cx="15593825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49"/>
              </a:lnSpc>
            </a:pPr>
            <a:r>
              <a:rPr lang="en-US" sz="8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Tạm biệt các con!</a:t>
            </a:r>
          </a:p>
          <a:p>
            <a:pPr algn="ctr">
              <a:lnSpc>
                <a:spcPts val="12449"/>
              </a:lnSpc>
            </a:pPr>
            <a:endParaRPr lang="en-US" sz="8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4F36EFC-7F27-4314-8F35-8399B313D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2292126" y="7180912"/>
            <a:ext cx="5061140" cy="288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9E9694B7-20C9-4248-8102-72FED4E3F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634" y="930305"/>
            <a:ext cx="7374836" cy="7374836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2A2FE90B-AAF1-4392-8685-9F5CD811A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47556" r="4003" b="43111"/>
          <a:stretch/>
        </p:blipFill>
        <p:spPr>
          <a:xfrm>
            <a:off x="769634" y="8115300"/>
            <a:ext cx="17518370" cy="176022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3052FF1-6326-4879-A153-E3C0FEBDB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79" y="991951"/>
            <a:ext cx="1404156" cy="1319471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4142B7D4-70CB-41B7-8758-85BCB4C51584}"/>
              </a:ext>
            </a:extLst>
          </p:cNvPr>
          <p:cNvSpPr txBox="1"/>
          <p:nvPr/>
        </p:nvSpPr>
        <p:spPr>
          <a:xfrm>
            <a:off x="11551814" y="4027668"/>
            <a:ext cx="4270682" cy="2631489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327"/>
            <a:r>
              <a:rPr lang="vi-VN" altLang="zh-CN" sz="8100" b="1">
                <a:solidFill>
                  <a:srgbClr val="DC4D1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8100" b="1" dirty="0">
              <a:solidFill>
                <a:srgbClr val="DC4D1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id="{C0F6FF72-2657-4765-9DC5-9151B7D1E7B5}"/>
              </a:ext>
            </a:extLst>
          </p:cNvPr>
          <p:cNvGrpSpPr/>
          <p:nvPr/>
        </p:nvGrpSpPr>
        <p:grpSpPr>
          <a:xfrm>
            <a:off x="10143537" y="3010295"/>
            <a:ext cx="7721667" cy="5105009"/>
            <a:chOff x="6762358" y="2006861"/>
            <a:chExt cx="5147778" cy="3403339"/>
          </a:xfrm>
        </p:grpSpPr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2CE682ED-7E8D-4974-8FA0-C86624F1B296}"/>
                </a:ext>
              </a:extLst>
            </p:cNvPr>
            <p:cNvGrpSpPr/>
            <p:nvPr/>
          </p:nvGrpSpPr>
          <p:grpSpPr>
            <a:xfrm>
              <a:off x="6762358" y="2006861"/>
              <a:ext cx="4724823" cy="2937423"/>
              <a:chOff x="617796" y="1626292"/>
              <a:chExt cx="4724823" cy="2937423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996B21C5-5101-4147-852A-8F93322211E0}"/>
                  </a:ext>
                </a:extLst>
              </p:cNvPr>
              <p:cNvSpPr/>
              <p:nvPr/>
            </p:nvSpPr>
            <p:spPr>
              <a:xfrm flipH="1">
                <a:off x="617796" y="1626292"/>
                <a:ext cx="4724823" cy="2937423"/>
              </a:xfrm>
              <a:custGeom>
                <a:avLst/>
                <a:gdLst>
                  <a:gd name="connsiteX0" fmla="*/ 50800 w 3217073"/>
                  <a:gd name="connsiteY0" fmla="*/ 891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21" fmla="*/ 50800 w 3217073"/>
                  <a:gd name="connsiteY21" fmla="*/ 89102 h 2197357"/>
                  <a:gd name="connsiteX0" fmla="*/ 38100 w 3217073"/>
                  <a:gd name="connsiteY0" fmla="*/ 1399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0" fmla="*/ 152400 w 3217073"/>
                  <a:gd name="connsiteY0" fmla="*/ 2133802 h 2200916"/>
                  <a:gd name="connsiteX1" fmla="*/ 25400 w 3217073"/>
                  <a:gd name="connsiteY1" fmla="*/ 2057602 h 2200916"/>
                  <a:gd name="connsiteX2" fmla="*/ 63500 w 3217073"/>
                  <a:gd name="connsiteY2" fmla="*/ 1536902 h 2200916"/>
                  <a:gd name="connsiteX3" fmla="*/ 0 w 3217073"/>
                  <a:gd name="connsiteY3" fmla="*/ 1054302 h 2200916"/>
                  <a:gd name="connsiteX4" fmla="*/ 63500 w 3217073"/>
                  <a:gd name="connsiteY4" fmla="*/ 609802 h 2200916"/>
                  <a:gd name="connsiteX5" fmla="*/ 38100 w 3217073"/>
                  <a:gd name="connsiteY5" fmla="*/ 139902 h 2200916"/>
                  <a:gd name="connsiteX6" fmla="*/ 495300 w 3217073"/>
                  <a:gd name="connsiteY6" fmla="*/ 51002 h 2200916"/>
                  <a:gd name="connsiteX7" fmla="*/ 1168400 w 3217073"/>
                  <a:gd name="connsiteY7" fmla="*/ 89102 h 2200916"/>
                  <a:gd name="connsiteX8" fmla="*/ 1955800 w 3217073"/>
                  <a:gd name="connsiteY8" fmla="*/ 202 h 2200916"/>
                  <a:gd name="connsiteX9" fmla="*/ 2844800 w 3217073"/>
                  <a:gd name="connsiteY9" fmla="*/ 63702 h 2200916"/>
                  <a:gd name="connsiteX10" fmla="*/ 3136900 w 3217073"/>
                  <a:gd name="connsiteY10" fmla="*/ 25602 h 2200916"/>
                  <a:gd name="connsiteX11" fmla="*/ 3136900 w 3217073"/>
                  <a:gd name="connsiteY11" fmla="*/ 292302 h 2200916"/>
                  <a:gd name="connsiteX12" fmla="*/ 3162300 w 3217073"/>
                  <a:gd name="connsiteY12" fmla="*/ 901902 h 2200916"/>
                  <a:gd name="connsiteX13" fmla="*/ 3098800 w 3217073"/>
                  <a:gd name="connsiteY13" fmla="*/ 1562302 h 2200916"/>
                  <a:gd name="connsiteX14" fmla="*/ 3200400 w 3217073"/>
                  <a:gd name="connsiteY14" fmla="*/ 2032202 h 2200916"/>
                  <a:gd name="connsiteX15" fmla="*/ 3162300 w 3217073"/>
                  <a:gd name="connsiteY15" fmla="*/ 2159202 h 2200916"/>
                  <a:gd name="connsiteX16" fmla="*/ 2692400 w 3217073"/>
                  <a:gd name="connsiteY16" fmla="*/ 2133802 h 2200916"/>
                  <a:gd name="connsiteX17" fmla="*/ 1981200 w 3217073"/>
                  <a:gd name="connsiteY17" fmla="*/ 2197302 h 2200916"/>
                  <a:gd name="connsiteX18" fmla="*/ 1333500 w 3217073"/>
                  <a:gd name="connsiteY18" fmla="*/ 2121102 h 2200916"/>
                  <a:gd name="connsiteX19" fmla="*/ 762000 w 3217073"/>
                  <a:gd name="connsiteY19" fmla="*/ 2184602 h 2200916"/>
                  <a:gd name="connsiteX20" fmla="*/ 212619 w 3217073"/>
                  <a:gd name="connsiteY20" fmla="*/ 2200916 h 2200916"/>
                  <a:gd name="connsiteX0" fmla="*/ 25400 w 3217073"/>
                  <a:gd name="connsiteY0" fmla="*/ 2057602 h 2200916"/>
                  <a:gd name="connsiteX1" fmla="*/ 63500 w 3217073"/>
                  <a:gd name="connsiteY1" fmla="*/ 1536902 h 2200916"/>
                  <a:gd name="connsiteX2" fmla="*/ 0 w 3217073"/>
                  <a:gd name="connsiteY2" fmla="*/ 1054302 h 2200916"/>
                  <a:gd name="connsiteX3" fmla="*/ 63500 w 3217073"/>
                  <a:gd name="connsiteY3" fmla="*/ 609802 h 2200916"/>
                  <a:gd name="connsiteX4" fmla="*/ 38100 w 3217073"/>
                  <a:gd name="connsiteY4" fmla="*/ 139902 h 2200916"/>
                  <a:gd name="connsiteX5" fmla="*/ 495300 w 3217073"/>
                  <a:gd name="connsiteY5" fmla="*/ 51002 h 2200916"/>
                  <a:gd name="connsiteX6" fmla="*/ 1168400 w 3217073"/>
                  <a:gd name="connsiteY6" fmla="*/ 89102 h 2200916"/>
                  <a:gd name="connsiteX7" fmla="*/ 1955800 w 3217073"/>
                  <a:gd name="connsiteY7" fmla="*/ 202 h 2200916"/>
                  <a:gd name="connsiteX8" fmla="*/ 2844800 w 3217073"/>
                  <a:gd name="connsiteY8" fmla="*/ 63702 h 2200916"/>
                  <a:gd name="connsiteX9" fmla="*/ 3136900 w 3217073"/>
                  <a:gd name="connsiteY9" fmla="*/ 25602 h 2200916"/>
                  <a:gd name="connsiteX10" fmla="*/ 3136900 w 3217073"/>
                  <a:gd name="connsiteY10" fmla="*/ 292302 h 2200916"/>
                  <a:gd name="connsiteX11" fmla="*/ 3162300 w 3217073"/>
                  <a:gd name="connsiteY11" fmla="*/ 901902 h 2200916"/>
                  <a:gd name="connsiteX12" fmla="*/ 3098800 w 3217073"/>
                  <a:gd name="connsiteY12" fmla="*/ 1562302 h 2200916"/>
                  <a:gd name="connsiteX13" fmla="*/ 3200400 w 3217073"/>
                  <a:gd name="connsiteY13" fmla="*/ 2032202 h 2200916"/>
                  <a:gd name="connsiteX14" fmla="*/ 3162300 w 3217073"/>
                  <a:gd name="connsiteY14" fmla="*/ 2159202 h 2200916"/>
                  <a:gd name="connsiteX15" fmla="*/ 2692400 w 3217073"/>
                  <a:gd name="connsiteY15" fmla="*/ 2133802 h 2200916"/>
                  <a:gd name="connsiteX16" fmla="*/ 1981200 w 3217073"/>
                  <a:gd name="connsiteY16" fmla="*/ 2197302 h 2200916"/>
                  <a:gd name="connsiteX17" fmla="*/ 1333500 w 3217073"/>
                  <a:gd name="connsiteY17" fmla="*/ 2121102 h 2200916"/>
                  <a:gd name="connsiteX18" fmla="*/ 762000 w 3217073"/>
                  <a:gd name="connsiteY18" fmla="*/ 2184602 h 2200916"/>
                  <a:gd name="connsiteX19" fmla="*/ 212619 w 3217073"/>
                  <a:gd name="connsiteY19" fmla="*/ 2200916 h 2200916"/>
                  <a:gd name="connsiteX0" fmla="*/ 25400 w 3217073"/>
                  <a:gd name="connsiteY0" fmla="*/ 2057972 h 2201286"/>
                  <a:gd name="connsiteX1" fmla="*/ 63500 w 3217073"/>
                  <a:gd name="connsiteY1" fmla="*/ 1537272 h 2201286"/>
                  <a:gd name="connsiteX2" fmla="*/ 0 w 3217073"/>
                  <a:gd name="connsiteY2" fmla="*/ 1054672 h 2201286"/>
                  <a:gd name="connsiteX3" fmla="*/ 63500 w 3217073"/>
                  <a:gd name="connsiteY3" fmla="*/ 610172 h 2201286"/>
                  <a:gd name="connsiteX4" fmla="*/ 38100 w 3217073"/>
                  <a:gd name="connsiteY4" fmla="*/ 140272 h 2201286"/>
                  <a:gd name="connsiteX5" fmla="*/ 495300 w 3217073"/>
                  <a:gd name="connsiteY5" fmla="*/ 51372 h 2201286"/>
                  <a:gd name="connsiteX6" fmla="*/ 1168400 w 3217073"/>
                  <a:gd name="connsiteY6" fmla="*/ 89472 h 2201286"/>
                  <a:gd name="connsiteX7" fmla="*/ 1955800 w 3217073"/>
                  <a:gd name="connsiteY7" fmla="*/ 572 h 2201286"/>
                  <a:gd name="connsiteX8" fmla="*/ 2844800 w 3217073"/>
                  <a:gd name="connsiteY8" fmla="*/ 64072 h 2201286"/>
                  <a:gd name="connsiteX9" fmla="*/ 3136900 w 3217073"/>
                  <a:gd name="connsiteY9" fmla="*/ 292672 h 2201286"/>
                  <a:gd name="connsiteX10" fmla="*/ 3162300 w 3217073"/>
                  <a:gd name="connsiteY10" fmla="*/ 902272 h 2201286"/>
                  <a:gd name="connsiteX11" fmla="*/ 3098800 w 3217073"/>
                  <a:gd name="connsiteY11" fmla="*/ 1562672 h 2201286"/>
                  <a:gd name="connsiteX12" fmla="*/ 3200400 w 3217073"/>
                  <a:gd name="connsiteY12" fmla="*/ 2032572 h 2201286"/>
                  <a:gd name="connsiteX13" fmla="*/ 3162300 w 3217073"/>
                  <a:gd name="connsiteY13" fmla="*/ 2159572 h 2201286"/>
                  <a:gd name="connsiteX14" fmla="*/ 2692400 w 3217073"/>
                  <a:gd name="connsiteY14" fmla="*/ 2134172 h 2201286"/>
                  <a:gd name="connsiteX15" fmla="*/ 1981200 w 3217073"/>
                  <a:gd name="connsiteY15" fmla="*/ 2197672 h 2201286"/>
                  <a:gd name="connsiteX16" fmla="*/ 1333500 w 3217073"/>
                  <a:gd name="connsiteY16" fmla="*/ 2121472 h 2201286"/>
                  <a:gd name="connsiteX17" fmla="*/ 762000 w 3217073"/>
                  <a:gd name="connsiteY17" fmla="*/ 2184972 h 2201286"/>
                  <a:gd name="connsiteX18" fmla="*/ 212619 w 3217073"/>
                  <a:gd name="connsiteY18" fmla="*/ 2201286 h 2201286"/>
                  <a:gd name="connsiteX0" fmla="*/ 25400 w 3181715"/>
                  <a:gd name="connsiteY0" fmla="*/ 2057972 h 2201286"/>
                  <a:gd name="connsiteX1" fmla="*/ 63500 w 3181715"/>
                  <a:gd name="connsiteY1" fmla="*/ 1537272 h 2201286"/>
                  <a:gd name="connsiteX2" fmla="*/ 0 w 3181715"/>
                  <a:gd name="connsiteY2" fmla="*/ 1054672 h 2201286"/>
                  <a:gd name="connsiteX3" fmla="*/ 63500 w 3181715"/>
                  <a:gd name="connsiteY3" fmla="*/ 610172 h 2201286"/>
                  <a:gd name="connsiteX4" fmla="*/ 38100 w 3181715"/>
                  <a:gd name="connsiteY4" fmla="*/ 140272 h 2201286"/>
                  <a:gd name="connsiteX5" fmla="*/ 495300 w 3181715"/>
                  <a:gd name="connsiteY5" fmla="*/ 51372 h 2201286"/>
                  <a:gd name="connsiteX6" fmla="*/ 1168400 w 3181715"/>
                  <a:gd name="connsiteY6" fmla="*/ 89472 h 2201286"/>
                  <a:gd name="connsiteX7" fmla="*/ 1955800 w 3181715"/>
                  <a:gd name="connsiteY7" fmla="*/ 572 h 2201286"/>
                  <a:gd name="connsiteX8" fmla="*/ 2844800 w 3181715"/>
                  <a:gd name="connsiteY8" fmla="*/ 64072 h 2201286"/>
                  <a:gd name="connsiteX9" fmla="*/ 3136900 w 3181715"/>
                  <a:gd name="connsiteY9" fmla="*/ 292672 h 2201286"/>
                  <a:gd name="connsiteX10" fmla="*/ 3162300 w 3181715"/>
                  <a:gd name="connsiteY10" fmla="*/ 902272 h 2201286"/>
                  <a:gd name="connsiteX11" fmla="*/ 3098800 w 3181715"/>
                  <a:gd name="connsiteY11" fmla="*/ 1562672 h 2201286"/>
                  <a:gd name="connsiteX12" fmla="*/ 3162300 w 3181715"/>
                  <a:gd name="connsiteY12" fmla="*/ 2159572 h 2201286"/>
                  <a:gd name="connsiteX13" fmla="*/ 2692400 w 3181715"/>
                  <a:gd name="connsiteY13" fmla="*/ 2134172 h 2201286"/>
                  <a:gd name="connsiteX14" fmla="*/ 1981200 w 3181715"/>
                  <a:gd name="connsiteY14" fmla="*/ 2197672 h 2201286"/>
                  <a:gd name="connsiteX15" fmla="*/ 1333500 w 3181715"/>
                  <a:gd name="connsiteY15" fmla="*/ 2121472 h 2201286"/>
                  <a:gd name="connsiteX16" fmla="*/ 762000 w 3181715"/>
                  <a:gd name="connsiteY16" fmla="*/ 2184972 h 2201286"/>
                  <a:gd name="connsiteX17" fmla="*/ 212619 w 3181715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38100 w 3171853"/>
                  <a:gd name="connsiteY4" fmla="*/ 140272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46463 w 3171853"/>
                  <a:gd name="connsiteY4" fmla="*/ 168236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197739"/>
                  <a:gd name="connsiteX1" fmla="*/ 63500 w 3171853"/>
                  <a:gd name="connsiteY1" fmla="*/ 1537272 h 2197739"/>
                  <a:gd name="connsiteX2" fmla="*/ 0 w 3171853"/>
                  <a:gd name="connsiteY2" fmla="*/ 1054672 h 2197739"/>
                  <a:gd name="connsiteX3" fmla="*/ 63500 w 3171853"/>
                  <a:gd name="connsiteY3" fmla="*/ 610172 h 2197739"/>
                  <a:gd name="connsiteX4" fmla="*/ 46463 w 3171853"/>
                  <a:gd name="connsiteY4" fmla="*/ 168236 h 2197739"/>
                  <a:gd name="connsiteX5" fmla="*/ 495300 w 3171853"/>
                  <a:gd name="connsiteY5" fmla="*/ 51372 h 2197739"/>
                  <a:gd name="connsiteX6" fmla="*/ 1168400 w 3171853"/>
                  <a:gd name="connsiteY6" fmla="*/ 89472 h 2197739"/>
                  <a:gd name="connsiteX7" fmla="*/ 1955800 w 3171853"/>
                  <a:gd name="connsiteY7" fmla="*/ 572 h 2197739"/>
                  <a:gd name="connsiteX8" fmla="*/ 2844800 w 3171853"/>
                  <a:gd name="connsiteY8" fmla="*/ 64072 h 2197739"/>
                  <a:gd name="connsiteX9" fmla="*/ 3136900 w 3171853"/>
                  <a:gd name="connsiteY9" fmla="*/ 292672 h 2197739"/>
                  <a:gd name="connsiteX10" fmla="*/ 3162300 w 3171853"/>
                  <a:gd name="connsiteY10" fmla="*/ 902272 h 2197739"/>
                  <a:gd name="connsiteX11" fmla="*/ 3098800 w 3171853"/>
                  <a:gd name="connsiteY11" fmla="*/ 1562672 h 2197739"/>
                  <a:gd name="connsiteX12" fmla="*/ 3061935 w 3171853"/>
                  <a:gd name="connsiteY12" fmla="*/ 2094322 h 2197739"/>
                  <a:gd name="connsiteX13" fmla="*/ 2692400 w 3171853"/>
                  <a:gd name="connsiteY13" fmla="*/ 2134172 h 2197739"/>
                  <a:gd name="connsiteX14" fmla="*/ 1981200 w 3171853"/>
                  <a:gd name="connsiteY14" fmla="*/ 2197672 h 2197739"/>
                  <a:gd name="connsiteX15" fmla="*/ 1333500 w 3171853"/>
                  <a:gd name="connsiteY15" fmla="*/ 2121472 h 2197739"/>
                  <a:gd name="connsiteX16" fmla="*/ 762000 w 3171853"/>
                  <a:gd name="connsiteY16" fmla="*/ 2184972 h 2197739"/>
                  <a:gd name="connsiteX17" fmla="*/ 179164 w 3171853"/>
                  <a:gd name="connsiteY17" fmla="*/ 2126715 h 21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71853" h="2197739">
                    <a:moveTo>
                      <a:pt x="25400" y="2057972"/>
                    </a:moveTo>
                    <a:cubicBezTo>
                      <a:pt x="10583" y="1958489"/>
                      <a:pt x="67733" y="1704489"/>
                      <a:pt x="63500" y="1537272"/>
                    </a:cubicBezTo>
                    <a:cubicBezTo>
                      <a:pt x="59267" y="1370055"/>
                      <a:pt x="0" y="1209189"/>
                      <a:pt x="0" y="1054672"/>
                    </a:cubicBezTo>
                    <a:cubicBezTo>
                      <a:pt x="0" y="900155"/>
                      <a:pt x="57150" y="762572"/>
                      <a:pt x="63500" y="610172"/>
                    </a:cubicBezTo>
                    <a:cubicBezTo>
                      <a:pt x="69850" y="457772"/>
                      <a:pt x="-25504" y="261369"/>
                      <a:pt x="46463" y="168236"/>
                    </a:cubicBezTo>
                    <a:cubicBezTo>
                      <a:pt x="118430" y="75103"/>
                      <a:pt x="308311" y="64499"/>
                      <a:pt x="495300" y="51372"/>
                    </a:cubicBezTo>
                    <a:cubicBezTo>
                      <a:pt x="682290" y="38245"/>
                      <a:pt x="924983" y="97939"/>
                      <a:pt x="1168400" y="89472"/>
                    </a:cubicBezTo>
                    <a:cubicBezTo>
                      <a:pt x="1411817" y="81005"/>
                      <a:pt x="1676400" y="4805"/>
                      <a:pt x="1955800" y="572"/>
                    </a:cubicBezTo>
                    <a:cubicBezTo>
                      <a:pt x="2235200" y="-3661"/>
                      <a:pt x="2647950" y="15389"/>
                      <a:pt x="2844800" y="64072"/>
                    </a:cubicBezTo>
                    <a:cubicBezTo>
                      <a:pt x="3041650" y="112755"/>
                      <a:pt x="3083983" y="152972"/>
                      <a:pt x="3136900" y="292672"/>
                    </a:cubicBezTo>
                    <a:cubicBezTo>
                      <a:pt x="3189817" y="432372"/>
                      <a:pt x="3168650" y="690605"/>
                      <a:pt x="3162300" y="902272"/>
                    </a:cubicBezTo>
                    <a:cubicBezTo>
                      <a:pt x="3155950" y="1113939"/>
                      <a:pt x="3115527" y="1363997"/>
                      <a:pt x="3098800" y="1562672"/>
                    </a:cubicBezTo>
                    <a:cubicBezTo>
                      <a:pt x="3082073" y="1761347"/>
                      <a:pt x="3129668" y="1999072"/>
                      <a:pt x="3061935" y="2094322"/>
                    </a:cubicBezTo>
                    <a:cubicBezTo>
                      <a:pt x="2994202" y="2189572"/>
                      <a:pt x="2872522" y="2116947"/>
                      <a:pt x="2692400" y="2134172"/>
                    </a:cubicBezTo>
                    <a:cubicBezTo>
                      <a:pt x="2512278" y="2151397"/>
                      <a:pt x="2207683" y="2199789"/>
                      <a:pt x="1981200" y="2197672"/>
                    </a:cubicBezTo>
                    <a:cubicBezTo>
                      <a:pt x="1754717" y="2195555"/>
                      <a:pt x="1536700" y="2123589"/>
                      <a:pt x="1333500" y="2121472"/>
                    </a:cubicBezTo>
                    <a:cubicBezTo>
                      <a:pt x="1130300" y="2119355"/>
                      <a:pt x="954389" y="2184098"/>
                      <a:pt x="762000" y="2184972"/>
                    </a:cubicBezTo>
                    <a:cubicBezTo>
                      <a:pt x="569611" y="2185846"/>
                      <a:pt x="241712" y="2080768"/>
                      <a:pt x="179164" y="2126715"/>
                    </a:cubicBezTo>
                  </a:path>
                </a:pathLst>
              </a:custGeom>
              <a:noFill/>
              <a:ln w="38100">
                <a:solidFill>
                  <a:srgbClr val="3D5C9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327"/>
                <a:endParaRPr lang="zh-CN" altLang="en-US" sz="1500" dirty="0">
                  <a:solidFill>
                    <a:prstClr val="whit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D06944DE-3FE4-45D5-BC06-FC5B062753B3}"/>
                  </a:ext>
                </a:extLst>
              </p:cNvPr>
              <p:cNvSpPr/>
              <p:nvPr/>
            </p:nvSpPr>
            <p:spPr>
              <a:xfrm flipH="1">
                <a:off x="770195" y="1778692"/>
                <a:ext cx="4331891" cy="2693137"/>
              </a:xfrm>
              <a:custGeom>
                <a:avLst/>
                <a:gdLst>
                  <a:gd name="connsiteX0" fmla="*/ 50800 w 3217073"/>
                  <a:gd name="connsiteY0" fmla="*/ 891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21" fmla="*/ 50800 w 3217073"/>
                  <a:gd name="connsiteY21" fmla="*/ 89102 h 2197357"/>
                  <a:gd name="connsiteX0" fmla="*/ 38100 w 3217073"/>
                  <a:gd name="connsiteY0" fmla="*/ 139902 h 2197357"/>
                  <a:gd name="connsiteX1" fmla="*/ 495300 w 3217073"/>
                  <a:gd name="connsiteY1" fmla="*/ 51002 h 2197357"/>
                  <a:gd name="connsiteX2" fmla="*/ 1168400 w 3217073"/>
                  <a:gd name="connsiteY2" fmla="*/ 89102 h 2197357"/>
                  <a:gd name="connsiteX3" fmla="*/ 1955800 w 3217073"/>
                  <a:gd name="connsiteY3" fmla="*/ 202 h 2197357"/>
                  <a:gd name="connsiteX4" fmla="*/ 2844800 w 3217073"/>
                  <a:gd name="connsiteY4" fmla="*/ 63702 h 2197357"/>
                  <a:gd name="connsiteX5" fmla="*/ 3136900 w 3217073"/>
                  <a:gd name="connsiteY5" fmla="*/ 25602 h 2197357"/>
                  <a:gd name="connsiteX6" fmla="*/ 3136900 w 3217073"/>
                  <a:gd name="connsiteY6" fmla="*/ 292302 h 2197357"/>
                  <a:gd name="connsiteX7" fmla="*/ 3162300 w 3217073"/>
                  <a:gd name="connsiteY7" fmla="*/ 901902 h 2197357"/>
                  <a:gd name="connsiteX8" fmla="*/ 3098800 w 3217073"/>
                  <a:gd name="connsiteY8" fmla="*/ 1562302 h 2197357"/>
                  <a:gd name="connsiteX9" fmla="*/ 3200400 w 3217073"/>
                  <a:gd name="connsiteY9" fmla="*/ 2032202 h 2197357"/>
                  <a:gd name="connsiteX10" fmla="*/ 3162300 w 3217073"/>
                  <a:gd name="connsiteY10" fmla="*/ 2159202 h 2197357"/>
                  <a:gd name="connsiteX11" fmla="*/ 2692400 w 3217073"/>
                  <a:gd name="connsiteY11" fmla="*/ 2133802 h 2197357"/>
                  <a:gd name="connsiteX12" fmla="*/ 1981200 w 3217073"/>
                  <a:gd name="connsiteY12" fmla="*/ 2197302 h 2197357"/>
                  <a:gd name="connsiteX13" fmla="*/ 1333500 w 3217073"/>
                  <a:gd name="connsiteY13" fmla="*/ 2121102 h 2197357"/>
                  <a:gd name="connsiteX14" fmla="*/ 762000 w 3217073"/>
                  <a:gd name="connsiteY14" fmla="*/ 2184602 h 2197357"/>
                  <a:gd name="connsiteX15" fmla="*/ 152400 w 3217073"/>
                  <a:gd name="connsiteY15" fmla="*/ 2133802 h 2197357"/>
                  <a:gd name="connsiteX16" fmla="*/ 25400 w 3217073"/>
                  <a:gd name="connsiteY16" fmla="*/ 2057602 h 2197357"/>
                  <a:gd name="connsiteX17" fmla="*/ 63500 w 3217073"/>
                  <a:gd name="connsiteY17" fmla="*/ 1536902 h 2197357"/>
                  <a:gd name="connsiteX18" fmla="*/ 0 w 3217073"/>
                  <a:gd name="connsiteY18" fmla="*/ 1054302 h 2197357"/>
                  <a:gd name="connsiteX19" fmla="*/ 63500 w 3217073"/>
                  <a:gd name="connsiteY19" fmla="*/ 609802 h 2197357"/>
                  <a:gd name="connsiteX20" fmla="*/ 38100 w 3217073"/>
                  <a:gd name="connsiteY20" fmla="*/ 139902 h 2197357"/>
                  <a:gd name="connsiteX0" fmla="*/ 152400 w 3217073"/>
                  <a:gd name="connsiteY0" fmla="*/ 2133802 h 2200916"/>
                  <a:gd name="connsiteX1" fmla="*/ 25400 w 3217073"/>
                  <a:gd name="connsiteY1" fmla="*/ 2057602 h 2200916"/>
                  <a:gd name="connsiteX2" fmla="*/ 63500 w 3217073"/>
                  <a:gd name="connsiteY2" fmla="*/ 1536902 h 2200916"/>
                  <a:gd name="connsiteX3" fmla="*/ 0 w 3217073"/>
                  <a:gd name="connsiteY3" fmla="*/ 1054302 h 2200916"/>
                  <a:gd name="connsiteX4" fmla="*/ 63500 w 3217073"/>
                  <a:gd name="connsiteY4" fmla="*/ 609802 h 2200916"/>
                  <a:gd name="connsiteX5" fmla="*/ 38100 w 3217073"/>
                  <a:gd name="connsiteY5" fmla="*/ 139902 h 2200916"/>
                  <a:gd name="connsiteX6" fmla="*/ 495300 w 3217073"/>
                  <a:gd name="connsiteY6" fmla="*/ 51002 h 2200916"/>
                  <a:gd name="connsiteX7" fmla="*/ 1168400 w 3217073"/>
                  <a:gd name="connsiteY7" fmla="*/ 89102 h 2200916"/>
                  <a:gd name="connsiteX8" fmla="*/ 1955800 w 3217073"/>
                  <a:gd name="connsiteY8" fmla="*/ 202 h 2200916"/>
                  <a:gd name="connsiteX9" fmla="*/ 2844800 w 3217073"/>
                  <a:gd name="connsiteY9" fmla="*/ 63702 h 2200916"/>
                  <a:gd name="connsiteX10" fmla="*/ 3136900 w 3217073"/>
                  <a:gd name="connsiteY10" fmla="*/ 25602 h 2200916"/>
                  <a:gd name="connsiteX11" fmla="*/ 3136900 w 3217073"/>
                  <a:gd name="connsiteY11" fmla="*/ 292302 h 2200916"/>
                  <a:gd name="connsiteX12" fmla="*/ 3162300 w 3217073"/>
                  <a:gd name="connsiteY12" fmla="*/ 901902 h 2200916"/>
                  <a:gd name="connsiteX13" fmla="*/ 3098800 w 3217073"/>
                  <a:gd name="connsiteY13" fmla="*/ 1562302 h 2200916"/>
                  <a:gd name="connsiteX14" fmla="*/ 3200400 w 3217073"/>
                  <a:gd name="connsiteY14" fmla="*/ 2032202 h 2200916"/>
                  <a:gd name="connsiteX15" fmla="*/ 3162300 w 3217073"/>
                  <a:gd name="connsiteY15" fmla="*/ 2159202 h 2200916"/>
                  <a:gd name="connsiteX16" fmla="*/ 2692400 w 3217073"/>
                  <a:gd name="connsiteY16" fmla="*/ 2133802 h 2200916"/>
                  <a:gd name="connsiteX17" fmla="*/ 1981200 w 3217073"/>
                  <a:gd name="connsiteY17" fmla="*/ 2197302 h 2200916"/>
                  <a:gd name="connsiteX18" fmla="*/ 1333500 w 3217073"/>
                  <a:gd name="connsiteY18" fmla="*/ 2121102 h 2200916"/>
                  <a:gd name="connsiteX19" fmla="*/ 762000 w 3217073"/>
                  <a:gd name="connsiteY19" fmla="*/ 2184602 h 2200916"/>
                  <a:gd name="connsiteX20" fmla="*/ 212619 w 3217073"/>
                  <a:gd name="connsiteY20" fmla="*/ 2200916 h 2200916"/>
                  <a:gd name="connsiteX0" fmla="*/ 25400 w 3217073"/>
                  <a:gd name="connsiteY0" fmla="*/ 2057602 h 2200916"/>
                  <a:gd name="connsiteX1" fmla="*/ 63500 w 3217073"/>
                  <a:gd name="connsiteY1" fmla="*/ 1536902 h 2200916"/>
                  <a:gd name="connsiteX2" fmla="*/ 0 w 3217073"/>
                  <a:gd name="connsiteY2" fmla="*/ 1054302 h 2200916"/>
                  <a:gd name="connsiteX3" fmla="*/ 63500 w 3217073"/>
                  <a:gd name="connsiteY3" fmla="*/ 609802 h 2200916"/>
                  <a:gd name="connsiteX4" fmla="*/ 38100 w 3217073"/>
                  <a:gd name="connsiteY4" fmla="*/ 139902 h 2200916"/>
                  <a:gd name="connsiteX5" fmla="*/ 495300 w 3217073"/>
                  <a:gd name="connsiteY5" fmla="*/ 51002 h 2200916"/>
                  <a:gd name="connsiteX6" fmla="*/ 1168400 w 3217073"/>
                  <a:gd name="connsiteY6" fmla="*/ 89102 h 2200916"/>
                  <a:gd name="connsiteX7" fmla="*/ 1955800 w 3217073"/>
                  <a:gd name="connsiteY7" fmla="*/ 202 h 2200916"/>
                  <a:gd name="connsiteX8" fmla="*/ 2844800 w 3217073"/>
                  <a:gd name="connsiteY8" fmla="*/ 63702 h 2200916"/>
                  <a:gd name="connsiteX9" fmla="*/ 3136900 w 3217073"/>
                  <a:gd name="connsiteY9" fmla="*/ 25602 h 2200916"/>
                  <a:gd name="connsiteX10" fmla="*/ 3136900 w 3217073"/>
                  <a:gd name="connsiteY10" fmla="*/ 292302 h 2200916"/>
                  <a:gd name="connsiteX11" fmla="*/ 3162300 w 3217073"/>
                  <a:gd name="connsiteY11" fmla="*/ 901902 h 2200916"/>
                  <a:gd name="connsiteX12" fmla="*/ 3098800 w 3217073"/>
                  <a:gd name="connsiteY12" fmla="*/ 1562302 h 2200916"/>
                  <a:gd name="connsiteX13" fmla="*/ 3200400 w 3217073"/>
                  <a:gd name="connsiteY13" fmla="*/ 2032202 h 2200916"/>
                  <a:gd name="connsiteX14" fmla="*/ 3162300 w 3217073"/>
                  <a:gd name="connsiteY14" fmla="*/ 2159202 h 2200916"/>
                  <a:gd name="connsiteX15" fmla="*/ 2692400 w 3217073"/>
                  <a:gd name="connsiteY15" fmla="*/ 2133802 h 2200916"/>
                  <a:gd name="connsiteX16" fmla="*/ 1981200 w 3217073"/>
                  <a:gd name="connsiteY16" fmla="*/ 2197302 h 2200916"/>
                  <a:gd name="connsiteX17" fmla="*/ 1333500 w 3217073"/>
                  <a:gd name="connsiteY17" fmla="*/ 2121102 h 2200916"/>
                  <a:gd name="connsiteX18" fmla="*/ 762000 w 3217073"/>
                  <a:gd name="connsiteY18" fmla="*/ 2184602 h 2200916"/>
                  <a:gd name="connsiteX19" fmla="*/ 212619 w 3217073"/>
                  <a:gd name="connsiteY19" fmla="*/ 2200916 h 2200916"/>
                  <a:gd name="connsiteX0" fmla="*/ 25400 w 3217073"/>
                  <a:gd name="connsiteY0" fmla="*/ 2057972 h 2201286"/>
                  <a:gd name="connsiteX1" fmla="*/ 63500 w 3217073"/>
                  <a:gd name="connsiteY1" fmla="*/ 1537272 h 2201286"/>
                  <a:gd name="connsiteX2" fmla="*/ 0 w 3217073"/>
                  <a:gd name="connsiteY2" fmla="*/ 1054672 h 2201286"/>
                  <a:gd name="connsiteX3" fmla="*/ 63500 w 3217073"/>
                  <a:gd name="connsiteY3" fmla="*/ 610172 h 2201286"/>
                  <a:gd name="connsiteX4" fmla="*/ 38100 w 3217073"/>
                  <a:gd name="connsiteY4" fmla="*/ 140272 h 2201286"/>
                  <a:gd name="connsiteX5" fmla="*/ 495300 w 3217073"/>
                  <a:gd name="connsiteY5" fmla="*/ 51372 h 2201286"/>
                  <a:gd name="connsiteX6" fmla="*/ 1168400 w 3217073"/>
                  <a:gd name="connsiteY6" fmla="*/ 89472 h 2201286"/>
                  <a:gd name="connsiteX7" fmla="*/ 1955800 w 3217073"/>
                  <a:gd name="connsiteY7" fmla="*/ 572 h 2201286"/>
                  <a:gd name="connsiteX8" fmla="*/ 2844800 w 3217073"/>
                  <a:gd name="connsiteY8" fmla="*/ 64072 h 2201286"/>
                  <a:gd name="connsiteX9" fmla="*/ 3136900 w 3217073"/>
                  <a:gd name="connsiteY9" fmla="*/ 292672 h 2201286"/>
                  <a:gd name="connsiteX10" fmla="*/ 3162300 w 3217073"/>
                  <a:gd name="connsiteY10" fmla="*/ 902272 h 2201286"/>
                  <a:gd name="connsiteX11" fmla="*/ 3098800 w 3217073"/>
                  <a:gd name="connsiteY11" fmla="*/ 1562672 h 2201286"/>
                  <a:gd name="connsiteX12" fmla="*/ 3200400 w 3217073"/>
                  <a:gd name="connsiteY12" fmla="*/ 2032572 h 2201286"/>
                  <a:gd name="connsiteX13" fmla="*/ 3162300 w 3217073"/>
                  <a:gd name="connsiteY13" fmla="*/ 2159572 h 2201286"/>
                  <a:gd name="connsiteX14" fmla="*/ 2692400 w 3217073"/>
                  <a:gd name="connsiteY14" fmla="*/ 2134172 h 2201286"/>
                  <a:gd name="connsiteX15" fmla="*/ 1981200 w 3217073"/>
                  <a:gd name="connsiteY15" fmla="*/ 2197672 h 2201286"/>
                  <a:gd name="connsiteX16" fmla="*/ 1333500 w 3217073"/>
                  <a:gd name="connsiteY16" fmla="*/ 2121472 h 2201286"/>
                  <a:gd name="connsiteX17" fmla="*/ 762000 w 3217073"/>
                  <a:gd name="connsiteY17" fmla="*/ 2184972 h 2201286"/>
                  <a:gd name="connsiteX18" fmla="*/ 212619 w 3217073"/>
                  <a:gd name="connsiteY18" fmla="*/ 2201286 h 2201286"/>
                  <a:gd name="connsiteX0" fmla="*/ 25400 w 3181715"/>
                  <a:gd name="connsiteY0" fmla="*/ 2057972 h 2201286"/>
                  <a:gd name="connsiteX1" fmla="*/ 63500 w 3181715"/>
                  <a:gd name="connsiteY1" fmla="*/ 1537272 h 2201286"/>
                  <a:gd name="connsiteX2" fmla="*/ 0 w 3181715"/>
                  <a:gd name="connsiteY2" fmla="*/ 1054672 h 2201286"/>
                  <a:gd name="connsiteX3" fmla="*/ 63500 w 3181715"/>
                  <a:gd name="connsiteY3" fmla="*/ 610172 h 2201286"/>
                  <a:gd name="connsiteX4" fmla="*/ 38100 w 3181715"/>
                  <a:gd name="connsiteY4" fmla="*/ 140272 h 2201286"/>
                  <a:gd name="connsiteX5" fmla="*/ 495300 w 3181715"/>
                  <a:gd name="connsiteY5" fmla="*/ 51372 h 2201286"/>
                  <a:gd name="connsiteX6" fmla="*/ 1168400 w 3181715"/>
                  <a:gd name="connsiteY6" fmla="*/ 89472 h 2201286"/>
                  <a:gd name="connsiteX7" fmla="*/ 1955800 w 3181715"/>
                  <a:gd name="connsiteY7" fmla="*/ 572 h 2201286"/>
                  <a:gd name="connsiteX8" fmla="*/ 2844800 w 3181715"/>
                  <a:gd name="connsiteY8" fmla="*/ 64072 h 2201286"/>
                  <a:gd name="connsiteX9" fmla="*/ 3136900 w 3181715"/>
                  <a:gd name="connsiteY9" fmla="*/ 292672 h 2201286"/>
                  <a:gd name="connsiteX10" fmla="*/ 3162300 w 3181715"/>
                  <a:gd name="connsiteY10" fmla="*/ 902272 h 2201286"/>
                  <a:gd name="connsiteX11" fmla="*/ 3098800 w 3181715"/>
                  <a:gd name="connsiteY11" fmla="*/ 1562672 h 2201286"/>
                  <a:gd name="connsiteX12" fmla="*/ 3162300 w 3181715"/>
                  <a:gd name="connsiteY12" fmla="*/ 2159572 h 2201286"/>
                  <a:gd name="connsiteX13" fmla="*/ 2692400 w 3181715"/>
                  <a:gd name="connsiteY13" fmla="*/ 2134172 h 2201286"/>
                  <a:gd name="connsiteX14" fmla="*/ 1981200 w 3181715"/>
                  <a:gd name="connsiteY14" fmla="*/ 2197672 h 2201286"/>
                  <a:gd name="connsiteX15" fmla="*/ 1333500 w 3181715"/>
                  <a:gd name="connsiteY15" fmla="*/ 2121472 h 2201286"/>
                  <a:gd name="connsiteX16" fmla="*/ 762000 w 3181715"/>
                  <a:gd name="connsiteY16" fmla="*/ 2184972 h 2201286"/>
                  <a:gd name="connsiteX17" fmla="*/ 212619 w 3181715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38100 w 3171853"/>
                  <a:gd name="connsiteY4" fmla="*/ 140272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201286"/>
                  <a:gd name="connsiteX1" fmla="*/ 63500 w 3171853"/>
                  <a:gd name="connsiteY1" fmla="*/ 1537272 h 2201286"/>
                  <a:gd name="connsiteX2" fmla="*/ 0 w 3171853"/>
                  <a:gd name="connsiteY2" fmla="*/ 1054672 h 2201286"/>
                  <a:gd name="connsiteX3" fmla="*/ 63500 w 3171853"/>
                  <a:gd name="connsiteY3" fmla="*/ 610172 h 2201286"/>
                  <a:gd name="connsiteX4" fmla="*/ 46463 w 3171853"/>
                  <a:gd name="connsiteY4" fmla="*/ 168236 h 2201286"/>
                  <a:gd name="connsiteX5" fmla="*/ 495300 w 3171853"/>
                  <a:gd name="connsiteY5" fmla="*/ 51372 h 2201286"/>
                  <a:gd name="connsiteX6" fmla="*/ 1168400 w 3171853"/>
                  <a:gd name="connsiteY6" fmla="*/ 89472 h 2201286"/>
                  <a:gd name="connsiteX7" fmla="*/ 1955800 w 3171853"/>
                  <a:gd name="connsiteY7" fmla="*/ 572 h 2201286"/>
                  <a:gd name="connsiteX8" fmla="*/ 2844800 w 3171853"/>
                  <a:gd name="connsiteY8" fmla="*/ 64072 h 2201286"/>
                  <a:gd name="connsiteX9" fmla="*/ 3136900 w 3171853"/>
                  <a:gd name="connsiteY9" fmla="*/ 292672 h 2201286"/>
                  <a:gd name="connsiteX10" fmla="*/ 3162300 w 3171853"/>
                  <a:gd name="connsiteY10" fmla="*/ 902272 h 2201286"/>
                  <a:gd name="connsiteX11" fmla="*/ 3098800 w 3171853"/>
                  <a:gd name="connsiteY11" fmla="*/ 1562672 h 2201286"/>
                  <a:gd name="connsiteX12" fmla="*/ 3061935 w 3171853"/>
                  <a:gd name="connsiteY12" fmla="*/ 2094322 h 2201286"/>
                  <a:gd name="connsiteX13" fmla="*/ 2692400 w 3171853"/>
                  <a:gd name="connsiteY13" fmla="*/ 2134172 h 2201286"/>
                  <a:gd name="connsiteX14" fmla="*/ 1981200 w 3171853"/>
                  <a:gd name="connsiteY14" fmla="*/ 2197672 h 2201286"/>
                  <a:gd name="connsiteX15" fmla="*/ 1333500 w 3171853"/>
                  <a:gd name="connsiteY15" fmla="*/ 2121472 h 2201286"/>
                  <a:gd name="connsiteX16" fmla="*/ 762000 w 3171853"/>
                  <a:gd name="connsiteY16" fmla="*/ 2184972 h 2201286"/>
                  <a:gd name="connsiteX17" fmla="*/ 212619 w 3171853"/>
                  <a:gd name="connsiteY17" fmla="*/ 2201286 h 2201286"/>
                  <a:gd name="connsiteX0" fmla="*/ 25400 w 3171853"/>
                  <a:gd name="connsiteY0" fmla="*/ 2057972 h 2197739"/>
                  <a:gd name="connsiteX1" fmla="*/ 63500 w 3171853"/>
                  <a:gd name="connsiteY1" fmla="*/ 1537272 h 2197739"/>
                  <a:gd name="connsiteX2" fmla="*/ 0 w 3171853"/>
                  <a:gd name="connsiteY2" fmla="*/ 1054672 h 2197739"/>
                  <a:gd name="connsiteX3" fmla="*/ 63500 w 3171853"/>
                  <a:gd name="connsiteY3" fmla="*/ 610172 h 2197739"/>
                  <a:gd name="connsiteX4" fmla="*/ 46463 w 3171853"/>
                  <a:gd name="connsiteY4" fmla="*/ 168236 h 2197739"/>
                  <a:gd name="connsiteX5" fmla="*/ 495300 w 3171853"/>
                  <a:gd name="connsiteY5" fmla="*/ 51372 h 2197739"/>
                  <a:gd name="connsiteX6" fmla="*/ 1168400 w 3171853"/>
                  <a:gd name="connsiteY6" fmla="*/ 89472 h 2197739"/>
                  <a:gd name="connsiteX7" fmla="*/ 1955800 w 3171853"/>
                  <a:gd name="connsiteY7" fmla="*/ 572 h 2197739"/>
                  <a:gd name="connsiteX8" fmla="*/ 2844800 w 3171853"/>
                  <a:gd name="connsiteY8" fmla="*/ 64072 h 2197739"/>
                  <a:gd name="connsiteX9" fmla="*/ 3136900 w 3171853"/>
                  <a:gd name="connsiteY9" fmla="*/ 292672 h 2197739"/>
                  <a:gd name="connsiteX10" fmla="*/ 3162300 w 3171853"/>
                  <a:gd name="connsiteY10" fmla="*/ 902272 h 2197739"/>
                  <a:gd name="connsiteX11" fmla="*/ 3098800 w 3171853"/>
                  <a:gd name="connsiteY11" fmla="*/ 1562672 h 2197739"/>
                  <a:gd name="connsiteX12" fmla="*/ 3061935 w 3171853"/>
                  <a:gd name="connsiteY12" fmla="*/ 2094322 h 2197739"/>
                  <a:gd name="connsiteX13" fmla="*/ 2692400 w 3171853"/>
                  <a:gd name="connsiteY13" fmla="*/ 2134172 h 2197739"/>
                  <a:gd name="connsiteX14" fmla="*/ 1981200 w 3171853"/>
                  <a:gd name="connsiteY14" fmla="*/ 2197672 h 2197739"/>
                  <a:gd name="connsiteX15" fmla="*/ 1333500 w 3171853"/>
                  <a:gd name="connsiteY15" fmla="*/ 2121472 h 2197739"/>
                  <a:gd name="connsiteX16" fmla="*/ 762000 w 3171853"/>
                  <a:gd name="connsiteY16" fmla="*/ 2184972 h 2197739"/>
                  <a:gd name="connsiteX17" fmla="*/ 179164 w 3171853"/>
                  <a:gd name="connsiteY17" fmla="*/ 2126715 h 21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71853" h="2197739">
                    <a:moveTo>
                      <a:pt x="25400" y="2057972"/>
                    </a:moveTo>
                    <a:cubicBezTo>
                      <a:pt x="10583" y="1958489"/>
                      <a:pt x="67733" y="1704489"/>
                      <a:pt x="63500" y="1537272"/>
                    </a:cubicBezTo>
                    <a:cubicBezTo>
                      <a:pt x="59267" y="1370055"/>
                      <a:pt x="0" y="1209189"/>
                      <a:pt x="0" y="1054672"/>
                    </a:cubicBezTo>
                    <a:cubicBezTo>
                      <a:pt x="0" y="900155"/>
                      <a:pt x="57150" y="762572"/>
                      <a:pt x="63500" y="610172"/>
                    </a:cubicBezTo>
                    <a:cubicBezTo>
                      <a:pt x="69850" y="457772"/>
                      <a:pt x="-25504" y="261369"/>
                      <a:pt x="46463" y="168236"/>
                    </a:cubicBezTo>
                    <a:cubicBezTo>
                      <a:pt x="118430" y="75103"/>
                      <a:pt x="308311" y="64499"/>
                      <a:pt x="495300" y="51372"/>
                    </a:cubicBezTo>
                    <a:cubicBezTo>
                      <a:pt x="682290" y="38245"/>
                      <a:pt x="924983" y="97939"/>
                      <a:pt x="1168400" y="89472"/>
                    </a:cubicBezTo>
                    <a:cubicBezTo>
                      <a:pt x="1411817" y="81005"/>
                      <a:pt x="1676400" y="4805"/>
                      <a:pt x="1955800" y="572"/>
                    </a:cubicBezTo>
                    <a:cubicBezTo>
                      <a:pt x="2235200" y="-3661"/>
                      <a:pt x="2647950" y="15389"/>
                      <a:pt x="2844800" y="64072"/>
                    </a:cubicBezTo>
                    <a:cubicBezTo>
                      <a:pt x="3041650" y="112755"/>
                      <a:pt x="3083983" y="152972"/>
                      <a:pt x="3136900" y="292672"/>
                    </a:cubicBezTo>
                    <a:cubicBezTo>
                      <a:pt x="3189817" y="432372"/>
                      <a:pt x="3168650" y="690605"/>
                      <a:pt x="3162300" y="902272"/>
                    </a:cubicBezTo>
                    <a:cubicBezTo>
                      <a:pt x="3155950" y="1113939"/>
                      <a:pt x="3115527" y="1363997"/>
                      <a:pt x="3098800" y="1562672"/>
                    </a:cubicBezTo>
                    <a:cubicBezTo>
                      <a:pt x="3082073" y="1761347"/>
                      <a:pt x="3129668" y="1999072"/>
                      <a:pt x="3061935" y="2094322"/>
                    </a:cubicBezTo>
                    <a:cubicBezTo>
                      <a:pt x="2994202" y="2189572"/>
                      <a:pt x="2872522" y="2116947"/>
                      <a:pt x="2692400" y="2134172"/>
                    </a:cubicBezTo>
                    <a:cubicBezTo>
                      <a:pt x="2512278" y="2151397"/>
                      <a:pt x="2207683" y="2199789"/>
                      <a:pt x="1981200" y="2197672"/>
                    </a:cubicBezTo>
                    <a:cubicBezTo>
                      <a:pt x="1754717" y="2195555"/>
                      <a:pt x="1536700" y="2123589"/>
                      <a:pt x="1333500" y="2121472"/>
                    </a:cubicBezTo>
                    <a:cubicBezTo>
                      <a:pt x="1130300" y="2119355"/>
                      <a:pt x="954389" y="2184098"/>
                      <a:pt x="762000" y="2184972"/>
                    </a:cubicBezTo>
                    <a:cubicBezTo>
                      <a:pt x="569611" y="2185846"/>
                      <a:pt x="241712" y="2080768"/>
                      <a:pt x="179164" y="2126715"/>
                    </a:cubicBezTo>
                  </a:path>
                </a:pathLst>
              </a:custGeom>
              <a:noFill/>
              <a:ln w="38100">
                <a:solidFill>
                  <a:srgbClr val="3D5C9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327"/>
                <a:endParaRPr lang="zh-CN" altLang="en-US" sz="1500">
                  <a:solidFill>
                    <a:prstClr val="whit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D464A901-B04C-4E97-92A0-D6AED661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136" y="3764154"/>
              <a:ext cx="2160000" cy="1646046"/>
            </a:xfrm>
            <a:prstGeom prst="rect">
              <a:avLst/>
            </a:prstGeom>
          </p:spPr>
        </p:pic>
      </p:grpSp>
      <p:pic>
        <p:nvPicPr>
          <p:cNvPr id="13" name="图片 17">
            <a:extLst>
              <a:ext uri="{FF2B5EF4-FFF2-40B4-BE49-F238E27FC236}">
                <a16:creationId xmlns:a16="http://schemas.microsoft.com/office/drawing/2014/main" id="{503E46C3-4885-4B66-AE55-CD1F8D89C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4" r="62538"/>
          <a:stretch/>
        </p:blipFill>
        <p:spPr>
          <a:xfrm>
            <a:off x="14395832" y="4155"/>
            <a:ext cx="2474144" cy="24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21855">
            <a:off x="16669435" y="-64453"/>
            <a:ext cx="1313732" cy="2656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84A761-654B-4795-8B8D-2B0EC9269280}"/>
              </a:ext>
            </a:extLst>
          </p:cNvPr>
          <p:cNvSpPr txBox="1"/>
          <p:nvPr/>
        </p:nvSpPr>
        <p:spPr>
          <a:xfrm>
            <a:off x="1" y="419101"/>
            <a:ext cx="17784962" cy="109260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8FF9E-83E9-4852-815E-68EF46692F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61" t="16666" r="52928" b="11458"/>
          <a:stretch/>
        </p:blipFill>
        <p:spPr>
          <a:xfrm>
            <a:off x="341300" y="1714502"/>
            <a:ext cx="4277897" cy="6149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6AE21-6CB7-46C7-9FB8-2CA1FDBCA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442" t="16667" r="13104" b="10417"/>
          <a:stretch/>
        </p:blipFill>
        <p:spPr>
          <a:xfrm>
            <a:off x="4619197" y="1714502"/>
            <a:ext cx="4728113" cy="6149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BEE71A-7077-465E-8142-E2927E98ACE3}"/>
              </a:ext>
            </a:extLst>
          </p:cNvPr>
          <p:cNvSpPr txBox="1"/>
          <p:nvPr/>
        </p:nvSpPr>
        <p:spPr>
          <a:xfrm>
            <a:off x="9448800" y="2030855"/>
            <a:ext cx="8352810" cy="5645135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Mỗi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tấm thiệp trên là của ai viết gửi đến ai?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Mỗi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tấm thiệp đó được viết trong dịp nào?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Người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 chúc điều gì?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9E9694B7-20C9-4248-8102-72FED4E3F3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5600" y="7327232"/>
            <a:ext cx="3367530" cy="3367530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8554B2C4-451B-4E28-ADFC-5968CC98202D}"/>
              </a:ext>
            </a:extLst>
          </p:cNvPr>
          <p:cNvSpPr/>
          <p:nvPr/>
        </p:nvSpPr>
        <p:spPr>
          <a:xfrm>
            <a:off x="11353801" y="8544967"/>
            <a:ext cx="4648199" cy="9320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-24063" y="8169986"/>
            <a:ext cx="5919134" cy="1696598"/>
          </a:xfrm>
          <a:prstGeom prst="cloudCallout">
            <a:avLst>
              <a:gd name="adj1" fmla="val 67185"/>
              <a:gd name="adj2" fmla="val 213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14600" y="1422809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95071" y="1422809"/>
            <a:ext cx="3452239" cy="18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938376" y="1422809"/>
            <a:ext cx="5204911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7685144" y="860441"/>
            <a:ext cx="10842132" cy="822458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5B83C211-EC36-4B36-947D-F0DBBC45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014263" y="266701"/>
            <a:ext cx="2574158" cy="1010357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440473" y="90823"/>
            <a:ext cx="7244672" cy="9526286"/>
            <a:chOff x="1169642" y="844295"/>
            <a:chExt cx="2221257" cy="322478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sz="29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60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491939" y="3433027"/>
              <a:ext cx="886115" cy="62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237462" y="1979009"/>
              <a:ext cx="2153437" cy="16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algn="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     </a:t>
              </a: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8460652" y="1562100"/>
            <a:ext cx="9564653" cy="57708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049">
              <a:buClr>
                <a:srgbClr val="000000"/>
              </a:buClr>
              <a:defRPr/>
            </a:pPr>
            <a:endParaRPr lang="vi-VN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8603458" y="2848579"/>
            <a:ext cx="8727239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của bạn Lê Hiếu viết cho ông bà.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8617265" y="4677379"/>
            <a:ext cx="7994336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được viết trong dịp Tết.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8608779" y="6658570"/>
            <a:ext cx="9374421" cy="9233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Người viết chúc ông bà mạnh khoẻ, vui vẻ.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1AF4ACFB-2FC8-49A2-8320-AC72DC156D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7199045"/>
            <a:ext cx="3314699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  <p:bldP spid="118" grpId="0"/>
      <p:bldP spid="119" grpId="0"/>
      <p:bldP spid="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7685144" y="860441"/>
            <a:ext cx="10842132" cy="822458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5B83C211-EC36-4B36-947D-F0DBBC45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014263" y="266701"/>
            <a:ext cx="2574158" cy="1010357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8460652" y="1862358"/>
            <a:ext cx="9564653" cy="57708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049">
              <a:buClr>
                <a:srgbClr val="000000"/>
              </a:buClr>
              <a:defRPr/>
            </a:pPr>
            <a:endParaRPr lang="vi-VN" sz="4100" kern="0" dirty="0">
              <a:solidFill>
                <a:srgbClr val="000000"/>
              </a:solidFill>
              <a:latin typeface="Times New Roman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8578029" y="3179972"/>
            <a:ext cx="10014771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của bạn Phương Mai viết cho bố mẹ.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8617265" y="4982170"/>
            <a:ext cx="7994336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được viết trong dịp Tết.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8610600" y="6734770"/>
            <a:ext cx="9374421" cy="9233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Người viết </a:t>
            </a:r>
            <a:r>
              <a:rPr lang="x-none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chúc </a:t>
            </a:r>
            <a:r>
              <a:rPr lang="en-US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bố mẹ mọi điều tốt đẹp.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E7AF98-DC58-9C40-BA2D-572FCA43FC52}"/>
              </a:ext>
            </a:extLst>
          </p:cNvPr>
          <p:cNvGrpSpPr/>
          <p:nvPr/>
        </p:nvGrpSpPr>
        <p:grpSpPr>
          <a:xfrm>
            <a:off x="447500" y="1"/>
            <a:ext cx="7629701" cy="9955754"/>
            <a:chOff x="4194222" y="1080229"/>
            <a:chExt cx="2355666" cy="31414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04CA0C-2753-964E-B33E-EB280EB77FA8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rgbClr val="FC2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3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A021B1E1-DC84-7544-8575-B4B17EF98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Vector bánh chưng hình vẻ đẹp">
              <a:extLst>
                <a:ext uri="{FF2B5EF4-FFF2-40B4-BE49-F238E27FC236}">
                  <a16:creationId xmlns:a16="http://schemas.microsoft.com/office/drawing/2014/main" id="{34CEDC87-186F-F34B-BEB7-65C7FC5A1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B0EA5F56-5CF1-5641-8654-444ECF8F3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6" descr="Tổng hợp ảnh Hoa Đào PNG">
              <a:extLst>
                <a:ext uri="{FF2B5EF4-FFF2-40B4-BE49-F238E27FC236}">
                  <a16:creationId xmlns:a16="http://schemas.microsoft.com/office/drawing/2014/main" id="{71EF4806-1B5C-0241-80C3-D494D2DA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F6E0DF-A217-E049-AFBF-DC86CA9C209F}"/>
                </a:ext>
              </a:extLst>
            </p:cNvPr>
            <p:cNvSpPr txBox="1"/>
            <p:nvPr/>
          </p:nvSpPr>
          <p:spPr>
            <a:xfrm>
              <a:off x="4194222" y="1962390"/>
              <a:ext cx="2169689" cy="177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</a:t>
              </a: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Nhân dịp năm mới con chúc bố mẹ mọi điều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tốt đẹp</a:t>
              </a: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</a:t>
              </a: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bố mẹ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  <a:endParaRPr lang="x-none" sz="4800" b="1" kern="0" dirty="0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8" name="Graphic 18">
            <a:extLst>
              <a:ext uri="{FF2B5EF4-FFF2-40B4-BE49-F238E27FC236}">
                <a16:creationId xmlns:a16="http://schemas.microsoft.com/office/drawing/2014/main" id="{16B83B64-3555-4314-ABF7-19ED94C09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63800" y="7658100"/>
            <a:ext cx="3092117" cy="27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  <p:bldP spid="118" grpId="0"/>
      <p:bldP spid="119" grpId="0"/>
      <p:bldP spid="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440473" y="90823"/>
            <a:ext cx="7244672" cy="9526286"/>
            <a:chOff x="1169642" y="844295"/>
            <a:chExt cx="2221257" cy="32247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sz="29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491939" y="3433027"/>
              <a:ext cx="886115" cy="62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237462" y="1979009"/>
              <a:ext cx="2153437" cy="16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algn="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     </a:t>
              </a: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661668" y="3442863"/>
            <a:ext cx="6981582" cy="1091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908760" y="3101893"/>
            <a:ext cx="2660546" cy="7623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70885" y="2613127"/>
            <a:ext cx="7237983" cy="10387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100">
                <a:latin typeface="Times New Roman" pitchFamily="18" charset="0"/>
                <a:cs typeface="Times New Roman" pitchFamily="18" charset="0"/>
              </a:rPr>
              <a:t>Nêu lí do viết thiệp nhân dịp gì?</a:t>
            </a:r>
            <a:endParaRPr 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0876" y="4533900"/>
            <a:ext cx="8184924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534400" y="5101657"/>
            <a:ext cx="1772082" cy="20203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539553" y="4382050"/>
            <a:ext cx="7457473" cy="103873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none" lIns="91431" tIns="45716" rIns="91431" bIns="4571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100">
                <a:latin typeface="Times New Roman" pitchFamily="18" charset="0"/>
                <a:cs typeface="Times New Roman" pitchFamily="18" charset="0"/>
              </a:rPr>
              <a:t>Nội dung lời chúc trong tấm thiệp.</a:t>
            </a:r>
            <a:endParaRPr 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305801" y="6883321"/>
            <a:ext cx="1852118" cy="9461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569305" y="6414717"/>
            <a:ext cx="7339565" cy="135420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lIns="91431" tIns="45716" rIns="91431" bIns="45716">
            <a:spAutoFit/>
          </a:bodyPr>
          <a:lstStyle/>
          <a:p>
            <a:r>
              <a:rPr lang="nl-NL" sz="4100">
                <a:latin typeface="Times New Roman" pitchFamily="18" charset="0"/>
                <a:cs typeface="Times New Roman" pitchFamily="18" charset="0"/>
              </a:rPr>
              <a:t>Viết rõ tên mình ở cuối dòng của tấm thiệp. </a:t>
            </a:r>
            <a:endParaRPr lang="en-US" sz="4100"/>
          </a:p>
        </p:txBody>
      </p:sp>
      <p:sp>
        <p:nvSpPr>
          <p:cNvPr id="24" name="Oval 23"/>
          <p:cNvSpPr/>
          <p:nvPr/>
        </p:nvSpPr>
        <p:spPr>
          <a:xfrm>
            <a:off x="3236732" y="6280667"/>
            <a:ext cx="4948752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25" name="组合 5">
            <a:extLst>
              <a:ext uri="{FF2B5EF4-FFF2-40B4-BE49-F238E27FC236}">
                <a16:creationId xmlns:a16="http://schemas.microsoft.com/office/drawing/2014/main" id="{290CC5BC-94DB-4C86-B967-AF0925E54C7B}"/>
              </a:ext>
            </a:extLst>
          </p:cNvPr>
          <p:cNvGrpSpPr/>
          <p:nvPr/>
        </p:nvGrpSpPr>
        <p:grpSpPr>
          <a:xfrm>
            <a:off x="10374859" y="135733"/>
            <a:ext cx="7455941" cy="1946879"/>
            <a:chOff x="1033042" y="823226"/>
            <a:chExt cx="2968236" cy="366875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6" name="圆角矩形 6">
              <a:extLst>
                <a:ext uri="{FF2B5EF4-FFF2-40B4-BE49-F238E27FC236}">
                  <a16:creationId xmlns:a16="http://schemas.microsoft.com/office/drawing/2014/main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grpFill/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31">
                <a:defRPr/>
              </a:pPr>
              <a:endParaRPr lang="zh-CN" altLang="en-US" sz="2100" b="1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7" name="圆角矩形 7">
              <a:extLst>
                <a:ext uri="{FF2B5EF4-FFF2-40B4-BE49-F238E27FC236}">
                  <a16:creationId xmlns:a16="http://schemas.microsoft.com/office/drawing/2014/main" id="{C8FC5890-8799-4C44-8E41-24DDD9054212}"/>
                </a:ext>
              </a:extLst>
            </p:cNvPr>
            <p:cNvSpPr/>
            <p:nvPr/>
          </p:nvSpPr>
          <p:spPr>
            <a:xfrm>
              <a:off x="1033042" y="1013405"/>
              <a:ext cx="2968235" cy="3223752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582" tIns="36291" rIns="72582" bIns="36291" anchor="ctr"/>
            <a:lstStyle/>
            <a:p>
              <a:pPr algn="ctr" defTabSz="685731">
                <a:defRPr/>
              </a:pPr>
              <a:r>
                <a:rPr lang="en-US" altLang="zh-CN" sz="4400" b="1">
                  <a:solidFill>
                    <a:schemeClr val="tx2"/>
                  </a:solidFill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  <a:sym typeface="Arial" panose="020B0604020202020204" pitchFamily="34" charset="0"/>
                </a:rPr>
                <a:t>Các phần của thiệp chúc Tết</a:t>
              </a:r>
              <a:endParaRPr lang="zh-CN" altLang="en-US" sz="4400" b="1">
                <a:solidFill>
                  <a:schemeClr val="tx2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28" name="组合 8">
              <a:extLst>
                <a:ext uri="{FF2B5EF4-FFF2-40B4-BE49-F238E27FC236}">
                  <a16:creationId xmlns:a16="http://schemas.microsoft.com/office/drawing/2014/main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  <a:grpFill/>
          </p:grpSpPr>
          <p:grpSp>
            <p:nvGrpSpPr>
              <p:cNvPr id="59" name="组合 39">
                <a:extLst>
                  <a:ext uri="{FF2B5EF4-FFF2-40B4-BE49-F238E27FC236}">
                    <a16:creationId xmlns:a16="http://schemas.microsoft.com/office/drawing/2014/main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7" name="椭圆 67">
                  <a:extLst>
                    <a:ext uri="{FF2B5EF4-FFF2-40B4-BE49-F238E27FC236}">
                      <a16:creationId xmlns:a16="http://schemas.microsoft.com/office/drawing/2014/main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" name="椭圆 68">
                  <a:extLst>
                    <a:ext uri="{FF2B5EF4-FFF2-40B4-BE49-F238E27FC236}">
                      <a16:creationId xmlns:a16="http://schemas.microsoft.com/office/drawing/2014/main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组合 40">
                <a:extLst>
                  <a:ext uri="{FF2B5EF4-FFF2-40B4-BE49-F238E27FC236}">
                    <a16:creationId xmlns:a16="http://schemas.microsoft.com/office/drawing/2014/main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5" name="椭圆 65">
                  <a:extLst>
                    <a:ext uri="{FF2B5EF4-FFF2-40B4-BE49-F238E27FC236}">
                      <a16:creationId xmlns:a16="http://schemas.microsoft.com/office/drawing/2014/main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" name="椭圆 66">
                  <a:extLst>
                    <a:ext uri="{FF2B5EF4-FFF2-40B4-BE49-F238E27FC236}">
                      <a16:creationId xmlns:a16="http://schemas.microsoft.com/office/drawing/2014/main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组合 41">
                <a:extLst>
                  <a:ext uri="{FF2B5EF4-FFF2-40B4-BE49-F238E27FC236}">
                    <a16:creationId xmlns:a16="http://schemas.microsoft.com/office/drawing/2014/main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3" name="椭圆 63">
                  <a:extLst>
                    <a:ext uri="{FF2B5EF4-FFF2-40B4-BE49-F238E27FC236}">
                      <a16:creationId xmlns:a16="http://schemas.microsoft.com/office/drawing/2014/main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" name="椭圆 64">
                  <a:extLst>
                    <a:ext uri="{FF2B5EF4-FFF2-40B4-BE49-F238E27FC236}">
                      <a16:creationId xmlns:a16="http://schemas.microsoft.com/office/drawing/2014/main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2" name="组合 42">
                <a:extLst>
                  <a:ext uri="{FF2B5EF4-FFF2-40B4-BE49-F238E27FC236}">
                    <a16:creationId xmlns:a16="http://schemas.microsoft.com/office/drawing/2014/main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1" name="椭圆 61">
                  <a:extLst>
                    <a:ext uri="{FF2B5EF4-FFF2-40B4-BE49-F238E27FC236}">
                      <a16:creationId xmlns:a16="http://schemas.microsoft.com/office/drawing/2014/main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" name="椭圆 62">
                  <a:extLst>
                    <a:ext uri="{FF2B5EF4-FFF2-40B4-BE49-F238E27FC236}">
                      <a16:creationId xmlns:a16="http://schemas.microsoft.com/office/drawing/2014/main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3" name="组合 43">
                <a:extLst>
                  <a:ext uri="{FF2B5EF4-FFF2-40B4-BE49-F238E27FC236}">
                    <a16:creationId xmlns:a16="http://schemas.microsoft.com/office/drawing/2014/main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9" name="椭圆 59">
                  <a:extLst>
                    <a:ext uri="{FF2B5EF4-FFF2-40B4-BE49-F238E27FC236}">
                      <a16:creationId xmlns:a16="http://schemas.microsoft.com/office/drawing/2014/main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" name="椭圆 60">
                  <a:extLst>
                    <a:ext uri="{FF2B5EF4-FFF2-40B4-BE49-F238E27FC236}">
                      <a16:creationId xmlns:a16="http://schemas.microsoft.com/office/drawing/2014/main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组合 44">
                <a:extLst>
                  <a:ext uri="{FF2B5EF4-FFF2-40B4-BE49-F238E27FC236}">
                    <a16:creationId xmlns:a16="http://schemas.microsoft.com/office/drawing/2014/main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7" name="椭圆 57">
                  <a:extLst>
                    <a:ext uri="{FF2B5EF4-FFF2-40B4-BE49-F238E27FC236}">
                      <a16:creationId xmlns:a16="http://schemas.microsoft.com/office/drawing/2014/main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8" name="椭圆 58">
                  <a:extLst>
                    <a:ext uri="{FF2B5EF4-FFF2-40B4-BE49-F238E27FC236}">
                      <a16:creationId xmlns:a16="http://schemas.microsoft.com/office/drawing/2014/main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组合 45">
                <a:extLst>
                  <a:ext uri="{FF2B5EF4-FFF2-40B4-BE49-F238E27FC236}">
                    <a16:creationId xmlns:a16="http://schemas.microsoft.com/office/drawing/2014/main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5" name="椭圆 55">
                  <a:extLst>
                    <a:ext uri="{FF2B5EF4-FFF2-40B4-BE49-F238E27FC236}">
                      <a16:creationId xmlns:a16="http://schemas.microsoft.com/office/drawing/2014/main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6" name="椭圆 56">
                  <a:extLst>
                    <a:ext uri="{FF2B5EF4-FFF2-40B4-BE49-F238E27FC236}">
                      <a16:creationId xmlns:a16="http://schemas.microsoft.com/office/drawing/2014/main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6" name="组合 46">
                <a:extLst>
                  <a:ext uri="{FF2B5EF4-FFF2-40B4-BE49-F238E27FC236}">
                    <a16:creationId xmlns:a16="http://schemas.microsoft.com/office/drawing/2014/main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3" name="椭圆 53">
                  <a:extLst>
                    <a:ext uri="{FF2B5EF4-FFF2-40B4-BE49-F238E27FC236}">
                      <a16:creationId xmlns:a16="http://schemas.microsoft.com/office/drawing/2014/main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椭圆 54">
                  <a:extLst>
                    <a:ext uri="{FF2B5EF4-FFF2-40B4-BE49-F238E27FC236}">
                      <a16:creationId xmlns:a16="http://schemas.microsoft.com/office/drawing/2014/main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组合 47">
                <a:extLst>
                  <a:ext uri="{FF2B5EF4-FFF2-40B4-BE49-F238E27FC236}">
                    <a16:creationId xmlns:a16="http://schemas.microsoft.com/office/drawing/2014/main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1" name="椭圆 51">
                  <a:extLst>
                    <a:ext uri="{FF2B5EF4-FFF2-40B4-BE49-F238E27FC236}">
                      <a16:creationId xmlns:a16="http://schemas.microsoft.com/office/drawing/2014/main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椭圆 52">
                  <a:extLst>
                    <a:ext uri="{FF2B5EF4-FFF2-40B4-BE49-F238E27FC236}">
                      <a16:creationId xmlns:a16="http://schemas.microsoft.com/office/drawing/2014/main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8" name="组合 48">
                <a:extLst>
                  <a:ext uri="{FF2B5EF4-FFF2-40B4-BE49-F238E27FC236}">
                    <a16:creationId xmlns:a16="http://schemas.microsoft.com/office/drawing/2014/main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9" name="椭圆 49">
                  <a:extLst>
                    <a:ext uri="{FF2B5EF4-FFF2-40B4-BE49-F238E27FC236}">
                      <a16:creationId xmlns:a16="http://schemas.microsoft.com/office/drawing/2014/main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椭圆 50">
                  <a:extLst>
                    <a:ext uri="{FF2B5EF4-FFF2-40B4-BE49-F238E27FC236}">
                      <a16:creationId xmlns:a16="http://schemas.microsoft.com/office/drawing/2014/main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组合 9">
              <a:extLst>
                <a:ext uri="{FF2B5EF4-FFF2-40B4-BE49-F238E27FC236}">
                  <a16:creationId xmlns:a16="http://schemas.microsoft.com/office/drawing/2014/main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7" name="圆角矩形 37">
                <a:extLst>
                  <a:ext uri="{FF2B5EF4-FFF2-40B4-BE49-F238E27FC236}">
                    <a16:creationId xmlns:a16="http://schemas.microsoft.com/office/drawing/2014/main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圆角矩形 38">
                <a:extLst>
                  <a:ext uri="{FF2B5EF4-FFF2-40B4-BE49-F238E27FC236}">
                    <a16:creationId xmlns:a16="http://schemas.microsoft.com/office/drawing/2014/main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0" name="组合 10">
              <a:extLst>
                <a:ext uri="{FF2B5EF4-FFF2-40B4-BE49-F238E27FC236}">
                  <a16:creationId xmlns:a16="http://schemas.microsoft.com/office/drawing/2014/main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5" name="圆角矩形 35">
                <a:extLst>
                  <a:ext uri="{FF2B5EF4-FFF2-40B4-BE49-F238E27FC236}">
                    <a16:creationId xmlns:a16="http://schemas.microsoft.com/office/drawing/2014/main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圆角矩形 36">
                <a:extLst>
                  <a:ext uri="{FF2B5EF4-FFF2-40B4-BE49-F238E27FC236}">
                    <a16:creationId xmlns:a16="http://schemas.microsoft.com/office/drawing/2014/main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11">
              <a:extLst>
                <a:ext uri="{FF2B5EF4-FFF2-40B4-BE49-F238E27FC236}">
                  <a16:creationId xmlns:a16="http://schemas.microsoft.com/office/drawing/2014/main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3" name="圆角矩形 33">
                <a:extLst>
                  <a:ext uri="{FF2B5EF4-FFF2-40B4-BE49-F238E27FC236}">
                    <a16:creationId xmlns:a16="http://schemas.microsoft.com/office/drawing/2014/main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圆角矩形 34">
                <a:extLst>
                  <a:ext uri="{FF2B5EF4-FFF2-40B4-BE49-F238E27FC236}">
                    <a16:creationId xmlns:a16="http://schemas.microsoft.com/office/drawing/2014/main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2" name="组合 12">
              <a:extLst>
                <a:ext uri="{FF2B5EF4-FFF2-40B4-BE49-F238E27FC236}">
                  <a16:creationId xmlns:a16="http://schemas.microsoft.com/office/drawing/2014/main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1" name="圆角矩形 31">
                <a:extLst>
                  <a:ext uri="{FF2B5EF4-FFF2-40B4-BE49-F238E27FC236}">
                    <a16:creationId xmlns:a16="http://schemas.microsoft.com/office/drawing/2014/main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圆角矩形 32">
                <a:extLst>
                  <a:ext uri="{FF2B5EF4-FFF2-40B4-BE49-F238E27FC236}">
                    <a16:creationId xmlns:a16="http://schemas.microsoft.com/office/drawing/2014/main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" name="组合 13">
              <a:extLst>
                <a:ext uri="{FF2B5EF4-FFF2-40B4-BE49-F238E27FC236}">
                  <a16:creationId xmlns:a16="http://schemas.microsoft.com/office/drawing/2014/main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9" name="圆角矩形 29">
                <a:extLst>
                  <a:ext uri="{FF2B5EF4-FFF2-40B4-BE49-F238E27FC236}">
                    <a16:creationId xmlns:a16="http://schemas.microsoft.com/office/drawing/2014/main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圆角矩形 30">
                <a:extLst>
                  <a:ext uri="{FF2B5EF4-FFF2-40B4-BE49-F238E27FC236}">
                    <a16:creationId xmlns:a16="http://schemas.microsoft.com/office/drawing/2014/main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组合 14">
              <a:extLst>
                <a:ext uri="{FF2B5EF4-FFF2-40B4-BE49-F238E27FC236}">
                  <a16:creationId xmlns:a16="http://schemas.microsoft.com/office/drawing/2014/main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7" name="圆角矩形 27">
                <a:extLst>
                  <a:ext uri="{FF2B5EF4-FFF2-40B4-BE49-F238E27FC236}">
                    <a16:creationId xmlns:a16="http://schemas.microsoft.com/office/drawing/2014/main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圆角矩形 28">
                <a:extLst>
                  <a:ext uri="{FF2B5EF4-FFF2-40B4-BE49-F238E27FC236}">
                    <a16:creationId xmlns:a16="http://schemas.microsoft.com/office/drawing/2014/main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5" name="组合 15">
              <a:extLst>
                <a:ext uri="{FF2B5EF4-FFF2-40B4-BE49-F238E27FC236}">
                  <a16:creationId xmlns:a16="http://schemas.microsoft.com/office/drawing/2014/main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5" name="圆角矩形 25">
                <a:extLst>
                  <a:ext uri="{FF2B5EF4-FFF2-40B4-BE49-F238E27FC236}">
                    <a16:creationId xmlns:a16="http://schemas.microsoft.com/office/drawing/2014/main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圆角矩形 26">
                <a:extLst>
                  <a:ext uri="{FF2B5EF4-FFF2-40B4-BE49-F238E27FC236}">
                    <a16:creationId xmlns:a16="http://schemas.microsoft.com/office/drawing/2014/main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6" name="组合 16">
              <a:extLst>
                <a:ext uri="{FF2B5EF4-FFF2-40B4-BE49-F238E27FC236}">
                  <a16:creationId xmlns:a16="http://schemas.microsoft.com/office/drawing/2014/main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3" name="圆角矩形 23">
                <a:extLst>
                  <a:ext uri="{FF2B5EF4-FFF2-40B4-BE49-F238E27FC236}">
                    <a16:creationId xmlns:a16="http://schemas.microsoft.com/office/drawing/2014/main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圆角矩形 24">
                <a:extLst>
                  <a:ext uri="{FF2B5EF4-FFF2-40B4-BE49-F238E27FC236}">
                    <a16:creationId xmlns:a16="http://schemas.microsoft.com/office/drawing/2014/main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组合 17">
              <a:extLst>
                <a:ext uri="{FF2B5EF4-FFF2-40B4-BE49-F238E27FC236}">
                  <a16:creationId xmlns:a16="http://schemas.microsoft.com/office/drawing/2014/main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1" name="圆角矩形 21">
                <a:extLst>
                  <a:ext uri="{FF2B5EF4-FFF2-40B4-BE49-F238E27FC236}">
                    <a16:creationId xmlns:a16="http://schemas.microsoft.com/office/drawing/2014/main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圆角矩形 22">
                <a:extLst>
                  <a:ext uri="{FF2B5EF4-FFF2-40B4-BE49-F238E27FC236}">
                    <a16:creationId xmlns:a16="http://schemas.microsoft.com/office/drawing/2014/main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8" name="组合 18">
              <a:extLst>
                <a:ext uri="{FF2B5EF4-FFF2-40B4-BE49-F238E27FC236}">
                  <a16:creationId xmlns:a16="http://schemas.microsoft.com/office/drawing/2014/main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9" name="圆角矩形 19">
                <a:extLst>
                  <a:ext uri="{FF2B5EF4-FFF2-40B4-BE49-F238E27FC236}">
                    <a16:creationId xmlns:a16="http://schemas.microsoft.com/office/drawing/2014/main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圆角矩形 20">
                <a:extLst>
                  <a:ext uri="{FF2B5EF4-FFF2-40B4-BE49-F238E27FC236}">
                    <a16:creationId xmlns:a16="http://schemas.microsoft.com/office/drawing/2014/main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51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503" y="3238500"/>
            <a:ext cx="16765910" cy="3976803"/>
            <a:chOff x="0" y="0"/>
            <a:chExt cx="7775248" cy="1966357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E4DE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54842" flipH="1">
            <a:off x="16641423" y="2500785"/>
            <a:ext cx="1015482" cy="1987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F09C9E-C788-4BED-84A1-646C1C88A8AE}"/>
              </a:ext>
            </a:extLst>
          </p:cNvPr>
          <p:cNvSpPr txBox="1"/>
          <p:nvPr/>
        </p:nvSpPr>
        <p:spPr>
          <a:xfrm>
            <a:off x="246977" y="601158"/>
            <a:ext cx="17784962" cy="209288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nl-NL" sz="6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Viết một tấm thiệp chúc Tết gửi cho người bạn hoặc người thân ở phương xa</a:t>
            </a:r>
            <a:endParaRPr lang="en-US" sz="65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C48C8F-BBAD-42F6-9557-636100D88B0A}"/>
              </a:ext>
            </a:extLst>
          </p:cNvPr>
          <p:cNvSpPr txBox="1"/>
          <p:nvPr/>
        </p:nvSpPr>
        <p:spPr>
          <a:xfrm>
            <a:off x="4660213" y="3494584"/>
            <a:ext cx="8839200" cy="11310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Times New Roman" pitchFamily="18" charset="0"/>
                <a:cs typeface="Times New Roman" pitchFamily="18" charset="0"/>
              </a:rPr>
              <a:t>Em sẽ viết tấm thiệp chúc Tết ai?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D659A-6B0D-4A1E-8FD3-8D15DCAB1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647" y="5382408"/>
            <a:ext cx="4116356" cy="49045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524000" y="1647597"/>
            <a:ext cx="952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197227" y="1642857"/>
            <a:ext cx="342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62400" y="2665235"/>
            <a:ext cx="102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C48C8F-BBAD-42F6-9557-636100D88B0A}"/>
              </a:ext>
            </a:extLst>
          </p:cNvPr>
          <p:cNvSpPr txBox="1"/>
          <p:nvPr/>
        </p:nvSpPr>
        <p:spPr>
          <a:xfrm>
            <a:off x="4648200" y="5143500"/>
            <a:ext cx="8839200" cy="11310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Times New Roman" pitchFamily="18" charset="0"/>
                <a:cs typeface="Times New Roman" pitchFamily="18" charset="0"/>
              </a:rPr>
              <a:t>Em sẽ chúc thế nào?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68404" y="6158242"/>
            <a:ext cx="4892137" cy="2743200"/>
            <a:chOff x="-152226" y="6743701"/>
            <a:chExt cx="4892137" cy="2743200"/>
          </a:xfrm>
        </p:grpSpPr>
        <p:pic>
          <p:nvPicPr>
            <p:cNvPr id="18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 tập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92310" y="6158242"/>
            <a:ext cx="4892137" cy="2743200"/>
            <a:chOff x="-152226" y="6743701"/>
            <a:chExt cx="4892137" cy="2743200"/>
          </a:xfrm>
        </p:grpSpPr>
        <p:pic>
          <p:nvPicPr>
            <p:cNvPr id="20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 việc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0988" y="6158242"/>
            <a:ext cx="4892137" cy="2743200"/>
            <a:chOff x="-152226" y="6743701"/>
            <a:chExt cx="4892137" cy="2743200"/>
          </a:xfrm>
        </p:grpSpPr>
        <p:pic>
          <p:nvPicPr>
            <p:cNvPr id="23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Sức khỏe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7266" y="7782356"/>
            <a:ext cx="4892137" cy="2743200"/>
            <a:chOff x="-152226" y="6743701"/>
            <a:chExt cx="4892137" cy="2743200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90508" y="7730580"/>
              <a:ext cx="3288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Hạnh phúc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30357" y="7904607"/>
            <a:ext cx="4892137" cy="2743200"/>
            <a:chOff x="-152226" y="6743701"/>
            <a:chExt cx="4892137" cy="2743200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Niềm vui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Oval Callout 30"/>
          <p:cNvSpPr/>
          <p:nvPr/>
        </p:nvSpPr>
        <p:spPr>
          <a:xfrm>
            <a:off x="135850" y="2482550"/>
            <a:ext cx="3559012" cy="2971800"/>
          </a:xfrm>
          <a:prstGeom prst="wedgeEllipseCallout">
            <a:avLst>
              <a:gd name="adj1" fmla="val 47394"/>
              <a:gd name="adj2" fmla="val 5184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lời chúc và xưng hô phù hợp khi viết thiệp.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290CC5BC-94DB-4C86-B967-AF0925E54C7B}"/>
              </a:ext>
            </a:extLst>
          </p:cNvPr>
          <p:cNvGrpSpPr/>
          <p:nvPr/>
        </p:nvGrpSpPr>
        <p:grpSpPr>
          <a:xfrm>
            <a:off x="2743200" y="2971773"/>
            <a:ext cx="12115800" cy="6896127"/>
            <a:chOff x="1077516" y="823226"/>
            <a:chExt cx="2923762" cy="366875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圆角矩形 6">
              <a:extLst>
                <a:ext uri="{FF2B5EF4-FFF2-40B4-BE49-F238E27FC236}">
                  <a16:creationId xmlns:a16="http://schemas.microsoft.com/office/drawing/2014/main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grpFill/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8597">
                <a:defRPr/>
              </a:pPr>
              <a:endParaRPr lang="zh-CN" altLang="en-US" sz="3200" b="1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C8FC5890-8799-4C44-8E41-24DDD9054212}"/>
                </a:ext>
              </a:extLst>
            </p:cNvPr>
            <p:cNvSpPr/>
            <p:nvPr/>
          </p:nvSpPr>
          <p:spPr>
            <a:xfrm>
              <a:off x="1247545" y="1013405"/>
              <a:ext cx="2583702" cy="322375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582" tIns="36291" rIns="72582" bIns="36291" anchor="ctr"/>
            <a:lstStyle/>
            <a:p>
              <a:pPr defTabSz="1028597">
                <a:defRPr/>
              </a:pPr>
              <a:endParaRPr lang="zh-CN" altLang="en-US" sz="2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  <a:grpFill/>
          </p:grpSpPr>
          <p:grpSp>
            <p:nvGrpSpPr>
              <p:cNvPr id="36" name="组合 39">
                <a:extLst>
                  <a:ext uri="{FF2B5EF4-FFF2-40B4-BE49-F238E27FC236}">
                    <a16:creationId xmlns:a16="http://schemas.microsoft.com/office/drawing/2014/main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4" name="椭圆 67">
                  <a:extLst>
                    <a:ext uri="{FF2B5EF4-FFF2-40B4-BE49-F238E27FC236}">
                      <a16:creationId xmlns:a16="http://schemas.microsoft.com/office/drawing/2014/main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8">
                  <a:extLst>
                    <a:ext uri="{FF2B5EF4-FFF2-40B4-BE49-F238E27FC236}">
                      <a16:creationId xmlns:a16="http://schemas.microsoft.com/office/drawing/2014/main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组合 40">
                <a:extLst>
                  <a:ext uri="{FF2B5EF4-FFF2-40B4-BE49-F238E27FC236}">
                    <a16:creationId xmlns:a16="http://schemas.microsoft.com/office/drawing/2014/main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2" name="椭圆 65">
                  <a:extLst>
                    <a:ext uri="{FF2B5EF4-FFF2-40B4-BE49-F238E27FC236}">
                      <a16:creationId xmlns:a16="http://schemas.microsoft.com/office/drawing/2014/main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6">
                  <a:extLst>
                    <a:ext uri="{FF2B5EF4-FFF2-40B4-BE49-F238E27FC236}">
                      <a16:creationId xmlns:a16="http://schemas.microsoft.com/office/drawing/2014/main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组合 41">
                <a:extLst>
                  <a:ext uri="{FF2B5EF4-FFF2-40B4-BE49-F238E27FC236}">
                    <a16:creationId xmlns:a16="http://schemas.microsoft.com/office/drawing/2014/main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0" name="椭圆 63">
                  <a:extLst>
                    <a:ext uri="{FF2B5EF4-FFF2-40B4-BE49-F238E27FC236}">
                      <a16:creationId xmlns:a16="http://schemas.microsoft.com/office/drawing/2014/main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4">
                  <a:extLst>
                    <a:ext uri="{FF2B5EF4-FFF2-40B4-BE49-F238E27FC236}">
                      <a16:creationId xmlns:a16="http://schemas.microsoft.com/office/drawing/2014/main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组合 42">
                <a:extLst>
                  <a:ext uri="{FF2B5EF4-FFF2-40B4-BE49-F238E27FC236}">
                    <a16:creationId xmlns:a16="http://schemas.microsoft.com/office/drawing/2014/main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8" name="椭圆 61">
                  <a:extLst>
                    <a:ext uri="{FF2B5EF4-FFF2-40B4-BE49-F238E27FC236}">
                      <a16:creationId xmlns:a16="http://schemas.microsoft.com/office/drawing/2014/main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62">
                  <a:extLst>
                    <a:ext uri="{FF2B5EF4-FFF2-40B4-BE49-F238E27FC236}">
                      <a16:creationId xmlns:a16="http://schemas.microsoft.com/office/drawing/2014/main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组合 43">
                <a:extLst>
                  <a:ext uri="{FF2B5EF4-FFF2-40B4-BE49-F238E27FC236}">
                    <a16:creationId xmlns:a16="http://schemas.microsoft.com/office/drawing/2014/main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6" name="椭圆 59">
                  <a:extLst>
                    <a:ext uri="{FF2B5EF4-FFF2-40B4-BE49-F238E27FC236}">
                      <a16:creationId xmlns:a16="http://schemas.microsoft.com/office/drawing/2014/main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60">
                  <a:extLst>
                    <a:ext uri="{FF2B5EF4-FFF2-40B4-BE49-F238E27FC236}">
                      <a16:creationId xmlns:a16="http://schemas.microsoft.com/office/drawing/2014/main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组合 44">
                <a:extLst>
                  <a:ext uri="{FF2B5EF4-FFF2-40B4-BE49-F238E27FC236}">
                    <a16:creationId xmlns:a16="http://schemas.microsoft.com/office/drawing/2014/main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4" name="椭圆 57">
                  <a:extLst>
                    <a:ext uri="{FF2B5EF4-FFF2-40B4-BE49-F238E27FC236}">
                      <a16:creationId xmlns:a16="http://schemas.microsoft.com/office/drawing/2014/main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58">
                  <a:extLst>
                    <a:ext uri="{FF2B5EF4-FFF2-40B4-BE49-F238E27FC236}">
                      <a16:creationId xmlns:a16="http://schemas.microsoft.com/office/drawing/2014/main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组合 45">
                <a:extLst>
                  <a:ext uri="{FF2B5EF4-FFF2-40B4-BE49-F238E27FC236}">
                    <a16:creationId xmlns:a16="http://schemas.microsoft.com/office/drawing/2014/main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2" name="椭圆 55">
                  <a:extLst>
                    <a:ext uri="{FF2B5EF4-FFF2-40B4-BE49-F238E27FC236}">
                      <a16:creationId xmlns:a16="http://schemas.microsoft.com/office/drawing/2014/main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椭圆 56">
                  <a:extLst>
                    <a:ext uri="{FF2B5EF4-FFF2-40B4-BE49-F238E27FC236}">
                      <a16:creationId xmlns:a16="http://schemas.microsoft.com/office/drawing/2014/main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组合 46">
                <a:extLst>
                  <a:ext uri="{FF2B5EF4-FFF2-40B4-BE49-F238E27FC236}">
                    <a16:creationId xmlns:a16="http://schemas.microsoft.com/office/drawing/2014/main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0" name="椭圆 53">
                  <a:extLst>
                    <a:ext uri="{FF2B5EF4-FFF2-40B4-BE49-F238E27FC236}">
                      <a16:creationId xmlns:a16="http://schemas.microsoft.com/office/drawing/2014/main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椭圆 54">
                  <a:extLst>
                    <a:ext uri="{FF2B5EF4-FFF2-40B4-BE49-F238E27FC236}">
                      <a16:creationId xmlns:a16="http://schemas.microsoft.com/office/drawing/2014/main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组合 47">
                <a:extLst>
                  <a:ext uri="{FF2B5EF4-FFF2-40B4-BE49-F238E27FC236}">
                    <a16:creationId xmlns:a16="http://schemas.microsoft.com/office/drawing/2014/main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48" name="椭圆 51">
                  <a:extLst>
                    <a:ext uri="{FF2B5EF4-FFF2-40B4-BE49-F238E27FC236}">
                      <a16:creationId xmlns:a16="http://schemas.microsoft.com/office/drawing/2014/main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52">
                  <a:extLst>
                    <a:ext uri="{FF2B5EF4-FFF2-40B4-BE49-F238E27FC236}">
                      <a16:creationId xmlns:a16="http://schemas.microsoft.com/office/drawing/2014/main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组合 48">
                <a:extLst>
                  <a:ext uri="{FF2B5EF4-FFF2-40B4-BE49-F238E27FC236}">
                    <a16:creationId xmlns:a16="http://schemas.microsoft.com/office/drawing/2014/main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46" name="椭圆 49">
                  <a:extLst>
                    <a:ext uri="{FF2B5EF4-FFF2-40B4-BE49-F238E27FC236}">
                      <a16:creationId xmlns:a16="http://schemas.microsoft.com/office/drawing/2014/main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椭圆 50">
                  <a:extLst>
                    <a:ext uri="{FF2B5EF4-FFF2-40B4-BE49-F238E27FC236}">
                      <a16:creationId xmlns:a16="http://schemas.microsoft.com/office/drawing/2014/main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" name="组合 9">
              <a:extLst>
                <a:ext uri="{FF2B5EF4-FFF2-40B4-BE49-F238E27FC236}">
                  <a16:creationId xmlns:a16="http://schemas.microsoft.com/office/drawing/2014/main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4" name="圆角矩形 37">
                <a:extLst>
                  <a:ext uri="{FF2B5EF4-FFF2-40B4-BE49-F238E27FC236}">
                    <a16:creationId xmlns:a16="http://schemas.microsoft.com/office/drawing/2014/main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8">
                <a:extLst>
                  <a:ext uri="{FF2B5EF4-FFF2-40B4-BE49-F238E27FC236}">
                    <a16:creationId xmlns:a16="http://schemas.microsoft.com/office/drawing/2014/main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2" name="圆角矩形 35">
                <a:extLst>
                  <a:ext uri="{FF2B5EF4-FFF2-40B4-BE49-F238E27FC236}">
                    <a16:creationId xmlns:a16="http://schemas.microsoft.com/office/drawing/2014/main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6">
                <a:extLst>
                  <a:ext uri="{FF2B5EF4-FFF2-40B4-BE49-F238E27FC236}">
                    <a16:creationId xmlns:a16="http://schemas.microsoft.com/office/drawing/2014/main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11">
              <a:extLst>
                <a:ext uri="{FF2B5EF4-FFF2-40B4-BE49-F238E27FC236}">
                  <a16:creationId xmlns:a16="http://schemas.microsoft.com/office/drawing/2014/main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0" name="圆角矩形 33">
                <a:extLst>
                  <a:ext uri="{FF2B5EF4-FFF2-40B4-BE49-F238E27FC236}">
                    <a16:creationId xmlns:a16="http://schemas.microsoft.com/office/drawing/2014/main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4">
                <a:extLst>
                  <a:ext uri="{FF2B5EF4-FFF2-40B4-BE49-F238E27FC236}">
                    <a16:creationId xmlns:a16="http://schemas.microsoft.com/office/drawing/2014/main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12">
              <a:extLst>
                <a:ext uri="{FF2B5EF4-FFF2-40B4-BE49-F238E27FC236}">
                  <a16:creationId xmlns:a16="http://schemas.microsoft.com/office/drawing/2014/main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8" name="圆角矩形 31">
                <a:extLst>
                  <a:ext uri="{FF2B5EF4-FFF2-40B4-BE49-F238E27FC236}">
                    <a16:creationId xmlns:a16="http://schemas.microsoft.com/office/drawing/2014/main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32">
                <a:extLst>
                  <a:ext uri="{FF2B5EF4-FFF2-40B4-BE49-F238E27FC236}">
                    <a16:creationId xmlns:a16="http://schemas.microsoft.com/office/drawing/2014/main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13">
              <a:extLst>
                <a:ext uri="{FF2B5EF4-FFF2-40B4-BE49-F238E27FC236}">
                  <a16:creationId xmlns:a16="http://schemas.microsoft.com/office/drawing/2014/main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6" name="圆角矩形 29">
                <a:extLst>
                  <a:ext uri="{FF2B5EF4-FFF2-40B4-BE49-F238E27FC236}">
                    <a16:creationId xmlns:a16="http://schemas.microsoft.com/office/drawing/2014/main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圆角矩形 30">
                <a:extLst>
                  <a:ext uri="{FF2B5EF4-FFF2-40B4-BE49-F238E27FC236}">
                    <a16:creationId xmlns:a16="http://schemas.microsoft.com/office/drawing/2014/main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4">
              <a:extLst>
                <a:ext uri="{FF2B5EF4-FFF2-40B4-BE49-F238E27FC236}">
                  <a16:creationId xmlns:a16="http://schemas.microsoft.com/office/drawing/2014/main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4" name="圆角矩形 27">
                <a:extLst>
                  <a:ext uri="{FF2B5EF4-FFF2-40B4-BE49-F238E27FC236}">
                    <a16:creationId xmlns:a16="http://schemas.microsoft.com/office/drawing/2014/main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2" name="圆角矩形 25">
                <a:extLst>
                  <a:ext uri="{FF2B5EF4-FFF2-40B4-BE49-F238E27FC236}">
                    <a16:creationId xmlns:a16="http://schemas.microsoft.com/office/drawing/2014/main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6">
                <a:extLst>
                  <a:ext uri="{FF2B5EF4-FFF2-40B4-BE49-F238E27FC236}">
                    <a16:creationId xmlns:a16="http://schemas.microsoft.com/office/drawing/2014/main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6">
              <a:extLst>
                <a:ext uri="{FF2B5EF4-FFF2-40B4-BE49-F238E27FC236}">
                  <a16:creationId xmlns:a16="http://schemas.microsoft.com/office/drawing/2014/main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0" name="圆角矩形 23">
                <a:extLst>
                  <a:ext uri="{FF2B5EF4-FFF2-40B4-BE49-F238E27FC236}">
                    <a16:creationId xmlns:a16="http://schemas.microsoft.com/office/drawing/2014/main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圆角矩形 24">
                <a:extLst>
                  <a:ext uri="{FF2B5EF4-FFF2-40B4-BE49-F238E27FC236}">
                    <a16:creationId xmlns:a16="http://schemas.microsoft.com/office/drawing/2014/main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7">
              <a:extLst>
                <a:ext uri="{FF2B5EF4-FFF2-40B4-BE49-F238E27FC236}">
                  <a16:creationId xmlns:a16="http://schemas.microsoft.com/office/drawing/2014/main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18" name="圆角矩形 21">
                <a:extLst>
                  <a:ext uri="{FF2B5EF4-FFF2-40B4-BE49-F238E27FC236}">
                    <a16:creationId xmlns:a16="http://schemas.microsoft.com/office/drawing/2014/main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圆角矩形 22">
                <a:extLst>
                  <a:ext uri="{FF2B5EF4-FFF2-40B4-BE49-F238E27FC236}">
                    <a16:creationId xmlns:a16="http://schemas.microsoft.com/office/drawing/2014/main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8">
              <a:extLst>
                <a:ext uri="{FF2B5EF4-FFF2-40B4-BE49-F238E27FC236}">
                  <a16:creationId xmlns:a16="http://schemas.microsoft.com/office/drawing/2014/main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16" name="圆角矩形 19">
                <a:extLst>
                  <a:ext uri="{FF2B5EF4-FFF2-40B4-BE49-F238E27FC236}">
                    <a16:creationId xmlns:a16="http://schemas.microsoft.com/office/drawing/2014/main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圆角矩形 20">
                <a:extLst>
                  <a:ext uri="{FF2B5EF4-FFF2-40B4-BE49-F238E27FC236}">
                    <a16:creationId xmlns:a16="http://schemas.microsoft.com/office/drawing/2014/main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655D150-B316-4ED7-BA4D-50096F5C9227}"/>
              </a:ext>
            </a:extLst>
          </p:cNvPr>
          <p:cNvSpPr txBox="1"/>
          <p:nvPr/>
        </p:nvSpPr>
        <p:spPr>
          <a:xfrm>
            <a:off x="5573954" y="1898401"/>
            <a:ext cx="6824226" cy="1084898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6200" b="1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TIÊU CHÍ</a:t>
            </a:r>
            <a:endParaRPr lang="vi-VN" sz="6200" b="1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D3969A-BA9A-4935-A41F-BD0C4BA9DFDE}"/>
              </a:ext>
            </a:extLst>
          </p:cNvPr>
          <p:cNvSpPr txBox="1"/>
          <p:nvPr/>
        </p:nvSpPr>
        <p:spPr>
          <a:xfrm>
            <a:off x="3648816" y="4076702"/>
            <a:ext cx="10386165" cy="5216813"/>
          </a:xfrm>
          <a:prstGeom prst="rect">
            <a:avLst/>
          </a:prstGeom>
          <a:solidFill>
            <a:schemeClr val="bg1"/>
          </a:solidFill>
        </p:spPr>
        <p:txBody>
          <a:bodyPr wrap="square" lIns="137147" tIns="68573" rIns="137147" bIns="685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1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</a:t>
            </a:r>
            <a:r>
              <a:rPr lang="en-US" sz="41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Đủ</a:t>
            </a:r>
            <a:r>
              <a:rPr lang="en-US" sz="41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các phần của thiệp chúc Tết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(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Nêu lí do viết thiệp nhân dịp gì?</a:t>
            </a:r>
            <a:r>
              <a:rPr lang="vi-VN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;</a:t>
            </a:r>
            <a:endParaRPr lang="en-US" sz="360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Nội dung lời chúc trong tấm thiệp</a:t>
            </a: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vi-VN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Viết rõ tên mình ở cuối dòng của tấm thiệp.</a:t>
            </a: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ràng, mạch lạc.</a:t>
            </a:r>
          </a:p>
          <a:p>
            <a:pPr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Trình bày đúng, chữ viết sạch đẹp.</a:t>
            </a:r>
          </a:p>
        </p:txBody>
      </p:sp>
      <p:pic>
        <p:nvPicPr>
          <p:cNvPr id="68" name="图片 75">
            <a:extLst>
              <a:ext uri="{FF2B5EF4-FFF2-40B4-BE49-F238E27FC236}">
                <a16:creationId xmlns:a16="http://schemas.microsoft.com/office/drawing/2014/main" id="{4E2B4B68-A037-45B8-8E05-4BFE58E1C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9741"/>
            <a:ext cx="2519610" cy="246032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5F09C9E-C788-4BED-84A1-646C1C88A8AE}"/>
              </a:ext>
            </a:extLst>
          </p:cNvPr>
          <p:cNvSpPr txBox="1"/>
          <p:nvPr/>
        </p:nvSpPr>
        <p:spPr>
          <a:xfrm>
            <a:off x="-66463" y="0"/>
            <a:ext cx="17784962" cy="175432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nl-NL" sz="5400" b="1" dirty="0">
                <a:latin typeface="Times New Roman" pitchFamily="18" charset="0"/>
                <a:cs typeface="Times New Roman" pitchFamily="18" charset="0"/>
              </a:rPr>
              <a:t>2. Viết một tấm thiệp chúc Tết gửi cho người bạn hoặc người thân ở phương xa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in10Pro\Desktop\giphy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76" y="6359076"/>
            <a:ext cx="3927924" cy="39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13494048" y="0"/>
            <a:ext cx="4793952" cy="28814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14622" y="0"/>
            <a:ext cx="4779329" cy="31598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5692454"/>
            <a:ext cx="5942562" cy="45945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14128449" y="6072795"/>
            <a:ext cx="4159551" cy="421420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381002" y="419100"/>
            <a:ext cx="17525999" cy="9677402"/>
            <a:chOff x="2295484" y="2051505"/>
            <a:chExt cx="7987016" cy="282093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295484" y="2051505"/>
              <a:ext cx="7987016" cy="2820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12000" b="1" dirty="0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2346452" y="1442777"/>
            <a:ext cx="13920089" cy="2354477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685662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Vận dụng</a:t>
            </a:r>
            <a:endParaRPr lang="en-US" altLang="zh-CN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defTabSz="685662">
              <a:defRPr/>
            </a:pPr>
            <a:r>
              <a:rPr lang="en-US" altLang="zh-CN" sz="4800" b="1">
                <a:solidFill>
                  <a:srgbClr val="00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 một tấm thiệp </a:t>
            </a:r>
            <a:r>
              <a:rPr lang="nl-NL" sz="4800" b="1">
                <a:latin typeface="Times New Roman" pitchFamily="18" charset="0"/>
                <a:cs typeface="Times New Roman" pitchFamily="18" charset="0"/>
              </a:rPr>
              <a:t>chúc Tết gửi 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tặng người thân hoặc bạn bè.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11366600" y="7555761"/>
            <a:ext cx="2424896" cy="1806792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-14622" y="1747020"/>
            <a:ext cx="3967091" cy="6947799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  <p:pic>
        <p:nvPicPr>
          <p:cNvPr id="3080" name="Picture 8" descr="Thiệp Tết Cổ Truyề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4"/>
          <a:stretch/>
        </p:blipFill>
        <p:spPr bwMode="auto">
          <a:xfrm>
            <a:off x="4447297" y="3833185"/>
            <a:ext cx="10127689" cy="54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480</Words>
  <Application>Microsoft Office PowerPoint</Application>
  <PresentationFormat>Custom</PresentationFormat>
  <Paragraphs>67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宋体</vt:lpstr>
      <vt:lpstr>方正姚体</vt:lpstr>
      <vt:lpstr>Aachen</vt:lpstr>
      <vt:lpstr>Times New Roman</vt:lpstr>
      <vt:lpstr>Wingdings</vt:lpstr>
      <vt:lpstr>Calibri</vt:lpstr>
      <vt:lpstr>微软雅黑</vt:lpstr>
      <vt:lpstr>等线</vt:lpstr>
      <vt:lpstr>HP001 4 hàng</vt:lpstr>
      <vt:lpstr>小单纯体</vt:lpstr>
      <vt:lpstr>Arial</vt:lpstr>
      <vt:lpstr>字魂36号-正文宋楷</vt:lpstr>
      <vt:lpstr>Arial-Rounded</vt:lpstr>
      <vt:lpstr>Office Theme</vt:lpstr>
      <vt:lpstr>1_Office Theme</vt:lpstr>
      <vt:lpstr>Office 主题​​</vt:lpstr>
      <vt:lpstr>2_Office Theme</vt:lpstr>
      <vt:lpstr>1_Office 主题​​</vt:lpstr>
      <vt:lpstr>CHÀO MỪNG CÁC EM ĐẾN VỚI BUỔI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Admin</cp:lastModifiedBy>
  <cp:revision>66</cp:revision>
  <dcterms:created xsi:type="dcterms:W3CDTF">2006-08-16T00:00:00Z</dcterms:created>
  <dcterms:modified xsi:type="dcterms:W3CDTF">2025-12-16T07:53:29Z</dcterms:modified>
  <dc:identifier>DAEsQDp48zw</dc:identifier>
</cp:coreProperties>
</file>