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6" r:id="rId4"/>
  </p:sldMasterIdLst>
  <p:notesMasterIdLst>
    <p:notesMasterId r:id="rId17"/>
  </p:notesMasterIdLst>
  <p:sldIdLst>
    <p:sldId id="2007577143" r:id="rId5"/>
    <p:sldId id="256" r:id="rId6"/>
    <p:sldId id="2007577151" r:id="rId7"/>
    <p:sldId id="295" r:id="rId8"/>
    <p:sldId id="293" r:id="rId9"/>
    <p:sldId id="284" r:id="rId10"/>
    <p:sldId id="2007577152" r:id="rId11"/>
    <p:sldId id="285" r:id="rId12"/>
    <p:sldId id="294" r:id="rId13"/>
    <p:sldId id="287" r:id="rId14"/>
    <p:sldId id="288" r:id="rId15"/>
    <p:sldId id="289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78" d="100"/>
          <a:sy n="78" d="100"/>
        </p:scale>
        <p:origin x="7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1-17T03:06:47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15999 3894,'0'0,"0"0,25 0,-25 0,25 0,-1 0,-24 0,25 0,-25 0,25 0,-25 0,25 0,0 0,-1 0,1 0,-25 0,25 0,0 0,-25 0,25 0,-25 0,24 0,1 0,-25 0,25 0,-25 0,25 0,-25 0,25 0,0 0,-25 0,24 0,-24 0,25 0,0 0,-25 0,25 0,-25 0,25 0,-25 0,24 0,1 0,-25 0,25 0,-25 0,25 0,0 0,-25 0,24 0,-24 0,25 0,-25 0,50 0,-50 0,25 0,-25 0,24 0,1 0,-25 0,25 0,-25 0,25 0,-25 0,25 0,-1 0,-24 0,25 0,-25 0,25 0,0 0,-25 0,25 0,-25 0,24 0,-24 0,25 0,0 0,-25 0,25 0,-25 0,25 0,-1 0,-24 0,25 0,0 0,-25 0,25 0,0 0,-25 0,24 0,-24 0,25 0,0 0,-25 0,25 0,-25 0,25 0,-25 0,24 0,1 0,-25 0,25 0,-25 0,25 0,0 0,-25 0,25 0,-25 0,24 0,-24 0,25 0,0 0,-25 0,25 0,-25 0,25 0,-25 0,24 0,1 0,-25 0,25 0,-25 0,25 0,0 0,-25 0,24 0,-24 0,25 0,-25 0,25 0,0 0,-25 0,25 0,-25 0,24 0,1 0,-25 0,25 0,-25 0,25 0,-25 0,25 0,-1 0,-24 0,25 0,-25 0,25 0,0 0,0 0,-25 0,24 0,-24 0,25 0,0 0,-25 0,25 0,-25 0,25 0,-1 0,-24 0,25 0,-25 0,25 0,-25 0,25 0,0 0,-25 0,24 0,1 0,0 0,-25 0,25 0,-25 0,25 0,-25 0,25 0,-1 0,-24 0,25 0,-25 0,25 0,0 0,-25 0,25 0,-25 0,24 0,-24 0,50 0,-50 0,25 0,-25 0,25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1-17T03:39:55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8310 9922,'0'-25,"-25"25,25 0,-25 0,0 25,0 0,25-25,-24 24,-1 1,0 0,0-25,25 25,-49-25,49 25,-25-25,0 49,25-49,-25 50,25-50,-25 25,0 0,25-1,-24 1,24 0,-50-25,25 25,0 0,25-25,-24 24,-51 26,75-25,-25-25,1 25,24-25,-25 0,25 0,0 24,0-24,0 0,0 0,25 0,-1 0,1 0,0 0,0 0,0 0,-1 0,1 0,-25 0,25 0,-25 0,25 0,-25 0,25 0,-1 0,-24 0,25 0,-25 0,25 0,0 0,-25 0,25 0,-25 0,25 0,-25 0,24 0,1 0,-25 0,25 0,-25 0,50 0,-50 0,24 0,-24 0,25 0,-25 0,25 0,0 0,-25 0,25 0,-25 0,24 0,1 0,-25 0,25 0</inkml:trace>
  <inkml:trace contextRef="#ctx0" brushRef="#br0" timeOffset="1283.2031">8136 10244,'0'0,"0"0,0 0,0 25,0-25,0 25,0 0,0-25,0 25,0-25,0 49,0-49,0 25,0-25,0 25,0-25,0 49,0-49,0 25,0-25,0 25,0-25,0 25,0 0,0-1,0-24,0 50,0-50,0 25,0 0,0-25,0 24,0-24,0 25,0 0,0 0,0-25,0 25,0-25</inkml:trace>
  <inkml:trace contextRef="#ctx0" brushRef="#br0" timeOffset="3750">12278 9847,'0'0,"0"0,0 0,0 25,0 0,0 0,0 24,-24-49,24 25,-25-25,25 25,0 0,0-25,0 25,0 0,0-1,0-24,0 25,0-25,0 25,-25-25,0 25,25 0,0-25,0 24,0-24,25 0,-25 0,25 0,-25 0,25 0,24 0,1 0,-50 0,25 0,-1 0,1 0,25 0,-25 0,-1 0,1 0,25 0,-25 0,-1 0,1 0,-25 0,50 0,-50 0,25 0,-25 0,24 0,1 0,-25 0,25 0</inkml:trace>
  <inkml:trace contextRef="#ctx0" brushRef="#br0" timeOffset="4705.0781">12675 10046,'-25'0,"25"0,0 0,0 25,0 0,0 24,0-24,0 25,0-26,0 1,0-25,25 25,0 25,-25-50,0 24,0 1,0-25,0 25,0-25,0 25,0-25,0 25,25-1,-25 1,0 0,0 0,25 0,-25-1,0-24,0 25,0-25,0 25,0 0,0-25,24 25</inkml:trace>
  <inkml:trace contextRef="#ctx0" brushRef="#br0" timeOffset="6696.289">16421 9971,'0'0,"0"0,0 25,0-25,0 25,0 0,0-25,0 25,0 0,0-25,0 24,0 1,0 0,0-25,0 25,0-25,0 25,0-1,0-24,0 25,0-25,0 25,-25 0,25 0,0-25,0 24,-50 26,50-25,0-25,0 25,0-1,0 1,0-25,0 0,0 0,50 0,-50 0,99 0,-49 0,-25 0,-1 0,1 0,-25 0,50 0,-50 0,49 0,-49 0,25 0,0 0,0 0,-25 0,25 0,-25 0,24 0,-24 0,25 0,0 0,-25 0,25 0,-25 0,25 0,-1 0,-24 0,25 0,-25 0,25 0,-25 0,25 0</inkml:trace>
  <inkml:trace contextRef="#ctx0" brushRef="#br0" timeOffset="8097.6562">16818 10145,'0'0,"0"25,0-25,0 25,0 0,0-1,0 26,0-25,0-25,0 49,0-24,0 0,0-25,0 25,0 0,0-1,0 1,0-25,0 25,0 0,0-25,0 25,0 24,0-24,0 0,0-25,0 25,0-25,0 24,0-24,24 50,1-50</inkml:trace>
  <inkml:trace contextRef="#ctx0" brushRef="#br0" timeOffset="46852.539">25251 2654</inkml:trace>
  <inkml:trace contextRef="#ctx0" brushRef="#br0" timeOffset="75322.2656">9327 10319,'24'-25,"1"25,25 0,-25 0,24 0,1 0,-25 0,-1 0,76 25,-51 0,-24-25,0 0,24 0,-24 0,0 0,25 0,-26 0,1 0,25 0,-50 0,25 0,0 0,-1 0,-24 0,25 0,-25 0,25 0,-25 0,25 0,0 0,-25 0</inkml:trace>
  <inkml:trace contextRef="#ctx0" brushRef="#br0" timeOffset="76505.8593">9897 9947,'0'0,"0"0,0 0,0 24,0 1,0 50,0 49,0-124,0 25,0-25,0 24,0 1,0-25,0 25,0-25,0 25,0 0,0-25,0 24,0-24,0 25,0-25,0 25,0 0,0-25,0 25,0-25,0 24,0 1,0 0,0-25,0 25,0-25,0 25</inkml:trace>
  <inkml:trace contextRef="#ctx0" brushRef="#br0" timeOffset="78076.1718">14337 10294,'0'0,"0"0,25 0,-25 0,25 0,0 0,-1 0,1 0,-25 0,25 0,0 0,0 0,-25 0,24 0,-24 0,50 0,-50 0,25 0,-25 0,25 0,-1 0,1 0,-25 0,25 0,0 0,-25 0,25 0,-25 0,24 0,-24 0,25 0,0 0,-25 0,25 0</inkml:trace>
  <inkml:trace contextRef="#ctx0" brushRef="#br0" timeOffset="79254.8827">14585 10021,'0'25,"0"0,0 0,0-25,0 24,0-24,0 25,0-25,0 25,25 0,-25 0,0-25,0 24,0 1,0-25,0 25,0-25,0 25,0 0,0-1,0-24,0 25,0-25,0 25,0 0,0-25,0 25,0-25,0 24,0 1,0-25,0 25,0-25,0 25,0-25,0 25,0-1,0-24</inkml:trace>
  <inkml:trace contextRef="#ctx0" brushRef="#br0" timeOffset="82977.539">17587 10567,'0'0,"0"0,24 0,-24 0,25 0,0 0,-25 0,25 0,24 0,-49 0,25 0,0 0,0 25,-25-25,25 0,-1 0,-24 0,25 0,-25 0,25 24,-25-24,25 0,0 0,-25 0,24 0,-24 0,25 0,0 0</inkml:trace>
  <inkml:trace contextRef="#ctx0" brushRef="#br0" timeOffset="83932.6171">17636 10840,'25'0,"-25"0,25 0,-25 0,49 0,-24 0,0 0,25 0,-50 0,24 0,1 0,0 0,0 0,0 0,-1 0,1 0,0 0,-25 0,25 0,-25 0,25 0,-25 0,24 0</inkml:trace>
  <inkml:trace contextRef="#ctx0" brushRef="#br0" timeOffset="85592.7734">18355 10418,'25'0,"0"0,0 0,-25 0,49 0,-49-25,25 0,-25 25,0-24,0 24,0-25,50-25,-50 50,0-25,0 25,0-24,0-1,0 25,0-25,0 25,0-25,0 0,0 25,0-24,0-1,0 0,0 25,0-25,0 0,0 0,0 25,0-24,-25-1,25 0,0 25,0-25,0 25,0-25,0 25,0 0,0 25,0-25,0 25,0 0,0-25,0 25,0-25,0 24,0-24,0 25,0 0,0-25,0 25,0 0,0 0,0-1,0 1,0 0,0-25,0 25,0 0,0-1,0-24,0 25,0-25,0 50,0-25,0-1,0-24,0 25,0-25,0 25,0-25,0 25,0 0,0-25,0 24,0-24,25 25,-25 0,0-25,0 25,25 0,-25-1,0-24,0 25,0-25,0 25,0 0,0 0,0-25,0 24,0 1,0-25,-50 25,50-25,-50 0,50 0,-24 0,-1 0,0 0,25 0,-25 0</inkml:trace>
  <inkml:trace contextRef="#ctx0" brushRef="#br0" timeOffset="91145.5077">19050 10195,'-25'-50,"0"50,25 0,-24-49,24 49,0-25,0 25,0-25,0 0,0 25,0-25,0 25,0-25,0 25,0-24,0-1,0 25,0-25,0 25,0-25,0 0,24 25,-24-24,25 24,-25-25,25 25,-25 0,25 0,0 0,-25 0,24 0,-24 0,25 0,-25 0,25 0,0 0,-25 0,25 0,-25 0,24 0,1 0,-25 0,25 0,-25 0,25 25,-25-25,25 24,-1 1,-24-25,0 25,0-25,25 25,-25 0,0-25,0 24,0 1,0 0,0-25,0 25,0-25,0 25,25 0,0-1,-25-24,0 25,0-25,0 25,0 0,0-25,0 25,0-25,0 24,0 1,0-25,0 25,0-25,0 25,0-25,0 25,0-1,0 1,0-25,0 25,0 0,0-25,0 25,0-25,0 49,0-49,0 25,-25-25,25 25,0-25,-25 25,25-1,-25 1,25-25,0 25,-24 0,-1-25,25 25,-25-25,25 24,-25-24,0 0,25 25,-24-25,24 25,-25-25,25 0,-25 0,0 0,25 0,-25 0,25 0,-24 0,-1 0,25 0,-25 0,25 0,-50 0,50 0,0-25,-24 0,24 25,-25-24,25 24,0-25,0 0,0 25,0-25,0 25,0-25,25 25,-25 0,24 0,1 0,-25 0,25 0,-25 0,25 0,0 0,-25 0,24 0,-24 0,25 0,0 0,0 0,0 0,-1 25,26 0,-50-25,50 25,-50 0,24-25,1 24,0-24,0 25,0-25,-1 25,-24-25,25 0,0 0,-25 0,25 25,-25-25,50 0,-50 25,49-1,-49-24</inkml:trace>
  <inkml:trace contextRef="#ctx0" brushRef="#br0" timeOffset="94201.1718">19174 8979,'0'25,"0"0,25 25,0-26,-1 26,26-25,-25 0,0-25,-25 24,49 1,-24 0,25 0,-26 0,1-25,0 24,0-24,25 25,-50 0,24-25,1 25,0 0,25-25,-26 24,1-24,-25 25,25-25,0 25,0-25,-1 25,1-25,-25 25,25-25,0 24,0-24,-25 0,24 0,-24 25,50 0,0-25,-50 25,24-25,-24 25,25-1,0-24,25 25,-50-25,24 25,26-25,-25 25,0-25,-25 25,49-1,-24-24,0 25,0 0,-25-25,24 25,1-25,0 25,-25-1,25-24,0 25,-1 0,1-25,0 25,-25 0,25-25,0 25,0-25,-25 0,49 24,-49-24,25 25,-25-25,25 25,-25-25,49 0,-24 25,0 0,-25-25,50 24,-50 1,24-25,-24 25,25-25,-25 25,50-25,-25 25,24 24,1-24,-25 0,-1-25,1 25,0-1,0-24,-25 25,25-25,-1 25,1 0,-25-25,50 25,-50-25,25 24,-25 1,24-25,1 25,25 0,-25 0,49 24,-49 1,25-25,-50-25,49 24,-24 1,-25-25,25 25,0-25,-25 25,24 0,1-25,0 24,-25-24,25 25,-25 0,25-25,-1 25,1-25,0 25,0-1,-25 1,49 0,-49-25,25 25,-25-25,25 25,0 0,-25-25,49 0,-49 24,25-24,-25 25,25 0,-25-25,50 25,-50-25,24 25,-24-25,25 24,0-24,-25 25,25-25,0 25,-1 0,1-25,0 25,0-25,-25 0,49 24,-49 1,50-25,-25 25,0 0,24-25,-24 25,0-1,25 1,-50-25,24 25,26 0,-50-25,50 25,-50-25,24 0</inkml:trace>
  <inkml:trace contextRef="#ctx0" brushRef="#br0" timeOffset="159781.25">10393 13345,'0'0,"0"0,-25 0,1 0,24 0,-25 0,0 0,25 0,-25 0,0 0,25 0,-24 0,24 0,-25 0,0 0,-25 0,50 0,-24 0,24 0,-25 0,25 0,-25 0,0 0,25 0,-25 0,25 0,-25 0,25 0,-24 0,-1 0,25 0,-25 0,25 0,-25 0,0 0,25 0,-24 0,24 0,-25 0,25 0,0 25,0-25,0 49,25-49,-25 25,0-25,0 25,0 0,0-25,0 25,0-25,0 24,0 1,0-25,24 25,1 0,-25 0,0-25,0 24,0-24,0 0,0-24,0-1,25 25,-25 0,25 0,0 0,-25 0,24 0,-24 0,25 0,0 0,-25 0,25 0,-25 0,25 0,-25 0,25 0,-1 0,-24 0,25 0,-25 0,50 0,-50 0,25 0,-25 0,49 25,-49-25,25 24,-25-24,0 25,25 0,-25-25,0 25,0-25,0 25,25-1,-25 1,24-25,-24 25,0-25,0 25,0 0,0-25,0 24,0-24,0 25,0 0,0-25,0 25,0-25,0 25,0-25,0 24,0 1,0-25,0 25,0 0,0 0,0-25,-24 24,-1-24,25 25,-25 0,25-25,-25 25,0-25,25 0,-24 0,24 0,-25 25,25-25,-25 0,0 0,25 0,-25 0,25 0,-24 24,-1-24,25 0,-25 0,25 0,-25 0,25 0,-25 0,0 0,25 0,-24 0,-1 0,0 0,25 0,-25 0,25 0,-25 0,-24-24,24 24</inkml:trace>
  <inkml:trace contextRef="#ctx0" brushRef="#br0" timeOffset="162287.1093">14684 13568,'-24'0,"-1"0,0 0,0 0,0 0,1 0,-1 0,0 0,-25 0,26 0,24 0,-50 0,25 0,0 0,-24 0,24 0,25 0,-25 0,0 0,0 0,25 0,-24 0,-1 0,25 0,-25 0,25 0,0 25,0 0,0 0,0-1,0 1,0-25,0 25,0-25,0 50,0-50,-25 24,25-24,-25 25,25 0,0-25,0 25,0 0,0-25,0 24,0 1,0-25,0 25,0-25,0 0,0 0,0 0,0 0,0 0,25 0,-25-25,25 25,-25 0,25 0,0 0,-25 0,24 0,-24 0,25 0,-25 0,25 0,0 0,-25 0,25 0,-25 0,49 0,-24 0,0 0,0 0,-25 0,25 0,-25 0,24 0,-24 0,25 0,0 0,-25 0,25 0,0 0,-1 0,1 25,0 0,0 0,0-1,-1-24,-24 25,25-25,-25 25,25 0,-25 0,0-25,0 24,0 1,0-25,0 25,0-25,0 25,0-25,0 25,0-1,-25-24,25 25,-25-25,25 0,-24 0,24 0,-25 25,0-25,0 25,25-25,-25 0,1 0,24 0,-25 0,25 0,-25 0,25 0,-25 0,0 0,25 0,-24 0,24 0,-25 0,0 0,25 0,-25 0,0 0,0 0</inkml:trace>
  <inkml:trace contextRef="#ctx0" brushRef="#br0" timeOffset="171063.4765">11906 13940,'0'-25,"0"25,0 0,0 0,25 0,-25 0,25 0,0 0,-25 0,24 0,-24 0,25 0,0 0,-25 0,25 0,-25 0,25 0,-25 0,24 0,1 0,-25 0,25 0,-25 0,25 0,0 0,-25 0,25 0,-25 0,24 0,-24 0,25 0,0 0,-25 0,25 0,-25 0,25 0,-1 0,-24 0,25 0,-25 0,25 0,-25 0,25 0,0 0,-25 0,24 0,-24 0,25 0</inkml:trace>
  <inkml:trace contextRef="#ctx0" brushRef="#br0" timeOffset="175193.3592">12229 13618,'-50'-50,"50"50,-25 0,25 0,0 0,0 25,0-25,0 25,0 0,0-25,0 24,0-24,0 25,0-25,0 25,0 0,0-25,0 25,0-25,0 49,0-24,0 0,0 0,0-25,25 49,0-49,-25 25,0 0,0-25,0 25,0-1,0 1,0 0,25 0,-25 0,0-25,0 24</inkml:trace>
  <inkml:trace contextRef="#ctx0" brushRef="#br0" timeOffset="178353.5156">11782 13915,'0'25,"0"0,0-25,25 0,0 0,-25 0,25 0,-25 0,24 0,-24 0,50 0,-25 0,0 0</inkml:trace>
  <inkml:trace contextRef="#ctx0" brushRef="#br0" timeOffset="181250">15974 13915,'0'0,"0"0,0 0,50 0,-50 0,25 0,24 0,-24 0,0 0,0 0,-1 0,1 0,25 0,-25 0,-1 0,1 0,-25 0,25 0,0 0,-25 0</inkml:trace>
  <inkml:trace contextRef="#ctx0" brushRef="#br0" timeOffset="182727.539">16049 14213,'0'0,"0"0,0 0,24 0,1 0,0 0,-25 0,50 0,-50 0,24 0,1 0,0 0,0 0,-25 0,25 0,-1 0,-24 0,25 0,25 0,-25 0,0 0,-25 0,24 0,-24 0,25 0</inkml:trace>
  <inkml:trace contextRef="#ctx0" brushRef="#br0" timeOffset="186660.1562">17636 13618,'0'0,"0"0,25 0,-25-25,25 25,0-25,-25 25,24 0,-24 0,25 0,-25-25,0 1,25 24,0-25,-25 25,0-25,0 25,0-25,25 0,-25 25,24-49,-24 49,0-25,0 25,25-25,-25 25,0-25,0 1,0 24,0-25,0 25,0-25,0 25,0-25,0 0,0 25,0-25,0 25,0-24,0-1,0 25,0-25,0 25,0 0,0 25,0 0,0-1,0-24,0 50,0-25,0 49,0-49,0 0,0-25,0 25,0 0,0-25,0 24,0 1,0-25,0 25,0-25,0 25,0 0,0-1,0-24,0 25,0-25,0 25,0 0,0 0,0-25,0 24,0 1,0-25,0 25,0-25,0 25,0-25,0 25,0-1,0-24,0 25,0-25,0 25,0 0,-25-25,25 25,-24-1,24 1,0-25,0 25,0-25,0 25,0-25,0 25,0-1,0-24,0 25</inkml:trace>
  <inkml:trace contextRef="#ctx0" brushRef="#br0" timeOffset="203138.6718">18852 12973,'0'0,"-25"25,25-25,-75 0,75 0,-24 24,-1-24,25 0,-25 0,25 0,-50 0,26 0,24 0,-25 0,25 0,-50 0,0 0,26 0,-1 0,0 0,-25 0,50 25,-24-25,-1 0,25 0,-25 25,25-25,0 25,-25-25,25 25,-25-1,25-24,0 25,0-25,-24 50,24-50,0 25,0-25,0 25,0-1,-25-24,25 25,0-25,0 25,0-25,0 25,0 0,0-25,0 24,0-24,0 50,0-50,0 25,0 0,0-1,0 1,25-25,-1 25,-24 0,0 0,25-1,-25-24,25 25,0 0,-25 0,0 0,25-25,-25 24,24 1,1 0,-25-25,25 25,-25 0,0-1,0-24,0 0,-25 0,0 0,1 0,24 0,-25 0,25 0,74 0,1 0,24 0,99 0,-123 0,-26 0,-24 0,25 0,-25 0,-25 0,24 0,1 0,-25-24,25 24,-25-25,25 0,-25 25,25-25,-25 25,24-49,-24 49,0-75,0 75,0-25,0 1,0-1,-24 0,24 25,0-25,0 0,-25 1,25 24,0-25,-25 0,0 0,25 25,0-25,-25 1,25 24,-24-25,-1 25,25-25,0 0,0 25,-25-25,25 1,-25-1,25 25,-25-25,1 25,24-25,0 0,-25 0,25 25,-25-24,25-1,-25 25</inkml:trace>
  <inkml:trace contextRef="#ctx0" brushRef="#br0" timeOffset="207397.4609">19100 12601,'0'0,"-25"0,25 0,0 0,0 49,25-49,24 50,1-25,24-25,1 25,-1-1,0 1,-24 0,25-25,-26 50,26-26,73 26,-48-25,-76-25,26 0,-25 0,0 25,24-1,-49-24,25 0,0 25,0-25,24 25,-24 0,0 0,0-25,-1 24,26 1,-25 0,0-25,-1 25,1-25,-25 25,0-25,0 0,-49 0,49 0,0 25,0-25,0 24,0-24,0 0,24 0,-24 25,25 0,-25-25,50 25,-25-25,-1 25,26-1,-50-24,50 25,-25 0,24-25,-49 25,25 0,0-25,0 24,24-24,-24 25,0-25,24 25,1 0,0-25,-26 25,51-1,-50 1,-1-25,26 25,-25 0,0-25,49 0,-24 25,-50-1,24-24,26 0,-25 25,0 0,-25-25,49 0,-49 0,25 25,25 0,-50-25,49 0,-49 0,25 0,0 24,0-24,0 25,-1-25,-24 0,25 25,0-25,0 0,0 25,-25-25,24 0,1 25,0-25,0 24,0-24,-1 0,1 25,25 0,-50-25,49 0,-24 25,0 0,-25-25,25 0,49 24,-24 1,-50-25,25 0,-1 25,1 0,0-25,0 0,0 25,-1-1,1-24,25 25,-25 0,24-25,-24 0,-25 25,25-25,0 25,24-25,-24 25,25-1,-50-24,25 25,-1-25,1 0,0 25,-25 0,25-25,0 0,-1 25,-24-25,25 24,0-24,0 25,0-25,-25 25,24-25,-24 25,25 0,0-25,0 24,0-24,-1 25,-24 0,25-25,-25 25,25-25,0 25,0-1,-25-24,24 25,-24-25,25 25,0-25,-25 0,25 0,0 25,-1 0,-24-25,25 24,0 1</inkml:trace>
  <inkml:trace contextRef="#ctx0" brushRef="#br0" timeOffset="248904.2968">7813 17016,'-24'-25,"24"0,0 1,0 24,0-25,0 25,0-25,0 25,0-25,0 0,0 25,24-24,-24 24,25 0,0 0,-25 0,25-25,-25 25,25 0,-1 0,-24 0,25 0,-25 25,25 24,-25-49,25 50,-25-25,0-1,0-24,0 25,0-25,0 25,0 0,0-25,0 25,0-1,0 1,0 0,0-25,-25 50,0-50,25 24,-25 1,25-25,-24 25,24-25,-25 50,25-50,-25 24,0 1,0 0,25 0,-24 0,24-25,0 24,-25 1,25-25,0 25,-25-25,0 25,25 0,-25-25,25 25,-24-25,-1 0,25 0,-25 0,25 0,-25 0,25 0,-25 0,1 0,24 0,-25 0,25 0,0-25,0 0,0 25,0 0,25 0,-1 0,1 25,-25-25,50 25,-25-25,-1 24,1 1,0-25,25 25,-26 0,1 0,0-1,0-24,-25 0,25 0,-1 0,1 0,-25 0</inkml:trace>
  <inkml:trace contextRef="#ctx0" brushRef="#br0" timeOffset="250386.7187">8905 17165,'25'0,"-1"0,26 0,-25 0,0 0,24 0,-24 0,0 0,25 0,-26 0,1 0,-25 0,25 0,-25 0,25 0,-25 0,25 0</inkml:trace>
  <inkml:trace contextRef="#ctx0" brushRef="#br0" timeOffset="251093.75">9178 16966,'-25'0,"25"0,0 25,0 0,-25 0,25 0,0-1,-25 26,25-25,0 0,-24 24,24-24,0 0,0 0,0-1,0-24,0 25,0-25,0 25,-25-25,25 25,0 0,0-25,0 24,0-24,0 25</inkml:trace>
  <inkml:trace contextRef="#ctx0" brushRef="#br0" timeOffset="252643.5545">10815 17016,'-25'0,"25"-25,-25 25,25-49,0 49,0-25,-25 0,25 0,0 25,0-25,0 1,0 24,0-25,0 25,0-25,0 0,0 0,0 25,25 0,-25 0,25 0,-25 0,25 0,0 0,-25 0,24 0,-24 0,25 0,25 0,-25 0,-25 0,24 0,1 0,-25 25,25-25,-25 25,25-25,0 50,-25-50,24 24,-24 1,0 0,0-25,0 25,0 0,0-1,0 26,0-25,0 0,0-1,0 26,0-25,0 0,0 49,0-49,0 0,0 24,-24-24,24 0,0-25,-25 49,25-49,-25 25,0 0,0 25,1-25,-26-25,50 24,-25-24,0 25,-24 0,24-25,0 25,-24 0,24-1,-25-24,50 25,-25-25,1 0,-1 0,25 0,-25 0,0 0,25 0,-25 0,1 0,-1 0,0 0,25-25,0 1,0-26,0 25,0 25,0-25,0 25,0-24,0 24,0-25,0 0,0 25,0 0,25 0,0 25,-1-25,1 25,-25-25,25 24,0 1,0 0,-1 0,-24 0,50 24,-25-24,0 0,-25-25,49 0,-49 0,25 0</inkml:trace>
  <inkml:trace contextRef="#ctx0" brushRef="#br0" timeOffset="253513.6718">12005 17165,'0'0,"25"0,25 0,-25 0,-1 0,26 0,0 0,-25 0,24 0,1 0,-1 0,26 0,-75 0,25 0,-25 0,24 0</inkml:trace>
  <inkml:trace contextRef="#ctx0" brushRef="#br0" timeOffset="254192.3828">12378 17016,'0'0,"0"25,0 0,0 24,0-24,0 49,0-24,0-50,0 25,0 0,-25-1,25 1,0-25,0 25,0 0,0-25,0 25,0-25,0 24,0 1,0 0,0 0</inkml:trace>
  <inkml:trace contextRef="#ctx0" brushRef="#br0" timeOffset="256193.3593">14238 17041,'-50'0,"1"0,-1 25,50-25,0 0,-25-25,25 0,-25 0,25 0,25 25,-25 0,25 0,-25 0,25 0,0 0,-25 0,24 0,-24 0,50 0,-25 0,-25 0,49 0,-49 25,25 0,0-25,-25 25,0 0,0-25,0 24,0-24,0 25,0-25,0 50,0-25,0-25,0 24,0 1,0 0,0-25,0 50,0-50,0 24,0 1,0 0,0-25,-25 50,25-50,-25 24,25 1,-24 0,24 0,-25 0,25 0,-50 24,50-24,-25 0,25 0,-49 24,49-24,-25-25,25 25,-50-25,50 0,-24 25,24-1,-25-24,0 0,25 0,-25 0,25 0,-25 0,25 0,-24 0,-1 0,25 0,-25 0,0 0,0 0,25-24,-24 24,24-25,-25 25,0-50,25 50,0-25,0 25,0-24,0-1,0 25,0-25,0 25,0-25,0 25,0-25,25 1,0 24,-25 0,24 0,-24 0,25 0,0 0,0 0,-25 0,25 24,-1-24,1 25,-25-25,25 25,0 0,0 0,-1-1,-24 1,25 0,0 0,0 0,24 24,-49-49,25 25,25-25,-25 0,-25 0,49-25</inkml:trace>
  <inkml:trace contextRef="#ctx0" brushRef="#br0" timeOffset="257049.8045">14908 17239,'0'0,"0"0,24 0,26 0,24 0,-24 0,0 0,-1 0,1 0,24 0,-24 0,0 0,98 0,-123 0,0 0,25 0,-26 0</inkml:trace>
  <inkml:trace contextRef="#ctx0" brushRef="#br0" timeOffset="257707.0312">15453 16991,'-24'0,"-1"99,0-74,25 25,0-25,0-25,0 24,0 1,0-25,0 50,0-25,0-25,-25 24,25-24,0 25,0-25,0 75,0-51,0 1,0 0,0 0,0 0</inkml:trace>
  <inkml:trace contextRef="#ctx0" brushRef="#br0" timeOffset="258441.4062">17041 17016,'49'0,"-24"0,0 0,25 0,-50 0,0-25,0 0,0 25,0-24,0 24,24-50</inkml:trace>
  <inkml:trace contextRef="#ctx0" brushRef="#br0" timeOffset="258722.6562">17587 16818,'24'49,"-24"-49,0 25</inkml:trace>
  <inkml:trace contextRef="#ctx0" brushRef="#br0" timeOffset="260491.2109">16991 17041,'0'25,"-25"-1,25-24,25 0,0 0,25 0,-26 0,1-24,-25 24,25-25,-25 25,25-25,-25 0,25 25,-1-25,-24 25,25 0,25-24,-50-1,49 25,-24 0,0 0,-25 0,25 0,0 0,-1 0,-24 0,25 0,0 0,-25 0,25 0,0 0,-25 0,25 0,-1 0,1 0,-25 0,25 0,-25 0,25 49,0-24,-25 0,0 0,0 198,0-173,0-1,0-24,0 0,0 24,-25-24,25 0,-25 0,0 0,25 0,-25-1,25-24,0 25,0 25,-49-25,49-25,-25 24,25 1,-99 50,74-51,0-24,25 25,-25-25,0 0,1 0,-1 25,0-25,0 0,-74 25,74-25,25 0,-25 0,-24 0,49 25,-25-25,0 0,0 0,25 0,-24 0,-1 24,0-24,25 0,-25 0,25 0,-25 0,1 0,-1 0,25 0,-25 0,0 0,0 0,25 0,-24-24,-1-1,25 25,0-25,-25 0,25 0,0 25,0-24,0 24,0-50,0 50,25-25,0 25,-25-25,49 1,-49 24,25 0,0 0,-25 0,25 0,-1 0,1 0,0 0,0 0,-25 0,25 24,-25-24,24 25,-24 0,25 0,0-25,-25 25,25-1,0 1,-1 0,-24-25,25 25,-25 0,25-25,0 0,-25 0,25 0,-1 0,-24 0,25 0,0 0,-25 0,25 0</inkml:trace>
  <inkml:trace contextRef="#ctx0" brushRef="#br0" timeOffset="261572.2656">18430 17611,'0'0,"0"0,0 0,25 0,24 0,-24 0,0 0,0 0,99 0</inkml:trace>
  <inkml:trace contextRef="#ctx0" brushRef="#br0" timeOffset="262428.7109">18405 17363,'0'0,"25"0,0 0,-1 0,1 0,0 0,-25 0,50 0,-50 0,49 0,-24 0,0 0,0 0,-25 0,25 0,-25 0,24 0,1 0</inkml:trace>
  <inkml:trace contextRef="#ctx0" brushRef="#br0" timeOffset="264822.2656">20017 16570,'0'0,"-49"-25,49 25,-50-25,25 25,1-25,24 25,-25 0,25 0,-25 0,25 0,-25 0,0 0,25 0,-24 0,-51-25,50 1,25 24,-24 0,24 0,-25 0,25 0,-25 0,0 0,25 0,-25 24,25 1,0-25,-25 25,25-25,0 25,0 0,0-25,0 24,0-24,0 25,0-25,0 25,0 0,0-25,0 25,0-25,0 24,0 1,0 0,0-25,0 50,0-26,25 1,0-25,-25 50,25-50,-25 25,50-25,-50 24,24-24,1 25,0 0,-25-25,25 25,0 0,-1-1,26 1,-25 0,0 0,-1 0,26-1,-50-24,25 25,-25-25,25 25,-1 0,-24 0,25-25,-25 49,0-49,0 25,25 0,0 0,-25-25,0 24,0-24,0 25,0 0,0-25,0 25,0-25,0 25,0 0,0-25,0 24,0-24,0 25,0-25,0 25,0 0,-25-25,0 0,0 25,1-25,24 0,-25 0,25 0,-25 0,0 0,0 0,25 0,-24 0,24 0,-25 0,0 0,25 0,-25 0,25 0,-25 0,1 0,-1 0,25 0,-50-25,50 0,-25 25,25 0,-24 0,-1-25,25 25,0-25,0 1,-25-1,25 25,0-50,0 25,0 0,0 25,0-24,0 24,0-25,0 25,0-25,0 0,0 0,0 25,25-24,0-1,-25-25,24 50,1-25,0 1,0 24,0-25,-25 25,24-25,-24 0,25 25,0 0,-25-25,25 25,-25 0,25-24,-25 24,24-25,1 25,0-25,-25 0,25 25,0-25,-25 1,24 24,-24-25,0 25,0-25,0 25,0-25,25 0,-25 25,0-24,0 24,0-25,25 0,-25 25,25-25,-25 25,0-25,0 25,0-49,0 49,0-25,0 25,0-25,-25 0</inkml:trace>
  <inkml:trace contextRef="#ctx0" brushRef="#br0" timeOffset="270818.3593">19273 15677,'-49'-25,"49"0,0 25,0-25,0 0,0 1,0-26,0 25,0-49,49 49,-24-25,0 50,-25-49,25 49,-1-25,-24 0,25 0,-25 0,0 25,0-24,25-1,0-25,-25 50,0-25,0 1,25-26,-1 0,-24 50,25-99,0 74,-25 1,25 24,0-25,-25-25,0 25,0 1,25-1,-1 0,-24-25,0 26,25-1,0-50,0 51,-25-26,25 25,-1 0,-24-24,0 24,25 0,-25-25,0 26,0-1,50-99,-50 74,0 25,25 1,-1-26,-24 50,25-50,-25 50,0-24,25-1,0-25,-25 25,0 1,25-26,-1 25,1-24,0-26,0 1,24 24,1-49,-50 74,25 0,0 0,-25 1,24-1,1 0,-25 25,25-25,-25 0,25 1,-25 24,0-25,25 0,-1 0,-24 25,25-49,0 24,-25-25,25 25,49-74,-74 99,0-49,0 24,25 0,-25 25,25-25,0 0,-25 1,24-26,-24 50,25-50,-25 50,25-24,-25 24,0-25,25 25,-25-25,25 0,-25-24,25 49,-1-50,-24 25,25 0,-25 0,0 25,25-49,0 49,-25-25,0 25,0-25,25 0,-25 1,24 24,1-25,-25 0,0 25,25-50,0 26,-25-1,25 25,-25-25,0 25,0-50,24 50,1-24,-25-1,0 0,25 0,-25 25,25-25,-25 1,25-1,-25 25,0-50,24 25,26-74,-50 74,25 1,0-1,-25-25,24 25,1 1,-25-1,25 25,0-50,-25 50,25-50,-25 50,49-49,-49 49,25-25,0 0,-25 0,25 1,-25 24,24-25,1 0,-25 0,25 25,0-25,0 1,-1-1,1 0,-25 0,25 0,-25 1,25 24,0-25,-25 0,25 25,74-74,-99 74,25-25,-1 25,1-50,0 50,0-25,0 25,-1-24,-24-1,25 25,0 0,-25 0,25-25,0 25,-1-25,-24 0,25 25,-25 0,25 0,0-24,0 24,-25-25,24 0,1 0,0 25,25-25,-50 1,49 24,-49 0,50-25,-50 0,25 25,-25 0,24 0,-24 0,25-25,0 25,-25 0,25 0,-25-25,25 25,-1-24,-24 24,25-25,0 25,-25 0,25 0,0-25,-25 25,25 0,-1-25,1 0,-25 25,25-25,-25 25,25 0,0 0,-25-24,24 24,-24 0,25-25,-25 0,25 25,0 0,0-25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9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86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96408" cy="365125"/>
          </a:xfrm>
        </p:spPr>
        <p:txBody>
          <a:bodyPr/>
          <a:lstStyle>
            <a:lvl1pPr>
              <a:defRPr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7253253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882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743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7586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2765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796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79842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8028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2663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18664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5350" y="5591419"/>
            <a:ext cx="2743200" cy="365125"/>
          </a:xfr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0198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67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7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E1C4B5E-6EFC-495C-B47B-64926F595C2D}"/>
              </a:ext>
            </a:extLst>
          </p:cNvPr>
          <p:cNvSpPr txBox="1">
            <a:spLocks/>
          </p:cNvSpPr>
          <p:nvPr userDrawn="1"/>
        </p:nvSpPr>
        <p:spPr>
          <a:xfrm>
            <a:off x="9605596" y="6551856"/>
            <a:ext cx="349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r>
              <a:rPr lang="en-US" altLang="zh-CN" sz="11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516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6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23.png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emf"/><Relationship Id="rId4" Type="http://schemas.openxmlformats.org/officeDocument/2006/relationships/image" Target="../media/image60.png"/><Relationship Id="rId9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60917" y="3178631"/>
            <a:ext cx="5863771" cy="841828"/>
          </a:xfrm>
          <a:prstGeom prst="rect">
            <a:avLst/>
          </a:prstGeom>
          <a:noFill/>
        </p:spPr>
        <p:txBody>
          <a:bodyPr wrap="none" lIns="91432" tIns="45718" rIns="91432" bIns="45718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ĐẾN VỚI TIẾT TOÁN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F75B1783-AE98-48C0-A9F4-FE0E0AAE3029}"/>
              </a:ext>
            </a:extLst>
          </p:cNvPr>
          <p:cNvCxnSpPr>
            <a:cxnSpLocks/>
          </p:cNvCxnSpPr>
          <p:nvPr/>
        </p:nvCxnSpPr>
        <p:spPr>
          <a:xfrm>
            <a:off x="3783561" y="1265835"/>
            <a:ext cx="805107" cy="32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83E0626-8254-4214-B30F-FE79C2133699}"/>
              </a:ext>
            </a:extLst>
          </p:cNvPr>
          <p:cNvCxnSpPr>
            <a:cxnSpLocks/>
          </p:cNvCxnSpPr>
          <p:nvPr/>
        </p:nvCxnSpPr>
        <p:spPr>
          <a:xfrm>
            <a:off x="3650444" y="1219912"/>
            <a:ext cx="18791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05760" y="955440"/>
              <a:ext cx="6384960" cy="551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6400" y="946080"/>
                <a:ext cx="6403680" cy="55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101098" y="1431697"/>
            <a:ext cx="7692042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42" y="5707998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812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hai ngày 17 tháng 1 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761" y="291717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979" y="3712218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Phép nhân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6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</a:t>
            </a:r>
            <a:r>
              <a:rPr lang="vi-VN" sz="2800">
                <a:solidFill>
                  <a:srgbClr val="002060"/>
                </a:solidFill>
              </a:rPr>
              <a:t>2 </a:t>
            </a:r>
            <a:r>
              <a:rPr lang="vi-VN" sz="2800" smtClean="0">
                <a:solidFill>
                  <a:srgbClr val="002060"/>
                </a:solidFill>
              </a:rPr>
              <a:t>     </a:t>
            </a:r>
            <a:r>
              <a:rPr lang="vi-VN" sz="2800" dirty="0">
                <a:solidFill>
                  <a:srgbClr val="002060"/>
                </a:solidFill>
              </a:rPr>
              <a:t>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5638800" y="297484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638800" y="297484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50-zpg-r.zdn.vn/903768041493805473/08e00fb74f8382dddb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20496"/>
            <a:ext cx="130111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759640" y="1401840"/>
              <a:ext cx="103608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0280" y="1392480"/>
                <a:ext cx="10548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388</Words>
  <Application>Microsoft Office PowerPoint</Application>
  <PresentationFormat>Custom</PresentationFormat>
  <Paragraphs>103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3_Office Theme</vt:lpstr>
      <vt:lpstr>千图网拥有20W+精美PPT模板 更多PPT模板下载至：www.58pic.com/office/ppt​​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150</cp:revision>
  <dcterms:created xsi:type="dcterms:W3CDTF">2021-06-02T01:34:28Z</dcterms:created>
  <dcterms:modified xsi:type="dcterms:W3CDTF">2023-01-11T07:28:02Z</dcterms:modified>
</cp:coreProperties>
</file>