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5"/>
  </p:notesMasterIdLst>
  <p:sldIdLst>
    <p:sldId id="338" r:id="rId3"/>
    <p:sldId id="371" r:id="rId4"/>
    <p:sldId id="372" r:id="rId5"/>
    <p:sldId id="379" r:id="rId6"/>
    <p:sldId id="380" r:id="rId7"/>
    <p:sldId id="382" r:id="rId8"/>
    <p:sldId id="383" r:id="rId9"/>
    <p:sldId id="373" r:id="rId10"/>
    <p:sldId id="385" r:id="rId11"/>
    <p:sldId id="358" r:id="rId12"/>
    <p:sldId id="374" r:id="rId13"/>
    <p:sldId id="375" r:id="rId14"/>
  </p:sldIdLst>
  <p:sldSz cx="6858000" cy="5143500"/>
  <p:notesSz cx="6858000" cy="9144000"/>
  <p:embeddedFontLst>
    <p:embeddedFont>
      <p:font typeface="HP001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</p:embeddedFont>
    <p:embeddedFont>
      <p:font typeface="Kalam" panose="020B0604020202020204" charset="0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513" autoAdjust="0"/>
  </p:normalViewPr>
  <p:slideViewPr>
    <p:cSldViewPr snapToGrid="0">
      <p:cViewPr varScale="1">
        <p:scale>
          <a:sx n="107" d="100"/>
          <a:sy n="107" d="100"/>
        </p:scale>
        <p:origin x="1110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93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9BF06B03-135E-4169-9B02-3E1AF83E1D74}" type="datetimeFigureOut">
              <a:rPr lang="en-US" smtClean="0"/>
              <a:t>01/19/26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7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1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6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8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0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9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5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01/19/26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369343" y="617893"/>
            <a:ext cx="161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1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1688168" y="540726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+mj-lt"/>
              </a:rPr>
              <a:t>CHUYỆN BỐN MÙA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C5A7E-DB3D-4E9E-BE76-A2D1ED31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4" y="1616150"/>
            <a:ext cx="3162463" cy="3092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FF73E-F8BF-4355-8F00-717FF452D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2981325" y="1326630"/>
            <a:ext cx="3638550" cy="2245245"/>
            <a:chOff x="2981325" y="1047750"/>
            <a:chExt cx="3638550" cy="25241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1295868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i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Mỗi mùa xuân, hạ, thu, đông đều có vẻ đẹp riêng, đều có ích cho cuộc sống</a:t>
              </a:r>
              <a:endParaRPr lang="vi-VN" sz="18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1811" y="905070"/>
            <a:ext cx="5834378" cy="2098622"/>
            <a:chOff x="511811" y="329784"/>
            <a:chExt cx="5834378" cy="20986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329784"/>
              <a:ext cx="5834378" cy="209862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11756"/>
              <a:ext cx="50991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Nói với người thân về nàng tiên em thích nhất trong câu chuyện trên.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55725" y="381850"/>
            <a:ext cx="380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276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2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A57B8E-0C8E-4A24-BDD6-3F87F6A68225}"/>
              </a:ext>
            </a:extLst>
          </p:cNvPr>
          <p:cNvGrpSpPr/>
          <p:nvPr/>
        </p:nvGrpSpPr>
        <p:grpSpPr>
          <a:xfrm>
            <a:off x="1438963" y="948598"/>
            <a:ext cx="3638550" cy="2524125"/>
            <a:chOff x="2981325" y="1047750"/>
            <a:chExt cx="3638550" cy="2524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207819" y="1732183"/>
              <a:ext cx="3185561" cy="938719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KHỞI ĐỘNG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25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9" b="-1"/>
          <a:stretch/>
        </p:blipFill>
        <p:spPr>
          <a:xfrm>
            <a:off x="632958" y="681134"/>
            <a:ext cx="5592083" cy="4190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861" y="36389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3771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338" y="637589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0947" y="634175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7" t="11810" r="49082" b="44095"/>
          <a:stretch/>
        </p:blipFill>
        <p:spPr>
          <a:xfrm>
            <a:off x="989045" y="933061"/>
            <a:ext cx="4609322" cy="3643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861" y="36389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3771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7338" y="637589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10947" y="634175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682" y="3844210"/>
            <a:ext cx="4786604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đông nói: Chị là người sung sướng nhất. Ai cũng yêu chị. Chị về, cây nào cũng đâm chồi nảy lộc.</a:t>
            </a:r>
            <a:endParaRPr lang="en-US" sz="1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8" t="10974" r="5200" b="44512"/>
          <a:stretch/>
        </p:blipFill>
        <p:spPr>
          <a:xfrm>
            <a:off x="1077738" y="802433"/>
            <a:ext cx="4791218" cy="38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861" y="36389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3771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67338" y="637589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10947" y="634175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682" y="4058823"/>
            <a:ext cx="4786604" cy="67710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nàng tiên mùa xuân, vào mùa hạ vườn cây cho trái ngọt.</a:t>
            </a:r>
            <a:endParaRPr lang="en-US" sz="1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" t="54638" r="49083" b="-1"/>
          <a:stretch/>
        </p:blipFill>
        <p:spPr>
          <a:xfrm>
            <a:off x="942391" y="819869"/>
            <a:ext cx="4889241" cy="393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861" y="36389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3771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338" y="637589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0947" y="634175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682" y="4058823"/>
            <a:ext cx="5038530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hạ nói rằng: “Thế mà thiếu nhi lại thích em Thu nhất.” Vì có Thu, các bạn nhỏ được rước đèn, phá cỗ vào đêm rằm.</a:t>
            </a:r>
            <a:endParaRPr lang="en-US" sz="1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420880-1684-4467-8522-76D37610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18" t="54638" b="-1"/>
          <a:stretch/>
        </p:blipFill>
        <p:spPr>
          <a:xfrm>
            <a:off x="783771" y="819870"/>
            <a:ext cx="5178490" cy="3657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861" y="363894"/>
            <a:ext cx="6008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Dựa vào tranh và câu hỏi gợi ý, nói về nội dung của từng tranh.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3771" y="643810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338" y="637589"/>
            <a:ext cx="12129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0947" y="634175"/>
            <a:ext cx="2614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1682" y="3872211"/>
            <a:ext cx="5038530" cy="9694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 tiên mùa thu thủ thỉ với nàng tiên mùa đông rằng: “Có em mới có bập bùng bếp lửa nhà sàn, mọi người có giấc ngủ ấm trong chăn.”</a:t>
            </a:r>
            <a:endParaRPr lang="en-US" sz="1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495301" y="345672"/>
            <a:ext cx="5828202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18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vi-VN" sz="1800">
                <a:latin typeface="+mj-lt"/>
              </a:rPr>
              <a:t> </a:t>
            </a:r>
            <a:r>
              <a:rPr lang="en-US" sz="1800">
                <a:latin typeface="+mj-lt"/>
              </a:rPr>
              <a:t>Kể lại từng đoạn của câu chuyện theo tranh</a:t>
            </a:r>
            <a:r>
              <a:rPr lang="vi-VN" sz="1800">
                <a:latin typeface="+mj-lt"/>
              </a:rPr>
              <a:t>.</a:t>
            </a:r>
            <a:endParaRPr lang="vi-VN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E9333-1B33-4739-A5B0-DFC57AA8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" t="10049" b="51499"/>
          <a:stretch/>
        </p:blipFill>
        <p:spPr>
          <a:xfrm>
            <a:off x="534497" y="748474"/>
            <a:ext cx="6008710" cy="1940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167EF0-9B84-4A39-BE33-277178C0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" t="54522" r="3022" b="8055"/>
          <a:stretch/>
        </p:blipFill>
        <p:spPr>
          <a:xfrm>
            <a:off x="629586" y="2803161"/>
            <a:ext cx="5686683" cy="18512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21094" y="711150"/>
            <a:ext cx="16795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08106" y="718459"/>
            <a:ext cx="10356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6858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6858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185508" y="351795"/>
            <a:ext cx="2637849" cy="4428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907264" y="666951"/>
            <a:ext cx="2788489" cy="2438283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1344684" y="2499490"/>
            <a:ext cx="4319498" cy="283916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6309" y="650301"/>
            <a:ext cx="3203286" cy="2471585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05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8&quot;/&gt;&lt;/object&gt;&lt;object type=&quot;3&quot; unique_id=&quot;10004&quot;&gt;&lt;property id=&quot;20148&quot; value=&quot;5&quot;/&gt;&lt;property id=&quot;20300&quot; value=&quot;Slide 2&quot;/&gt;&lt;property id=&quot;20307&quot; value=&quot;371&quot;/&gt;&lt;/object&gt;&lt;object type=&quot;3&quot; unique_id=&quot;10005&quot;&gt;&lt;property id=&quot;20148&quot; value=&quot;5&quot;/&gt;&lt;property id=&quot;20300&quot; value=&quot;Slide 3&quot;/&gt;&lt;property id=&quot;20307&quot; value=&quot;372&quot;/&gt;&lt;/object&gt;&lt;object type=&quot;3&quot; unique_id=&quot;10006&quot;&gt;&lt;property id=&quot;20148&quot; value=&quot;5&quot;/&gt;&lt;property id=&quot;20300&quot; value=&quot;Slide 4&quot;/&gt;&lt;property id=&quot;20307&quot; value=&quot;373&quot;/&gt;&lt;/object&gt;&lt;object type=&quot;3&quot; unique_id=&quot;10007&quot;&gt;&lt;property id=&quot;20148&quot; value=&quot;5&quot;/&gt;&lt;property id=&quot;20300&quot; value=&quot;Slide 5&quot;/&gt;&lt;property id=&quot;20307&quot; value=&quot;358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75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323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HP001</vt:lpstr>
      <vt:lpstr>Calibri</vt:lpstr>
      <vt:lpstr>Arial</vt:lpstr>
      <vt:lpstr>UTM Cookies</vt:lpstr>
      <vt:lpstr>Arial-Rounded</vt:lpstr>
      <vt:lpstr>Montserrat</vt:lpstr>
      <vt:lpstr>Kalam</vt:lpstr>
      <vt:lpstr>Calibri Light</vt:lpstr>
      <vt:lpstr>UTM Avo</vt:lpstr>
      <vt:lpstr>Times New Roman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PL170923</cp:lastModifiedBy>
  <cp:revision>74</cp:revision>
  <dcterms:modified xsi:type="dcterms:W3CDTF">2026-01-19T09:09:55Z</dcterms:modified>
</cp:coreProperties>
</file>