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ink/ink1.xml" ContentType="application/inkml+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9.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3" r:id="rId3"/>
    <p:sldMasterId id="2147483705" r:id="rId4"/>
    <p:sldMasterId id="2147483816" r:id="rId5"/>
    <p:sldMasterId id="2147483836" r:id="rId6"/>
  </p:sldMasterIdLst>
  <p:notesMasterIdLst>
    <p:notesMasterId r:id="rId29"/>
  </p:notesMasterIdLst>
  <p:sldIdLst>
    <p:sldId id="257" r:id="rId7"/>
    <p:sldId id="2007577183" r:id="rId8"/>
    <p:sldId id="2007577180" r:id="rId9"/>
    <p:sldId id="2007577178" r:id="rId10"/>
    <p:sldId id="320" r:id="rId11"/>
    <p:sldId id="350" r:id="rId12"/>
    <p:sldId id="2007577156" r:id="rId13"/>
    <p:sldId id="2007577155" r:id="rId14"/>
    <p:sldId id="2007577142" r:id="rId15"/>
    <p:sldId id="2007577160" r:id="rId16"/>
    <p:sldId id="2007577161" r:id="rId17"/>
    <p:sldId id="2007577162" r:id="rId18"/>
    <p:sldId id="2007577163" r:id="rId19"/>
    <p:sldId id="2007577175" r:id="rId20"/>
    <p:sldId id="2007577139" r:id="rId21"/>
    <p:sldId id="2007577176" r:id="rId22"/>
    <p:sldId id="2007577173" r:id="rId23"/>
    <p:sldId id="367" r:id="rId24"/>
    <p:sldId id="256" r:id="rId25"/>
    <p:sldId id="2007577177" r:id="rId26"/>
    <p:sldId id="268" r:id="rId27"/>
    <p:sldId id="264"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0364" autoAdjust="0"/>
  </p:normalViewPr>
  <p:slideViewPr>
    <p:cSldViewPr snapToGrid="0">
      <p:cViewPr varScale="1">
        <p:scale>
          <a:sx n="77" d="100"/>
          <a:sy n="77" d="100"/>
        </p:scale>
        <p:origin x="474" y="5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 Id="rId8"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2-01-19T01:47:37.865"/>
    </inkml:context>
    <inkml:brush xml:id="br0">
      <inkml:brushProperty name="width" value="0.05292" units="cm"/>
      <inkml:brushProperty name="height" value="0.05292" units="cm"/>
      <inkml:brushProperty name="color" value="#FF0000"/>
    </inkml:brush>
  </inkml:definitions>
  <inkml:trace contextRef="#ctx0" brushRef="#br0">5953 7888,'0'0,"0"25,0-25,0 24,0 1,0 0,0-25,0 25,-25 0,25 0,0-25,0 24,-24-24,24 25,0 0,0-25,-25 25,25-25,0 25,0-25,0 24,0 1,0-25,-25 25,25-25,0 25,0 0,0-25,0 24,0-24,0 25,0-25,0 25,0 0,0-25,0 25,0-25,0 24,-25-24,25 25,-25 0,25-25,0 25,0-25,0 25,0-1,0-24,0 25,0-25,0 25,0-25,0 25,0 0,0-25,0 24,-25-24,25 25,0 0,0-25,0 25,0-25,0 25,0-25,0 24,0 1,0-25,0 25,0-25,0 25,0 0,0-25,0 24,0-24,0 25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4-01-17T03:04:41.703"/>
    </inkml:context>
    <inkml:brush xml:id="br0">
      <inkml:brushProperty name="width" value="0.05292" units="cm"/>
      <inkml:brushProperty name="height" value="0.05292" units="cm"/>
      <inkml:brushProperty name="color" value="#FF0000"/>
    </inkml:brush>
  </inkml:definitions>
  <inkml:trace contextRef="#ctx0" brushRef="#br0">14957 7640,'25'0,"0"0,0 0,-1 25,1-25,-25 49,0-24,25 0,0 0,0-1,-1 1,-24-25,0 25,0 0,25-25,-25 25,25-25,-25 24,25 1,-25-25,0 25,25 0,-25 0,24 0,1-1,-25 1,0-25,25 50</inkml:trace>
  <inkml:trace contextRef="#ctx0" brushRef="#br0" timeOffset="1528.0873">15627 7615,'0'0,"0"25,-25 0,0-25,25 24,0 1,0 0,-24-25,-1 50,0-50,0 24,25-24,-25 25,25 0,-24 0,24 0,-50-25,50 24,-25-24,0 25,0 0,25-25,-24 25,-1-25,0 25,25 0,-50-1,26 1,-1 0,25-25,-25 25,0 0,0-25,25 24,-24-24,-1 25,0 0,25-25,-25 25</inkml:trace>
  <inkml:trace contextRef="#ctx0" brushRef="#br0" timeOffset="9464.5414">16272 11361,'49'0,"-49"0,50 24,-25 1,0 0,74 25,-74-26,0 1,-1-25,1 0,-25 0,50 50,-1-25,-24-1,0-24,-25 0,25 0</inkml:trace>
  <inkml:trace contextRef="#ctx0" brushRef="#br0" timeOffset="11176.6393">16669 11212,'0'0,"0"25,-25-1,25-24,0 25,0 0,0 0,-25-25,25 25,0-1,0 1,0-25,0 25,0 0,0-25,0 25,0-25,0 24,0 1,-25 0,25 0,-24 0,24-25,0 24,0 1,-25 0,25-25,0 25,0-25,0 25,-25 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A586E-3B97-4052-8E35-C0167648F4EC}" type="datetimeFigureOut">
              <a:rPr lang="en-US" smtClean="0"/>
              <a:pPr/>
              <a:t>01/19/26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88B9C-483D-4D16-A5D1-B0F95A23F7C4}" type="slidenum">
              <a:rPr lang="en-US" smtClean="0"/>
              <a:pPr/>
              <a:t>‹#›</a:t>
            </a:fld>
            <a:endParaRPr lang="en-US"/>
          </a:p>
        </p:txBody>
      </p:sp>
    </p:spTree>
    <p:extLst>
      <p:ext uri="{BB962C8B-B14F-4D97-AF65-F5344CB8AC3E}">
        <p14:creationId xmlns:p14="http://schemas.microsoft.com/office/powerpoint/2010/main" val="418140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88B9C-483D-4D16-A5D1-B0F95A23F7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738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108781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88B9C-483D-4D16-A5D1-B0F95A23F7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8701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37A88B9C-483D-4D16-A5D1-B0F95A23F7C4}" type="slidenum">
              <a:rPr lang="en-US" smtClean="0"/>
              <a:pPr/>
              <a:t>15</a:t>
            </a:fld>
            <a:endParaRPr lang="en-US"/>
          </a:p>
        </p:txBody>
      </p:sp>
    </p:spTree>
    <p:extLst>
      <p:ext uri="{BB962C8B-B14F-4D97-AF65-F5344CB8AC3E}">
        <p14:creationId xmlns:p14="http://schemas.microsoft.com/office/powerpoint/2010/main" val="917447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28079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10961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067468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295CC-E057-4A62-B462-0FC7E02321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815204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a:t>
            </a:fld>
            <a:endParaRPr lang="zh-CN" altLang="en-US"/>
          </a:p>
        </p:txBody>
      </p:sp>
    </p:spTree>
    <p:extLst>
      <p:ext uri="{BB962C8B-B14F-4D97-AF65-F5344CB8AC3E}">
        <p14:creationId xmlns:p14="http://schemas.microsoft.com/office/powerpoint/2010/main" val="191586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1228924"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a:cs typeface="+mn-cs"/>
              </a:rPr>
              <a:pPr marL="0" marR="0" lvl="0" indent="0" algn="r" defTabSz="1228924"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429373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6437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54250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66632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757846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356375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798981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pPr/>
              <a:t>2026/1/19</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1788145047"/>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pPr/>
              <a:t>2026/1/19</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927137195"/>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pPr/>
              <a:t>2026/1/19</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062305446"/>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cstate="print">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
        <p:nvSpPr>
          <p:cNvPr id="4" name="灯片编号占位符 5">
            <a:extLst>
              <a:ext uri="{FF2B5EF4-FFF2-40B4-BE49-F238E27FC236}">
                <a16:creationId xmlns:a16="http://schemas.microsoft.com/office/drawing/2014/main" id="{91376FE5-5978-45F5-A3F5-51020AB430BF}"/>
              </a:ext>
            </a:extLst>
          </p:cNvPr>
          <p:cNvSpPr>
            <a:spLocks noGrp="1"/>
          </p:cNvSpPr>
          <p:nvPr>
            <p:ph type="sldNum" sz="quarter" idx="12"/>
          </p:nvPr>
        </p:nvSpPr>
        <p:spPr>
          <a:xfrm>
            <a:off x="9258300" y="6538108"/>
            <a:ext cx="3141785" cy="365125"/>
          </a:xfrm>
          <a:prstGeom prst="rect">
            <a:avLst/>
          </a:prstGeom>
        </p:spPr>
        <p:txBody>
          <a:bodyPr/>
          <a:lstStyle>
            <a:lvl1pPr>
              <a:defRPr sz="1200" i="1">
                <a:solidFill>
                  <a:srgbClr val="002060"/>
                </a:solidFill>
                <a:latin typeface="Times New Roman" panose="02020603050405020304" pitchFamily="18" charset="0"/>
                <a:cs typeface="Times New Roman" panose="02020603050405020304" pitchFamily="18" charset="0"/>
              </a:defRPr>
            </a:lvl1pPr>
          </a:lstStyle>
          <a:p>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3613927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cstate="print">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1225041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01/19/26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100719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84694658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2026/1/19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21442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2026/1/19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47131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2026/1/19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95776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2026/1/19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26290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pPr/>
              <a:t>2026/1/19</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915400" y="6356350"/>
            <a:ext cx="3141785" cy="365125"/>
          </a:xfrm>
        </p:spPr>
        <p:txBody>
          <a:bodyPr/>
          <a:lstStyle>
            <a:lvl1pPr>
              <a:defRPr i="1">
                <a:solidFill>
                  <a:srgbClr val="002060"/>
                </a:solidFill>
                <a:latin typeface="Times New Roman" panose="02020603050405020304" pitchFamily="18" charset="0"/>
                <a:cs typeface="Times New Roman" panose="02020603050405020304" pitchFamily="18" charset="0"/>
              </a:defRPr>
            </a:lvl1pPr>
          </a:lstStyle>
          <a:p>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5447025"/>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2026/1/19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963324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2026/1/19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600617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2026/1/19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720570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2026/1/19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11585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2026/1/19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42186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2026/1/19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65881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2026/1/19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67876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pPr/>
              <a:t>2026/1/19</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399865431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pPr/>
              <a:t>2026/1/19</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359239891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pPr/>
              <a:t>2026/1/19</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82748473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pPr/>
              <a:t>2026/1/19</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720548203"/>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pPr/>
              <a:t>2026/1/19</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265591699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pPr/>
              <a:t>2026/1/19</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07030960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pPr/>
              <a:t>2026/1/19</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182443435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pPr/>
              <a:t>2026/1/19</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72055419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pPr/>
              <a:t>2026/1/19</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397964046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pPr/>
              <a:t>2026/1/19</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2849677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pPr/>
              <a:t>2026/1/19</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200295224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pPr/>
              <a:t>2026/1/19</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20345399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pPr/>
              <a:t>2026/1/19</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pPr/>
              <a:t>‹#›</a:t>
            </a:fld>
            <a:endParaRPr lang="zh-CN" altLang="en-US"/>
          </a:p>
        </p:txBody>
      </p:sp>
    </p:spTree>
    <p:extLst>
      <p:ext uri="{BB962C8B-B14F-4D97-AF65-F5344CB8AC3E}">
        <p14:creationId xmlns:p14="http://schemas.microsoft.com/office/powerpoint/2010/main" val="116265935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F79646">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303151974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pPr/>
              <a:t>2026/1/19</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1413715240"/>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8394"/>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870872"/>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CB7474-AC18-4462-9967-766FB798D0E5}"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D9A019-0009-41E6-843E-D66C74BC76A4}"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41674843"/>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25"/>
            </a:lvl2pPr>
            <a:lvl3pPr marL="914355" indent="0" algn="ctr">
              <a:buNone/>
              <a:defRPr sz="1800"/>
            </a:lvl3pPr>
            <a:lvl4pPr marL="1371532" indent="0" algn="ctr">
              <a:buNone/>
              <a:defRPr sz="1575"/>
            </a:lvl4pPr>
            <a:lvl5pPr marL="1828709" indent="0" algn="ctr">
              <a:buNone/>
              <a:defRPr sz="1575"/>
            </a:lvl5pPr>
            <a:lvl6pPr marL="2285886" indent="0" algn="ctr">
              <a:buNone/>
              <a:defRPr sz="1575"/>
            </a:lvl6pPr>
            <a:lvl7pPr marL="2743064" indent="0" algn="ctr">
              <a:buNone/>
              <a:defRPr sz="1575"/>
            </a:lvl7pPr>
            <a:lvl8pPr marL="3200240" indent="0" algn="ctr">
              <a:buNone/>
              <a:defRPr sz="1575"/>
            </a:lvl8pPr>
            <a:lvl9pPr marL="3657418" indent="0" algn="ctr">
              <a:buNone/>
              <a:defRPr sz="157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921693"/>
            <a:fld id="{CC7E0B67-8FA0-4F66-9577-9C053E74A2A9}" type="datetimeFigureOut">
              <a:rPr lang="en-US" smtClean="0">
                <a:solidFill>
                  <a:prstClr val="black">
                    <a:tint val="75000"/>
                  </a:prstClr>
                </a:solidFill>
              </a:rPr>
              <a:pPr defTabSz="921693"/>
              <a:t>01/19/26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2169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21693"/>
            <a:fld id="{19737A6A-1E74-452D-93A8-6C3F3DFA172A}" type="slidenum">
              <a:rPr lang="en-US" smtClean="0">
                <a:solidFill>
                  <a:prstClr val="black">
                    <a:tint val="75000"/>
                  </a:prstClr>
                </a:solidFill>
              </a:rPr>
              <a:pPr defTabSz="921693"/>
              <a:t>‹#›</a:t>
            </a:fld>
            <a:endParaRPr lang="en-US">
              <a:solidFill>
                <a:prstClr val="black">
                  <a:tint val="75000"/>
                </a:prstClr>
              </a:solidFill>
            </a:endParaRPr>
          </a:p>
        </p:txBody>
      </p:sp>
    </p:spTree>
    <p:extLst>
      <p:ext uri="{BB962C8B-B14F-4D97-AF65-F5344CB8AC3E}">
        <p14:creationId xmlns:p14="http://schemas.microsoft.com/office/powerpoint/2010/main" val="19468677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21693"/>
            <a:fld id="{CC7E0B67-8FA0-4F66-9577-9C053E74A2A9}" type="datetimeFigureOut">
              <a:rPr lang="en-US" smtClean="0">
                <a:solidFill>
                  <a:prstClr val="black">
                    <a:tint val="75000"/>
                  </a:prstClr>
                </a:solidFill>
              </a:rPr>
              <a:pPr defTabSz="921693"/>
              <a:t>01/19/26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2169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21693"/>
            <a:fld id="{19737A6A-1E74-452D-93A8-6C3F3DFA172A}" type="slidenum">
              <a:rPr lang="en-US" smtClean="0">
                <a:solidFill>
                  <a:prstClr val="black">
                    <a:tint val="75000"/>
                  </a:prstClr>
                </a:solidFill>
              </a:rPr>
              <a:pPr defTabSz="921693"/>
              <a:t>‹#›</a:t>
            </a:fld>
            <a:endParaRPr lang="en-US">
              <a:solidFill>
                <a:prstClr val="black">
                  <a:tint val="75000"/>
                </a:prstClr>
              </a:solidFill>
            </a:endParaRPr>
          </a:p>
        </p:txBody>
      </p:sp>
    </p:spTree>
    <p:extLst>
      <p:ext uri="{BB962C8B-B14F-4D97-AF65-F5344CB8AC3E}">
        <p14:creationId xmlns:p14="http://schemas.microsoft.com/office/powerpoint/2010/main" val="21109228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78" indent="0">
              <a:buNone/>
              <a:defRPr sz="2025">
                <a:solidFill>
                  <a:schemeClr val="tx1">
                    <a:tint val="75000"/>
                  </a:schemeClr>
                </a:solidFill>
              </a:defRPr>
            </a:lvl2pPr>
            <a:lvl3pPr marL="914355" indent="0">
              <a:buNone/>
              <a:defRPr sz="1800">
                <a:solidFill>
                  <a:schemeClr val="tx1">
                    <a:tint val="75000"/>
                  </a:schemeClr>
                </a:solidFill>
              </a:defRPr>
            </a:lvl3pPr>
            <a:lvl4pPr marL="1371532" indent="0">
              <a:buNone/>
              <a:defRPr sz="1575">
                <a:solidFill>
                  <a:schemeClr val="tx1">
                    <a:tint val="75000"/>
                  </a:schemeClr>
                </a:solidFill>
              </a:defRPr>
            </a:lvl4pPr>
            <a:lvl5pPr marL="1828709" indent="0">
              <a:buNone/>
              <a:defRPr sz="1575">
                <a:solidFill>
                  <a:schemeClr val="tx1">
                    <a:tint val="75000"/>
                  </a:schemeClr>
                </a:solidFill>
              </a:defRPr>
            </a:lvl5pPr>
            <a:lvl6pPr marL="2285886" indent="0">
              <a:buNone/>
              <a:defRPr sz="1575">
                <a:solidFill>
                  <a:schemeClr val="tx1">
                    <a:tint val="75000"/>
                  </a:schemeClr>
                </a:solidFill>
              </a:defRPr>
            </a:lvl6pPr>
            <a:lvl7pPr marL="2743064" indent="0">
              <a:buNone/>
              <a:defRPr sz="1575">
                <a:solidFill>
                  <a:schemeClr val="tx1">
                    <a:tint val="75000"/>
                  </a:schemeClr>
                </a:solidFill>
              </a:defRPr>
            </a:lvl7pPr>
            <a:lvl8pPr marL="3200240" indent="0">
              <a:buNone/>
              <a:defRPr sz="1575">
                <a:solidFill>
                  <a:schemeClr val="tx1">
                    <a:tint val="75000"/>
                  </a:schemeClr>
                </a:solidFill>
              </a:defRPr>
            </a:lvl8pPr>
            <a:lvl9pPr marL="3657418" indent="0">
              <a:buNone/>
              <a:defRPr sz="157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21693"/>
            <a:fld id="{CC7E0B67-8FA0-4F66-9577-9C053E74A2A9}" type="datetimeFigureOut">
              <a:rPr lang="en-US" smtClean="0">
                <a:solidFill>
                  <a:prstClr val="black">
                    <a:tint val="75000"/>
                  </a:prstClr>
                </a:solidFill>
              </a:rPr>
              <a:pPr defTabSz="921693"/>
              <a:t>01/19/26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2169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21693"/>
            <a:fld id="{19737A6A-1E74-452D-93A8-6C3F3DFA172A}" type="slidenum">
              <a:rPr lang="en-US" smtClean="0">
                <a:solidFill>
                  <a:prstClr val="black">
                    <a:tint val="75000"/>
                  </a:prstClr>
                </a:solidFill>
              </a:rPr>
              <a:pPr defTabSz="921693"/>
              <a:t>‹#›</a:t>
            </a:fld>
            <a:endParaRPr lang="en-US">
              <a:solidFill>
                <a:prstClr val="black">
                  <a:tint val="75000"/>
                </a:prstClr>
              </a:solidFill>
            </a:endParaRPr>
          </a:p>
        </p:txBody>
      </p:sp>
    </p:spTree>
    <p:extLst>
      <p:ext uri="{BB962C8B-B14F-4D97-AF65-F5344CB8AC3E}">
        <p14:creationId xmlns:p14="http://schemas.microsoft.com/office/powerpoint/2010/main" val="14537066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921693"/>
            <a:fld id="{CC7E0B67-8FA0-4F66-9577-9C053E74A2A9}" type="datetimeFigureOut">
              <a:rPr lang="en-US" smtClean="0">
                <a:solidFill>
                  <a:prstClr val="black">
                    <a:tint val="75000"/>
                  </a:prstClr>
                </a:solidFill>
              </a:rPr>
              <a:pPr defTabSz="921693"/>
              <a:t>01/19/26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21693"/>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21693"/>
            <a:fld id="{19737A6A-1E74-452D-93A8-6C3F3DFA172A}" type="slidenum">
              <a:rPr lang="en-US" smtClean="0">
                <a:solidFill>
                  <a:prstClr val="black">
                    <a:tint val="75000"/>
                  </a:prstClr>
                </a:solidFill>
              </a:rPr>
              <a:pPr defTabSz="921693"/>
              <a:t>‹#›</a:t>
            </a:fld>
            <a:endParaRPr lang="en-US">
              <a:solidFill>
                <a:prstClr val="black">
                  <a:tint val="75000"/>
                </a:prstClr>
              </a:solidFill>
            </a:endParaRPr>
          </a:p>
        </p:txBody>
      </p:sp>
    </p:spTree>
    <p:extLst>
      <p:ext uri="{BB962C8B-B14F-4D97-AF65-F5344CB8AC3E}">
        <p14:creationId xmlns:p14="http://schemas.microsoft.com/office/powerpoint/2010/main" val="2748129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4"/>
            <a:ext cx="5157787" cy="823912"/>
          </a:xfrm>
        </p:spPr>
        <p:txBody>
          <a:bodyPr anchor="b"/>
          <a:lstStyle>
            <a:lvl1pPr marL="0" indent="0">
              <a:buNone/>
              <a:defRPr sz="2400"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921693"/>
            <a:fld id="{CC7E0B67-8FA0-4F66-9577-9C053E74A2A9}" type="datetimeFigureOut">
              <a:rPr lang="en-US" smtClean="0">
                <a:solidFill>
                  <a:prstClr val="black">
                    <a:tint val="75000"/>
                  </a:prstClr>
                </a:solidFill>
              </a:rPr>
              <a:pPr defTabSz="921693"/>
              <a:t>01/19/26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21693"/>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21693"/>
            <a:fld id="{19737A6A-1E74-452D-93A8-6C3F3DFA172A}" type="slidenum">
              <a:rPr lang="en-US" smtClean="0">
                <a:solidFill>
                  <a:prstClr val="black">
                    <a:tint val="75000"/>
                  </a:prstClr>
                </a:solidFill>
              </a:rPr>
              <a:pPr defTabSz="921693"/>
              <a:t>‹#›</a:t>
            </a:fld>
            <a:endParaRPr lang="en-US">
              <a:solidFill>
                <a:prstClr val="black">
                  <a:tint val="75000"/>
                </a:prstClr>
              </a:solidFill>
            </a:endParaRPr>
          </a:p>
        </p:txBody>
      </p:sp>
    </p:spTree>
    <p:extLst>
      <p:ext uri="{BB962C8B-B14F-4D97-AF65-F5344CB8AC3E}">
        <p14:creationId xmlns:p14="http://schemas.microsoft.com/office/powerpoint/2010/main" val="2044565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921693"/>
            <a:fld id="{CC7E0B67-8FA0-4F66-9577-9C053E74A2A9}" type="datetimeFigureOut">
              <a:rPr lang="en-US" smtClean="0">
                <a:solidFill>
                  <a:prstClr val="black">
                    <a:tint val="75000"/>
                  </a:prstClr>
                </a:solidFill>
              </a:rPr>
              <a:pPr defTabSz="921693"/>
              <a:t>01/19/26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21693"/>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21693"/>
            <a:fld id="{19737A6A-1E74-452D-93A8-6C3F3DFA172A}" type="slidenum">
              <a:rPr lang="en-US" smtClean="0">
                <a:solidFill>
                  <a:prstClr val="black">
                    <a:tint val="75000"/>
                  </a:prstClr>
                </a:solidFill>
              </a:rPr>
              <a:pPr defTabSz="921693"/>
              <a:t>‹#›</a:t>
            </a:fld>
            <a:endParaRPr lang="en-US">
              <a:solidFill>
                <a:prstClr val="black">
                  <a:tint val="75000"/>
                </a:prstClr>
              </a:solidFill>
            </a:endParaRPr>
          </a:p>
        </p:txBody>
      </p:sp>
    </p:spTree>
    <p:extLst>
      <p:ext uri="{BB962C8B-B14F-4D97-AF65-F5344CB8AC3E}">
        <p14:creationId xmlns:p14="http://schemas.microsoft.com/office/powerpoint/2010/main" val="3772425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21693"/>
            <a:fld id="{CC7E0B67-8FA0-4F66-9577-9C053E74A2A9}" type="datetimeFigureOut">
              <a:rPr lang="en-US" smtClean="0">
                <a:solidFill>
                  <a:prstClr val="black">
                    <a:tint val="75000"/>
                  </a:prstClr>
                </a:solidFill>
              </a:rPr>
              <a:pPr defTabSz="921693"/>
              <a:t>01/19/26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21693"/>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21693"/>
            <a:fld id="{19737A6A-1E74-452D-93A8-6C3F3DFA172A}" type="slidenum">
              <a:rPr lang="en-US" smtClean="0">
                <a:solidFill>
                  <a:prstClr val="black">
                    <a:tint val="75000"/>
                  </a:prstClr>
                </a:solidFill>
              </a:rPr>
              <a:pPr defTabSz="921693"/>
              <a:t>‹#›</a:t>
            </a:fld>
            <a:endParaRPr lang="en-US">
              <a:solidFill>
                <a:prstClr val="black">
                  <a:tint val="75000"/>
                </a:prstClr>
              </a:solidFill>
            </a:endParaRPr>
          </a:p>
        </p:txBody>
      </p:sp>
    </p:spTree>
    <p:extLst>
      <p:ext uri="{BB962C8B-B14F-4D97-AF65-F5344CB8AC3E}">
        <p14:creationId xmlns:p14="http://schemas.microsoft.com/office/powerpoint/2010/main" val="111894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pPr/>
              <a:t>2026/1/19</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743845826"/>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25"/>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575"/>
            </a:lvl1pPr>
            <a:lvl2pPr marL="457178" indent="0">
              <a:buNone/>
              <a:defRPr sz="1425"/>
            </a:lvl2pPr>
            <a:lvl3pPr marL="914355" indent="0">
              <a:buNone/>
              <a:defRPr sz="1200"/>
            </a:lvl3pPr>
            <a:lvl4pPr marL="1371532" indent="0">
              <a:buNone/>
              <a:defRPr sz="975"/>
            </a:lvl4pPr>
            <a:lvl5pPr marL="1828709" indent="0">
              <a:buNone/>
              <a:defRPr sz="975"/>
            </a:lvl5pPr>
            <a:lvl6pPr marL="2285886" indent="0">
              <a:buNone/>
              <a:defRPr sz="975"/>
            </a:lvl6pPr>
            <a:lvl7pPr marL="2743064" indent="0">
              <a:buNone/>
              <a:defRPr sz="975"/>
            </a:lvl7pPr>
            <a:lvl8pPr marL="3200240" indent="0">
              <a:buNone/>
              <a:defRPr sz="975"/>
            </a:lvl8pPr>
            <a:lvl9pPr marL="3657418" indent="0">
              <a:buNone/>
              <a:defRPr sz="975"/>
            </a:lvl9pPr>
          </a:lstStyle>
          <a:p>
            <a:pPr lvl="0"/>
            <a:r>
              <a:rPr lang="en-US"/>
              <a:t>Edit Master text styles</a:t>
            </a:r>
          </a:p>
        </p:txBody>
      </p:sp>
      <p:sp>
        <p:nvSpPr>
          <p:cNvPr id="5" name="Date Placeholder 4"/>
          <p:cNvSpPr>
            <a:spLocks noGrp="1"/>
          </p:cNvSpPr>
          <p:nvPr>
            <p:ph type="dt" sz="half" idx="10"/>
          </p:nvPr>
        </p:nvSpPr>
        <p:spPr/>
        <p:txBody>
          <a:bodyPr/>
          <a:lstStyle/>
          <a:p>
            <a:pPr defTabSz="921693"/>
            <a:fld id="{CC7E0B67-8FA0-4F66-9577-9C053E74A2A9}" type="datetimeFigureOut">
              <a:rPr lang="en-US" smtClean="0">
                <a:solidFill>
                  <a:prstClr val="black">
                    <a:tint val="75000"/>
                  </a:prstClr>
                </a:solidFill>
              </a:rPr>
              <a:pPr defTabSz="921693"/>
              <a:t>01/19/26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21693"/>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21693"/>
            <a:fld id="{19737A6A-1E74-452D-93A8-6C3F3DFA172A}" type="slidenum">
              <a:rPr lang="en-US" smtClean="0">
                <a:solidFill>
                  <a:prstClr val="black">
                    <a:tint val="75000"/>
                  </a:prstClr>
                </a:solidFill>
              </a:rPr>
              <a:pPr defTabSz="921693"/>
              <a:t>‹#›</a:t>
            </a:fld>
            <a:endParaRPr lang="en-US">
              <a:solidFill>
                <a:prstClr val="black">
                  <a:tint val="75000"/>
                </a:prstClr>
              </a:solidFill>
            </a:endParaRPr>
          </a:p>
        </p:txBody>
      </p:sp>
    </p:spTree>
    <p:extLst>
      <p:ext uri="{BB962C8B-B14F-4D97-AF65-F5344CB8AC3E}">
        <p14:creationId xmlns:p14="http://schemas.microsoft.com/office/powerpoint/2010/main" val="39540560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25"/>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25"/>
            </a:lvl1pPr>
            <a:lvl2pPr marL="457178" indent="0">
              <a:buNone/>
              <a:defRPr sz="2775"/>
            </a:lvl2pPr>
            <a:lvl3pPr marL="914355" indent="0">
              <a:buNone/>
              <a:defRPr sz="2400"/>
            </a:lvl3pPr>
            <a:lvl4pPr marL="1371532" indent="0">
              <a:buNone/>
              <a:defRPr sz="2025"/>
            </a:lvl4pPr>
            <a:lvl5pPr marL="1828709" indent="0">
              <a:buNone/>
              <a:defRPr sz="2025"/>
            </a:lvl5pPr>
            <a:lvl6pPr marL="2285886" indent="0">
              <a:buNone/>
              <a:defRPr sz="2025"/>
            </a:lvl6pPr>
            <a:lvl7pPr marL="2743064" indent="0">
              <a:buNone/>
              <a:defRPr sz="2025"/>
            </a:lvl7pPr>
            <a:lvl8pPr marL="3200240" indent="0">
              <a:buNone/>
              <a:defRPr sz="2025"/>
            </a:lvl8pPr>
            <a:lvl9pPr marL="3657418" indent="0">
              <a:buNone/>
              <a:defRPr sz="2025"/>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575"/>
            </a:lvl1pPr>
            <a:lvl2pPr marL="457178" indent="0">
              <a:buNone/>
              <a:defRPr sz="1425"/>
            </a:lvl2pPr>
            <a:lvl3pPr marL="914355" indent="0">
              <a:buNone/>
              <a:defRPr sz="1200"/>
            </a:lvl3pPr>
            <a:lvl4pPr marL="1371532" indent="0">
              <a:buNone/>
              <a:defRPr sz="975"/>
            </a:lvl4pPr>
            <a:lvl5pPr marL="1828709" indent="0">
              <a:buNone/>
              <a:defRPr sz="975"/>
            </a:lvl5pPr>
            <a:lvl6pPr marL="2285886" indent="0">
              <a:buNone/>
              <a:defRPr sz="975"/>
            </a:lvl6pPr>
            <a:lvl7pPr marL="2743064" indent="0">
              <a:buNone/>
              <a:defRPr sz="975"/>
            </a:lvl7pPr>
            <a:lvl8pPr marL="3200240" indent="0">
              <a:buNone/>
              <a:defRPr sz="975"/>
            </a:lvl8pPr>
            <a:lvl9pPr marL="3657418" indent="0">
              <a:buNone/>
              <a:defRPr sz="975"/>
            </a:lvl9pPr>
          </a:lstStyle>
          <a:p>
            <a:pPr lvl="0"/>
            <a:r>
              <a:rPr lang="en-US"/>
              <a:t>Edit Master text styles</a:t>
            </a:r>
          </a:p>
        </p:txBody>
      </p:sp>
      <p:sp>
        <p:nvSpPr>
          <p:cNvPr id="5" name="Date Placeholder 4"/>
          <p:cNvSpPr>
            <a:spLocks noGrp="1"/>
          </p:cNvSpPr>
          <p:nvPr>
            <p:ph type="dt" sz="half" idx="10"/>
          </p:nvPr>
        </p:nvSpPr>
        <p:spPr/>
        <p:txBody>
          <a:bodyPr/>
          <a:lstStyle/>
          <a:p>
            <a:pPr defTabSz="921693"/>
            <a:fld id="{CC7E0B67-8FA0-4F66-9577-9C053E74A2A9}" type="datetimeFigureOut">
              <a:rPr lang="en-US" smtClean="0">
                <a:solidFill>
                  <a:prstClr val="black">
                    <a:tint val="75000"/>
                  </a:prstClr>
                </a:solidFill>
              </a:rPr>
              <a:pPr defTabSz="921693"/>
              <a:t>01/19/26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21693"/>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21693"/>
            <a:fld id="{19737A6A-1E74-452D-93A8-6C3F3DFA172A}" type="slidenum">
              <a:rPr lang="en-US" smtClean="0">
                <a:solidFill>
                  <a:prstClr val="black">
                    <a:tint val="75000"/>
                  </a:prstClr>
                </a:solidFill>
              </a:rPr>
              <a:pPr defTabSz="921693"/>
              <a:t>‹#›</a:t>
            </a:fld>
            <a:endParaRPr lang="en-US">
              <a:solidFill>
                <a:prstClr val="black">
                  <a:tint val="75000"/>
                </a:prstClr>
              </a:solidFill>
            </a:endParaRPr>
          </a:p>
        </p:txBody>
      </p:sp>
    </p:spTree>
    <p:extLst>
      <p:ext uri="{BB962C8B-B14F-4D97-AF65-F5344CB8AC3E}">
        <p14:creationId xmlns:p14="http://schemas.microsoft.com/office/powerpoint/2010/main" val="957541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21693"/>
            <a:fld id="{CC7E0B67-8FA0-4F66-9577-9C053E74A2A9}" type="datetimeFigureOut">
              <a:rPr lang="en-US" smtClean="0">
                <a:solidFill>
                  <a:prstClr val="black">
                    <a:tint val="75000"/>
                  </a:prstClr>
                </a:solidFill>
              </a:rPr>
              <a:pPr defTabSz="921693"/>
              <a:t>01/19/26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2169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21693"/>
            <a:fld id="{19737A6A-1E74-452D-93A8-6C3F3DFA172A}" type="slidenum">
              <a:rPr lang="en-US" smtClean="0">
                <a:solidFill>
                  <a:prstClr val="black">
                    <a:tint val="75000"/>
                  </a:prstClr>
                </a:solidFill>
              </a:rPr>
              <a:pPr defTabSz="921693"/>
              <a:t>‹#›</a:t>
            </a:fld>
            <a:endParaRPr lang="en-US">
              <a:solidFill>
                <a:prstClr val="black">
                  <a:tint val="75000"/>
                </a:prstClr>
              </a:solidFill>
            </a:endParaRPr>
          </a:p>
        </p:txBody>
      </p:sp>
    </p:spTree>
    <p:extLst>
      <p:ext uri="{BB962C8B-B14F-4D97-AF65-F5344CB8AC3E}">
        <p14:creationId xmlns:p14="http://schemas.microsoft.com/office/powerpoint/2010/main" val="35471540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7"/>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7"/>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21693"/>
            <a:fld id="{CC7E0B67-8FA0-4F66-9577-9C053E74A2A9}" type="datetimeFigureOut">
              <a:rPr lang="en-US" smtClean="0">
                <a:solidFill>
                  <a:prstClr val="black">
                    <a:tint val="75000"/>
                  </a:prstClr>
                </a:solidFill>
              </a:rPr>
              <a:pPr defTabSz="921693"/>
              <a:t>01/19/26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2169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21693"/>
            <a:fld id="{19737A6A-1E74-452D-93A8-6C3F3DFA172A}" type="slidenum">
              <a:rPr lang="en-US" smtClean="0">
                <a:solidFill>
                  <a:prstClr val="black">
                    <a:tint val="75000"/>
                  </a:prstClr>
                </a:solidFill>
              </a:rPr>
              <a:pPr defTabSz="921693"/>
              <a:t>‹#›</a:t>
            </a:fld>
            <a:endParaRPr lang="en-US">
              <a:solidFill>
                <a:prstClr val="black">
                  <a:tint val="75000"/>
                </a:prstClr>
              </a:solidFill>
            </a:endParaRPr>
          </a:p>
        </p:txBody>
      </p:sp>
    </p:spTree>
    <p:extLst>
      <p:ext uri="{BB962C8B-B14F-4D97-AF65-F5344CB8AC3E}">
        <p14:creationId xmlns:p14="http://schemas.microsoft.com/office/powerpoint/2010/main" val="877995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0551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8"/>
            <a:ext cx="10973838" cy="1143191"/>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083" y="1600469"/>
            <a:ext cx="5430971" cy="452565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50796" y="1600469"/>
            <a:ext cx="5432125" cy="220710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50796" y="3917873"/>
            <a:ext cx="5432125" cy="220825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4180873"/>
      </p:ext>
    </p:extLst>
  </p:cSld>
  <p:clrMapOvr>
    <a:masterClrMapping/>
  </p:clrMapOvr>
  <p:transition spd="slow" advTm="1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pPr/>
              <a:t>2026/1/19</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981315200"/>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pPr/>
              <a:t>2026/1/19</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362156868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pPr/>
              <a:t>2026/1/19</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594642522"/>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pPr/>
              <a:t>2026/1/19</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734997487"/>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5.jpg"/><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pPr/>
              <a:t>2026/1/19</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pPr/>
              <a:t>‹#›</a:t>
            </a:fld>
            <a:endParaRPr lang="zh-CN" altLang="en-US"/>
          </a:p>
        </p:txBody>
      </p:sp>
      <p:sp>
        <p:nvSpPr>
          <p:cNvPr id="7" name="灯片编号占位符 5">
            <a:extLst>
              <a:ext uri="{FF2B5EF4-FFF2-40B4-BE49-F238E27FC236}">
                <a16:creationId xmlns:a16="http://schemas.microsoft.com/office/drawing/2014/main" id="{08AF338E-D88B-427F-A5AF-B9C04D400451}"/>
              </a:ext>
            </a:extLst>
          </p:cNvPr>
          <p:cNvSpPr txBox="1">
            <a:spLocks/>
          </p:cNvSpPr>
          <p:nvPr userDrawn="1"/>
        </p:nvSpPr>
        <p:spPr>
          <a:xfrm>
            <a:off x="9258300" y="6538108"/>
            <a:ext cx="3141785" cy="365125"/>
          </a:xfrm>
          <a:prstGeom prst="rect">
            <a:avLst/>
          </a:prstGeom>
        </p:spPr>
        <p:txBody>
          <a:bodyPr/>
          <a:lstStyle>
            <a:defPPr>
              <a:defRPr lang="en-US"/>
            </a:defPPr>
            <a:lvl1pPr marL="0" algn="l" defTabSz="914400" rtl="0" eaLnBrk="1" latinLnBrk="0" hangingPunct="1">
              <a:defRPr sz="1200" i="1" kern="1200">
                <a:solidFill>
                  <a:srgbClr val="002060"/>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Hương Thảo: tranthao121004@gmail.com</a:t>
            </a:r>
            <a:endParaRPr lang="zh-CN" altLang="en-US" dirty="0"/>
          </a:p>
        </p:txBody>
      </p:sp>
    </p:spTree>
    <p:extLst>
      <p:ext uri="{BB962C8B-B14F-4D97-AF65-F5344CB8AC3E}">
        <p14:creationId xmlns:p14="http://schemas.microsoft.com/office/powerpoint/2010/main" val="1734471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148975679"/>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768" r:id="rId3"/>
    <p:sldLayoutId id="214748376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FDED92B-7180-4E8E-9FA1-47FFA8006457}" type="datetimeFigureOut">
              <a:rPr lang="zh-CN" altLang="en-US" smtClean="0">
                <a:solidFill>
                  <a:prstClr val="black">
                    <a:tint val="75000"/>
                  </a:prstClr>
                </a:solidFill>
              </a:rPr>
              <a:pPr defTabSz="914400"/>
              <a:t>2026/1/19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B11227F-0E14-47DF-A00B-C9B5FCB87C35}"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300211672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9F0D9AA7-707F-4551-88C2-AF3BE79FC7A4}"/>
              </a:ext>
            </a:extLst>
          </p:cNvPr>
          <p:cNvSpPr>
            <a:spLocks noGrp="1"/>
          </p:cNvSpPr>
          <p:nvPr>
            <p:ph type="sldNum" sz="quarter" idx="4"/>
          </p:nvPr>
        </p:nvSpPr>
        <p:spPr>
          <a:xfrm>
            <a:off x="9390185" y="6584950"/>
            <a:ext cx="3141785" cy="365125"/>
          </a:xfrm>
          <a:prstGeom prst="rect">
            <a:avLst/>
          </a:prstGeom>
        </p:spPr>
        <p:txBody>
          <a:bodyPr/>
          <a:lstStyle>
            <a:lvl1pPr>
              <a:defRPr sz="1200" i="1">
                <a:solidFill>
                  <a:srgbClr val="002060"/>
                </a:solidFill>
                <a:latin typeface="Times New Roman" panose="02020603050405020304" pitchFamily="18" charset="0"/>
                <a:cs typeface="Times New Roman" panose="02020603050405020304" pitchFamily="18" charset="0"/>
              </a:defRPr>
            </a:lvl1pPr>
          </a:lstStyle>
          <a:p>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315260547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65622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4" r:id="rId4"/>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38" tIns="45719" rIns="91438" bIns="4571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21693"/>
            <a:fld id="{CC7E0B67-8FA0-4F66-9577-9C053E74A2A9}" type="datetimeFigureOut">
              <a:rPr lang="en-US" smtClean="0">
                <a:solidFill>
                  <a:prstClr val="black">
                    <a:tint val="75000"/>
                  </a:prstClr>
                </a:solidFill>
              </a:rPr>
              <a:pPr defTabSz="921693"/>
              <a:t>01/19/26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21693"/>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21693"/>
            <a:fld id="{19737A6A-1E74-452D-93A8-6C3F3DFA172A}" type="slidenum">
              <a:rPr lang="en-US" smtClean="0">
                <a:solidFill>
                  <a:prstClr val="black">
                    <a:tint val="75000"/>
                  </a:prstClr>
                </a:solidFill>
              </a:rPr>
              <a:pPr defTabSz="921693"/>
              <a:t>‹#›</a:t>
            </a:fld>
            <a:endParaRPr lang="en-US">
              <a:solidFill>
                <a:prstClr val="black">
                  <a:tint val="75000"/>
                </a:prstClr>
              </a:solidFill>
            </a:endParaRPr>
          </a:p>
        </p:txBody>
      </p:sp>
    </p:spTree>
    <p:extLst>
      <p:ext uri="{BB962C8B-B14F-4D97-AF65-F5344CB8AC3E}">
        <p14:creationId xmlns:p14="http://schemas.microsoft.com/office/powerpoint/2010/main" val="412874561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txStyles>
    <p:titleStyle>
      <a:lvl1pPr algn="l" defTabSz="914355" rtl="0" eaLnBrk="1" latinLnBrk="0" hangingPunct="1">
        <a:lnSpc>
          <a:spcPct val="90000"/>
        </a:lnSpc>
        <a:spcBef>
          <a:spcPct val="0"/>
        </a:spcBef>
        <a:buNone/>
        <a:defRPr sz="4425" kern="1200">
          <a:solidFill>
            <a:schemeClr val="tx1"/>
          </a:solidFill>
          <a:latin typeface="+mj-lt"/>
          <a:ea typeface="+mj-ea"/>
          <a:cs typeface="+mj-cs"/>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775"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25"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9.xml"/><Relationship Id="rId7"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tags" Target="../tags/tag8.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3.wdp"/><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tags" Target="../tags/tag9.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6.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0.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1.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4.xml"/><Relationship Id="rId6" Type="http://schemas.microsoft.com/office/2007/relationships/hdphoto" Target="../media/hdphoto7.wdp"/><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7.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12.xml"/><Relationship Id="rId6" Type="http://schemas.microsoft.com/office/2007/relationships/hdphoto" Target="../media/hdphoto3.wdp"/><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87.em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customXml" Target="../ink/ink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audio2.wav"/><Relationship Id="rId11" Type="http://schemas.microsoft.com/office/2007/relationships/hdphoto" Target="../media/hdphoto8.wdp"/><Relationship Id="rId5" Type="http://schemas.openxmlformats.org/officeDocument/2006/relationships/audio" Target="../media/audio1.wav"/><Relationship Id="rId10" Type="http://schemas.openxmlformats.org/officeDocument/2006/relationships/image" Target="../media/image47.png"/><Relationship Id="rId4" Type="http://schemas.openxmlformats.org/officeDocument/2006/relationships/notesSlide" Target="../notesSlides/notesSlide19.xml"/><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media1.mp3"/><Relationship Id="rId7" Type="http://schemas.openxmlformats.org/officeDocument/2006/relationships/image" Target="../media/image28.png"/><Relationship Id="rId2" Type="http://schemas.microsoft.com/office/2007/relationships/media" Target="../media/media1.mp3"/><Relationship Id="rId1" Type="http://schemas.openxmlformats.org/officeDocument/2006/relationships/tags" Target="../tags/tag4.xml"/><Relationship Id="rId6" Type="http://schemas.openxmlformats.org/officeDocument/2006/relationships/image" Target="../media/image27.png"/><Relationship Id="rId5" Type="http://schemas.openxmlformats.org/officeDocument/2006/relationships/notesSlide" Target="../notesSlides/notesSlide5.xml"/><Relationship Id="rId4" Type="http://schemas.openxmlformats.org/officeDocument/2006/relationships/slideLayout" Target="../slideLayouts/slideLayout12.xml"/><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6.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5.xml"/><Relationship Id="rId6" Type="http://schemas.microsoft.com/office/2007/relationships/hdphoto" Target="../media/hdphoto3.wdp"/><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6.xml"/><Relationship Id="rId5" Type="http://schemas.microsoft.com/office/2007/relationships/hdphoto" Target="../media/hdphoto3.wdp"/><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customXml" Target="../ink/ink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249BC14-F1C4-4295-BEC7-7F47C38864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18">
            <a:extLst>
              <a:ext uri="{FF2B5EF4-FFF2-40B4-BE49-F238E27FC236}">
                <a16:creationId xmlns:a16="http://schemas.microsoft.com/office/drawing/2014/main" id="{24BDCB22-0369-40F5-AECC-34886F39ACD2}"/>
              </a:ext>
            </a:extLst>
          </p:cNvPr>
          <p:cNvSpPr>
            <a:spLocks noChangeArrowheads="1"/>
          </p:cNvSpPr>
          <p:nvPr>
            <p:custDataLst>
              <p:tags r:id="rId1"/>
            </p:custDataLst>
          </p:nvPr>
        </p:nvSpPr>
        <p:spPr bwMode="auto">
          <a:xfrm>
            <a:off x="2205678" y="2351045"/>
            <a:ext cx="7361234" cy="92333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6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altLang="zh-CN" sz="6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2: </a:t>
            </a:r>
            <a:r>
              <a:rPr kumimoji="0" lang="en-US" altLang="zh-CN" sz="6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altLang="zh-CN" sz="6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altLang="zh-CN" sz="6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endParaRPr kumimoji="0" lang="en-US" altLang="zh-CN" sz="6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9178041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14:presetBounceEnd="5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50000">
                                          <p:cBhvr additive="base">
                                            <p:cTn id="12"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6" repeatCount="indefinite" fill="remove" display="0">
                      <p:stCondLst>
                        <p:cond delay="indefinite"/>
                      </p:stCondLst>
                      <p:endCondLst>
                        <p:cond evt="onStopAudio" delay="0">
                          <p:tgtEl>
                            <p:sldTgt/>
                          </p:tgtEl>
                        </p:cond>
                      </p:endCondLst>
                    </p:cTn>
                    <p:tgtEl>
                      <p:spTgt spid="18"/>
                    </p:tgtEl>
                  </p:cMediaNode>
                </p:audio>
              </p:childTnLst>
            </p:cTn>
          </p:par>
        </p:tnLst>
        <p:bldLst>
          <p:bldP spid="1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F16B5D-7B53-4AC6-8024-65B4A9D92F51}"/>
              </a:ext>
            </a:extLst>
          </p:cNvPr>
          <p:cNvGrpSpPr/>
          <p:nvPr/>
        </p:nvGrpSpPr>
        <p:grpSpPr>
          <a:xfrm>
            <a:off x="753052" y="227065"/>
            <a:ext cx="1820027" cy="555217"/>
            <a:chOff x="635794" y="386605"/>
            <a:chExt cx="1395893" cy="555217"/>
          </a:xfrm>
        </p:grpSpPr>
        <p:sp>
          <p:nvSpPr>
            <p:cNvPr id="8" name="TextBox 7">
              <a:extLst>
                <a:ext uri="{FF2B5EF4-FFF2-40B4-BE49-F238E27FC236}">
                  <a16:creationId xmlns:a16="http://schemas.microsoft.com/office/drawing/2014/main" id="{925C8150-DA8A-4D5E-A197-BAAC48D3552A}"/>
                </a:ext>
              </a:extLst>
            </p:cNvPr>
            <p:cNvSpPr txBox="1"/>
            <p:nvPr/>
          </p:nvSpPr>
          <p:spPr>
            <a:xfrm>
              <a:off x="1218102" y="386605"/>
              <a:ext cx="813585" cy="5309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en-US"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9" name="Picture 8">
              <a:extLst>
                <a:ext uri="{FF2B5EF4-FFF2-40B4-BE49-F238E27FC236}">
                  <a16:creationId xmlns:a16="http://schemas.microsoft.com/office/drawing/2014/main" id="{485AA475-D7A4-4447-906D-B1EE42B76D93}"/>
                </a:ext>
              </a:extLst>
            </p:cNvPr>
            <p:cNvPicPr>
              <a:picLocks noChangeAspect="1"/>
            </p:cNvPicPr>
            <p:nvPr/>
          </p:nvPicPr>
          <p:blipFill rotWithShape="1">
            <a:blip r:embed="rId5" cstate="print">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3" name="TextBox 12">
            <a:extLst>
              <a:ext uri="{FF2B5EF4-FFF2-40B4-BE49-F238E27FC236}">
                <a16:creationId xmlns:a16="http://schemas.microsoft.com/office/drawing/2014/main" id="{9A445345-1C97-4283-A373-B4764C1F6B71}"/>
              </a:ext>
            </a:extLst>
          </p:cNvPr>
          <p:cNvSpPr txBox="1"/>
          <p:nvPr/>
        </p:nvSpPr>
        <p:spPr>
          <a:xfrm>
            <a:off x="3951380" y="652284"/>
            <a:ext cx="4811619" cy="98251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44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 nước nổi</a:t>
            </a:r>
            <a:endParaRPr kumimoji="0" lang="en-US" sz="44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TextBox 13">
            <a:extLst>
              <a:ext uri="{FF2B5EF4-FFF2-40B4-BE49-F238E27FC236}">
                <a16:creationId xmlns:a16="http://schemas.microsoft.com/office/drawing/2014/main" id="{B45B6452-7753-47F1-8F93-40ECB94E6E30}"/>
              </a:ext>
            </a:extLst>
          </p:cNvPr>
          <p:cNvSpPr txBox="1"/>
          <p:nvPr/>
        </p:nvSpPr>
        <p:spPr>
          <a:xfrm>
            <a:off x="324678" y="1614901"/>
            <a:ext cx="11542643" cy="2955746"/>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này, người làng tôi gọi là mùa nước nổi, không gọi là mùa nước lũ, vì nước lên hiền hoà. Nước mỗi ngày một dâng lên. Mưa dầm dề, mưa sướt mướt ngày này qua ngày khác.</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32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a:extLst>
              <a:ext uri="{FF2B5EF4-FFF2-40B4-BE49-F238E27FC236}">
                <a16:creationId xmlns:a16="http://schemas.microsoft.com/office/drawing/2014/main" id="{BC7CE015-97B6-4761-B4CF-2282556BB7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779" y="1806333"/>
            <a:ext cx="578156" cy="546342"/>
          </a:xfrm>
          <a:prstGeom prst="rect">
            <a:avLst/>
          </a:prstGeom>
        </p:spPr>
      </p:pic>
    </p:spTree>
    <p:custDataLst>
      <p:tags r:id="rId1"/>
    </p:custDataLst>
    <p:extLst>
      <p:ext uri="{BB962C8B-B14F-4D97-AF65-F5344CB8AC3E}">
        <p14:creationId xmlns:p14="http://schemas.microsoft.com/office/powerpoint/2010/main" val="2441617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F16B5D-7B53-4AC6-8024-65B4A9D92F51}"/>
              </a:ext>
            </a:extLst>
          </p:cNvPr>
          <p:cNvGrpSpPr/>
          <p:nvPr/>
        </p:nvGrpSpPr>
        <p:grpSpPr>
          <a:xfrm>
            <a:off x="753052" y="227065"/>
            <a:ext cx="1820027" cy="555217"/>
            <a:chOff x="635794" y="386605"/>
            <a:chExt cx="1395893" cy="555217"/>
          </a:xfrm>
        </p:grpSpPr>
        <p:sp>
          <p:nvSpPr>
            <p:cNvPr id="8" name="TextBox 7">
              <a:extLst>
                <a:ext uri="{FF2B5EF4-FFF2-40B4-BE49-F238E27FC236}">
                  <a16:creationId xmlns:a16="http://schemas.microsoft.com/office/drawing/2014/main" id="{925C8150-DA8A-4D5E-A197-BAAC48D3552A}"/>
                </a:ext>
              </a:extLst>
            </p:cNvPr>
            <p:cNvSpPr txBox="1"/>
            <p:nvPr/>
          </p:nvSpPr>
          <p:spPr>
            <a:xfrm>
              <a:off x="1218102" y="386605"/>
              <a:ext cx="813585" cy="5309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en-US"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9" name="Picture 8">
              <a:extLst>
                <a:ext uri="{FF2B5EF4-FFF2-40B4-BE49-F238E27FC236}">
                  <a16:creationId xmlns:a16="http://schemas.microsoft.com/office/drawing/2014/main" id="{485AA475-D7A4-4447-906D-B1EE42B76D93}"/>
                </a:ext>
              </a:extLst>
            </p:cNvPr>
            <p:cNvPicPr>
              <a:picLocks noChangeAspect="1"/>
            </p:cNvPicPr>
            <p:nvPr/>
          </p:nvPicPr>
          <p:blipFill rotWithShape="1">
            <a:blip r:embed="rId5" cstate="print">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4" name="TextBox 13">
            <a:extLst>
              <a:ext uri="{FF2B5EF4-FFF2-40B4-BE49-F238E27FC236}">
                <a16:creationId xmlns:a16="http://schemas.microsoft.com/office/drawing/2014/main" id="{B45B6452-7753-47F1-8F93-40ECB94E6E30}"/>
              </a:ext>
            </a:extLst>
          </p:cNvPr>
          <p:cNvSpPr txBox="1"/>
          <p:nvPr/>
        </p:nvSpPr>
        <p:spPr>
          <a:xfrm>
            <a:off x="324678" y="652876"/>
            <a:ext cx="11542643" cy="4433073"/>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32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1" name="Picture 10">
            <a:extLst>
              <a:ext uri="{FF2B5EF4-FFF2-40B4-BE49-F238E27FC236}">
                <a16:creationId xmlns:a16="http://schemas.microsoft.com/office/drawing/2014/main" id="{3E0C1F25-B941-4F7F-AE2C-D6AC81EA3B37}"/>
              </a:ext>
            </a:extLst>
          </p:cNvPr>
          <p:cNvPicPr>
            <a:picLocks noChangeAspect="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52820" y="1482227"/>
            <a:ext cx="607189" cy="571052"/>
          </a:xfrm>
          <a:prstGeom prst="rect">
            <a:avLst/>
          </a:prstGeom>
        </p:spPr>
      </p:pic>
    </p:spTree>
    <p:custDataLst>
      <p:tags r:id="rId1"/>
    </p:custDataLst>
    <p:extLst>
      <p:ext uri="{BB962C8B-B14F-4D97-AF65-F5344CB8AC3E}">
        <p14:creationId xmlns:p14="http://schemas.microsoft.com/office/powerpoint/2010/main" val="3949530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F14876-19CD-4D26-9B27-557E70F80075}"/>
              </a:ext>
            </a:extLst>
          </p:cNvPr>
          <p:cNvSpPr txBox="1"/>
          <p:nvPr/>
        </p:nvSpPr>
        <p:spPr>
          <a:xfrm>
            <a:off x="1245839" y="230611"/>
            <a:ext cx="1702661" cy="7524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6847F7A5-5D7B-433B-9A47-78AE04088869}"/>
              </a:ext>
            </a:extLst>
          </p:cNvPr>
          <p:cNvPicPr>
            <a:picLocks noChangeAspect="1"/>
          </p:cNvPicPr>
          <p:nvPr/>
        </p:nvPicPr>
        <p:blipFill rotWithShape="1">
          <a:blip r:embed="rId4" cstate="print">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344209" y="241227"/>
            <a:ext cx="1218647" cy="882539"/>
          </a:xfrm>
          <a:prstGeom prst="rect">
            <a:avLst/>
          </a:prstGeom>
        </p:spPr>
      </p:pic>
      <p:sp>
        <p:nvSpPr>
          <p:cNvPr id="9" name="TextBox 8">
            <a:extLst>
              <a:ext uri="{FF2B5EF4-FFF2-40B4-BE49-F238E27FC236}">
                <a16:creationId xmlns:a16="http://schemas.microsoft.com/office/drawing/2014/main" id="{6D11A8ED-0FA5-4966-A631-2144108B0D76}"/>
              </a:ext>
            </a:extLst>
          </p:cNvPr>
          <p:cNvSpPr txBox="1"/>
          <p:nvPr/>
        </p:nvSpPr>
        <p:spPr>
          <a:xfrm>
            <a:off x="2859990" y="181269"/>
            <a:ext cx="6402079" cy="9174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ngữ</a:t>
            </a:r>
            <a:endPar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422ACF6E-78BA-4E08-BDBB-66B436C35A67}"/>
              </a:ext>
            </a:extLst>
          </p:cNvPr>
          <p:cNvSpPr/>
          <p:nvPr/>
        </p:nvSpPr>
        <p:spPr>
          <a:xfrm>
            <a:off x="2948500" y="1368970"/>
            <a:ext cx="9115513"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con </a:t>
            </a:r>
            <a:r>
              <a:rPr kumimoji="0" lang="vi-VN" sz="3200" b="0" i="0" u="none" strike="noStrike" kern="1200" cap="none" spc="0" normalizeH="0" baseline="0" noProof="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sông lớn </a:t>
            </a:r>
            <a:r>
              <a:rPr kumimoji="0" lang="vi-VN" sz="3200" b="0"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ở miền Nam nước 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id="{F7FCF303-53C2-43AA-B9F3-56A6F6B41DC4}"/>
              </a:ext>
            </a:extLst>
          </p:cNvPr>
          <p:cNvSpPr/>
          <p:nvPr/>
        </p:nvSpPr>
        <p:spPr>
          <a:xfrm>
            <a:off x="1216970" y="1253267"/>
            <a:ext cx="2433319" cy="73975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Cửu Long</a:t>
            </a:r>
            <a:endPar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2" descr="Danh sách 8 cửa sông còn sót lại của sông Cửu Long">
            <a:extLst>
              <a:ext uri="{FF2B5EF4-FFF2-40B4-BE49-F238E27FC236}">
                <a16:creationId xmlns:a16="http://schemas.microsoft.com/office/drawing/2014/main" id="{9D8C9E8C-06B7-4FB7-8446-A9B87424826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44209" y="2372919"/>
            <a:ext cx="6177646" cy="3999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Sai, Cửu Long hiện còn 7 cửa sông đổ ra biển - VnExpre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1362" y="2372919"/>
            <a:ext cx="5179724" cy="3926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3957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F16B5D-7B53-4AC6-8024-65B4A9D92F51}"/>
              </a:ext>
            </a:extLst>
          </p:cNvPr>
          <p:cNvGrpSpPr/>
          <p:nvPr/>
        </p:nvGrpSpPr>
        <p:grpSpPr>
          <a:xfrm>
            <a:off x="753052" y="227065"/>
            <a:ext cx="1820027" cy="555217"/>
            <a:chOff x="635794" y="386605"/>
            <a:chExt cx="1395893" cy="555217"/>
          </a:xfrm>
        </p:grpSpPr>
        <p:sp>
          <p:nvSpPr>
            <p:cNvPr id="8" name="TextBox 7">
              <a:extLst>
                <a:ext uri="{FF2B5EF4-FFF2-40B4-BE49-F238E27FC236}">
                  <a16:creationId xmlns:a16="http://schemas.microsoft.com/office/drawing/2014/main" id="{925C8150-DA8A-4D5E-A197-BAAC48D3552A}"/>
                </a:ext>
              </a:extLst>
            </p:cNvPr>
            <p:cNvSpPr txBox="1"/>
            <p:nvPr/>
          </p:nvSpPr>
          <p:spPr>
            <a:xfrm>
              <a:off x="1218102" y="386605"/>
              <a:ext cx="813585" cy="5309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en-US"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9" name="Picture 8">
              <a:extLst>
                <a:ext uri="{FF2B5EF4-FFF2-40B4-BE49-F238E27FC236}">
                  <a16:creationId xmlns:a16="http://schemas.microsoft.com/office/drawing/2014/main" id="{485AA475-D7A4-4447-906D-B1EE42B76D93}"/>
                </a:ext>
              </a:extLst>
            </p:cNvPr>
            <p:cNvPicPr>
              <a:picLocks noChangeAspect="1"/>
            </p:cNvPicPr>
            <p:nvPr/>
          </p:nvPicPr>
          <p:blipFill rotWithShape="1">
            <a:blip r:embed="rId5" cstate="print">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4" name="TextBox 13">
            <a:extLst>
              <a:ext uri="{FF2B5EF4-FFF2-40B4-BE49-F238E27FC236}">
                <a16:creationId xmlns:a16="http://schemas.microsoft.com/office/drawing/2014/main" id="{B45B6452-7753-47F1-8F93-40ECB94E6E30}"/>
              </a:ext>
            </a:extLst>
          </p:cNvPr>
          <p:cNvSpPr txBox="1"/>
          <p:nvPr/>
        </p:nvSpPr>
        <p:spPr>
          <a:xfrm>
            <a:off x="324678" y="652876"/>
            <a:ext cx="11542643" cy="5171737"/>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Ngủ một đêm, sáng dậy, nước ngập lên những viên gạch. Phải lấy ván, lấy tre làm cầu từ cửa trước vào đến tận bếp. Vui quá! Có cả một cây cầu lắt lẻo ngay dưới mái nhà.</a:t>
            </a:r>
          </a:p>
        </p:txBody>
      </p:sp>
      <p:pic>
        <p:nvPicPr>
          <p:cNvPr id="12" name="Picture 11">
            <a:extLst>
              <a:ext uri="{FF2B5EF4-FFF2-40B4-BE49-F238E27FC236}">
                <a16:creationId xmlns:a16="http://schemas.microsoft.com/office/drawing/2014/main" id="{6D9DBA5E-D523-4021-BECC-D7622E8167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831" y="896128"/>
            <a:ext cx="563840" cy="563840"/>
          </a:xfrm>
          <a:prstGeom prst="rect">
            <a:avLst/>
          </a:prstGeom>
        </p:spPr>
      </p:pic>
      <p:sp>
        <p:nvSpPr>
          <p:cNvPr id="4" name="Oval 3">
            <a:extLst>
              <a:ext uri="{FF2B5EF4-FFF2-40B4-BE49-F238E27FC236}">
                <a16:creationId xmlns:a16="http://schemas.microsoft.com/office/drawing/2014/main" id="{DC588604-40E9-44BA-B0C6-B06FC734DF5B}"/>
              </a:ext>
            </a:extLst>
          </p:cNvPr>
          <p:cNvSpPr/>
          <p:nvPr/>
        </p:nvSpPr>
        <p:spPr>
          <a:xfrm>
            <a:off x="568831" y="3765505"/>
            <a:ext cx="563840" cy="5532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1" u="none" strike="noStrike" kern="1200" cap="none" spc="0" normalizeH="0" baseline="0" noProof="0" dirty="0">
                <a:ln>
                  <a:noFill/>
                </a:ln>
                <a:solidFill>
                  <a:srgbClr val="BAE5E4"/>
                </a:solidFill>
                <a:effectLst/>
                <a:uLnTx/>
                <a:uFillTx/>
                <a:latin typeface="Arial" panose="020B0604020202020204" pitchFamily="34" charset="0"/>
                <a:ea typeface="+mn-ea"/>
                <a:cs typeface="+mn-cs"/>
              </a:rPr>
              <a:t>4</a:t>
            </a:r>
          </a:p>
        </p:txBody>
      </p:sp>
    </p:spTree>
    <p:custDataLst>
      <p:tags r:id="rId1"/>
    </p:custDataLst>
    <p:extLst>
      <p:ext uri="{BB962C8B-B14F-4D97-AF65-F5344CB8AC3E}">
        <p14:creationId xmlns:p14="http://schemas.microsoft.com/office/powerpoint/2010/main" val="1848342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F14876-19CD-4D26-9B27-557E70F80075}"/>
              </a:ext>
            </a:extLst>
          </p:cNvPr>
          <p:cNvSpPr txBox="1"/>
          <p:nvPr/>
        </p:nvSpPr>
        <p:spPr>
          <a:xfrm>
            <a:off x="1245839" y="230611"/>
            <a:ext cx="1702661" cy="7524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6847F7A5-5D7B-433B-9A47-78AE04088869}"/>
              </a:ext>
            </a:extLst>
          </p:cNvPr>
          <p:cNvPicPr>
            <a:picLocks noChangeAspect="1"/>
          </p:cNvPicPr>
          <p:nvPr/>
        </p:nvPicPr>
        <p:blipFill rotWithShape="1">
          <a:blip r:embed="rId3" cstate="print">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44209" y="241227"/>
            <a:ext cx="1218647" cy="882539"/>
          </a:xfrm>
          <a:prstGeom prst="rect">
            <a:avLst/>
          </a:prstGeom>
        </p:spPr>
      </p:pic>
      <p:sp>
        <p:nvSpPr>
          <p:cNvPr id="9" name="TextBox 8">
            <a:extLst>
              <a:ext uri="{FF2B5EF4-FFF2-40B4-BE49-F238E27FC236}">
                <a16:creationId xmlns:a16="http://schemas.microsoft.com/office/drawing/2014/main" id="{6D11A8ED-0FA5-4966-A631-2144108B0D76}"/>
              </a:ext>
            </a:extLst>
          </p:cNvPr>
          <p:cNvSpPr txBox="1"/>
          <p:nvPr/>
        </p:nvSpPr>
        <p:spPr>
          <a:xfrm>
            <a:off x="2859990" y="181269"/>
            <a:ext cx="6402079" cy="9174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ngữ</a:t>
            </a:r>
            <a:endPar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a:extLst>
              <a:ext uri="{FF2B5EF4-FFF2-40B4-BE49-F238E27FC236}">
                <a16:creationId xmlns:a16="http://schemas.microsoft.com/office/drawing/2014/main" id="{B98FD808-DA4D-4248-9537-B52B11140589}"/>
              </a:ext>
            </a:extLst>
          </p:cNvPr>
          <p:cNvSpPr/>
          <p:nvPr/>
        </p:nvSpPr>
        <p:spPr>
          <a:xfrm>
            <a:off x="1244119" y="1166449"/>
            <a:ext cx="5368441" cy="73975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 ròng ròng (cá lòng ròng) </a:t>
            </a:r>
            <a:endPar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79E8FD20-A447-4765-A51B-0851A0C6C404}"/>
              </a:ext>
            </a:extLst>
          </p:cNvPr>
          <p:cNvSpPr txBox="1"/>
          <p:nvPr/>
        </p:nvSpPr>
        <p:spPr>
          <a:xfrm>
            <a:off x="6042395" y="1325596"/>
            <a:ext cx="5669143" cy="17246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loài cá lóc nhỏ,</a:t>
            </a:r>
            <a:r>
              <a:rPr kumimoji="0" lang="en-US" sz="3200" b="0"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bơi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theo đàn vào mùa nước nổi.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3200" b="0"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DA35830A-0D95-4C07-A6A2-F2D1A996D4BA}"/>
              </a:ext>
            </a:extLst>
          </p:cNvPr>
          <p:cNvSpPr txBox="1"/>
          <p:nvPr/>
        </p:nvSpPr>
        <p:spPr>
          <a:xfrm>
            <a:off x="1245839" y="1406227"/>
            <a:ext cx="5082820" cy="73975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5"/>
          <a:stretch>
            <a:fillRect/>
          </a:stretch>
        </p:blipFill>
        <p:spPr>
          <a:xfrm>
            <a:off x="1814284" y="2583543"/>
            <a:ext cx="8246263" cy="4274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8730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500"/>
                            </p:stCondLst>
                            <p:childTnLst>
                              <p:par>
                                <p:cTn id="19" presetID="22" presetClass="entr" presetSubtype="8" fill="hold" grpId="0" nodeType="afterEffect" nodePh="1">
                                  <p:stCondLst>
                                    <p:cond delay="0"/>
                                  </p:stCondLst>
                                  <p:endCondLst>
                                    <p:cond evt="begin" delay="0">
                                      <p:tn val="19"/>
                                    </p:cond>
                                  </p:end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F14876-19CD-4D26-9B27-557E70F80075}"/>
              </a:ext>
            </a:extLst>
          </p:cNvPr>
          <p:cNvSpPr txBox="1"/>
          <p:nvPr/>
        </p:nvSpPr>
        <p:spPr>
          <a:xfrm>
            <a:off x="1245839" y="230611"/>
            <a:ext cx="1702661" cy="7524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6847F7A5-5D7B-433B-9A47-78AE04088869}"/>
              </a:ext>
            </a:extLst>
          </p:cNvPr>
          <p:cNvPicPr>
            <a:picLocks noChangeAspect="1"/>
          </p:cNvPicPr>
          <p:nvPr/>
        </p:nvPicPr>
        <p:blipFill rotWithShape="1">
          <a:blip r:embed="rId4" cstate="print">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344209" y="241227"/>
            <a:ext cx="1218647" cy="882539"/>
          </a:xfrm>
          <a:prstGeom prst="rect">
            <a:avLst/>
          </a:prstGeom>
        </p:spPr>
      </p:pic>
      <p:sp>
        <p:nvSpPr>
          <p:cNvPr id="9" name="TextBox 8">
            <a:extLst>
              <a:ext uri="{FF2B5EF4-FFF2-40B4-BE49-F238E27FC236}">
                <a16:creationId xmlns:a16="http://schemas.microsoft.com/office/drawing/2014/main" id="{6D11A8ED-0FA5-4966-A631-2144108B0D76}"/>
              </a:ext>
            </a:extLst>
          </p:cNvPr>
          <p:cNvSpPr txBox="1"/>
          <p:nvPr/>
        </p:nvSpPr>
        <p:spPr>
          <a:xfrm>
            <a:off x="2859990" y="181269"/>
            <a:ext cx="6402079" cy="9174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ngữ</a:t>
            </a:r>
            <a:endPar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17">
            <a:extLst>
              <a:ext uri="{FF2B5EF4-FFF2-40B4-BE49-F238E27FC236}">
                <a16:creationId xmlns:a16="http://schemas.microsoft.com/office/drawing/2014/main" id="{5BB0C9FB-1855-47CA-BD41-7CC2B0EE8609}"/>
              </a:ext>
            </a:extLst>
          </p:cNvPr>
          <p:cNvSpPr/>
          <p:nvPr/>
        </p:nvSpPr>
        <p:spPr>
          <a:xfrm>
            <a:off x="2060813" y="1285862"/>
            <a:ext cx="9874487"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đất, cát nhỏ mịn, hoà tan trong dòng nước </a:t>
            </a:r>
            <a:r>
              <a:rPr kumimoji="0" lang="vi-VN" sz="3200" b="0" i="0" u="none" strike="noStrike" kern="1200" cap="none" spc="0" normalizeH="0" baseline="0" noProof="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hoặc lắng </a:t>
            </a:r>
            <a:r>
              <a:rPr kumimoji="0" lang="vi-VN" sz="3200" b="0"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đọng lại ở bờ sông, bãi bồi. </a:t>
            </a:r>
            <a:endParaRPr kumimoji="0" lang="x-none"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a:extLst>
              <a:ext uri="{FF2B5EF4-FFF2-40B4-BE49-F238E27FC236}">
                <a16:creationId xmlns:a16="http://schemas.microsoft.com/office/drawing/2014/main" id="{DC8C1E11-CA95-4C55-B1F1-B257F82B0F3B}"/>
              </a:ext>
            </a:extLst>
          </p:cNvPr>
          <p:cNvSpPr/>
          <p:nvPr/>
        </p:nvSpPr>
        <p:spPr>
          <a:xfrm>
            <a:off x="716474" y="1161443"/>
            <a:ext cx="1692764" cy="73975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phù sa</a:t>
            </a:r>
            <a:endPar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6" descr="Lở mãi sao không phù sa - Văn nghệ Tiền Giang online">
            <a:extLst>
              <a:ext uri="{FF2B5EF4-FFF2-40B4-BE49-F238E27FC236}">
                <a16:creationId xmlns:a16="http://schemas.microsoft.com/office/drawing/2014/main" id="{4CB18963-56B2-4D5E-BD2E-0D035888C5F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2060813" y="2363080"/>
            <a:ext cx="7682787" cy="4139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816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F16B5D-7B53-4AC6-8024-65B4A9D92F51}"/>
              </a:ext>
            </a:extLst>
          </p:cNvPr>
          <p:cNvGrpSpPr/>
          <p:nvPr/>
        </p:nvGrpSpPr>
        <p:grpSpPr>
          <a:xfrm>
            <a:off x="753052" y="227065"/>
            <a:ext cx="1820027" cy="555217"/>
            <a:chOff x="635794" y="386605"/>
            <a:chExt cx="1395893" cy="555217"/>
          </a:xfrm>
        </p:grpSpPr>
        <p:sp>
          <p:nvSpPr>
            <p:cNvPr id="8" name="TextBox 7">
              <a:extLst>
                <a:ext uri="{FF2B5EF4-FFF2-40B4-BE49-F238E27FC236}">
                  <a16:creationId xmlns:a16="http://schemas.microsoft.com/office/drawing/2014/main" id="{925C8150-DA8A-4D5E-A197-BAAC48D3552A}"/>
                </a:ext>
              </a:extLst>
            </p:cNvPr>
            <p:cNvSpPr txBox="1"/>
            <p:nvPr/>
          </p:nvSpPr>
          <p:spPr>
            <a:xfrm>
              <a:off x="1218102" y="386605"/>
              <a:ext cx="813585" cy="5309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en-US"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9" name="Picture 8">
              <a:extLst>
                <a:ext uri="{FF2B5EF4-FFF2-40B4-BE49-F238E27FC236}">
                  <a16:creationId xmlns:a16="http://schemas.microsoft.com/office/drawing/2014/main" id="{485AA475-D7A4-4447-906D-B1EE42B76D93}"/>
                </a:ext>
              </a:extLst>
            </p:cNvPr>
            <p:cNvPicPr>
              <a:picLocks noChangeAspect="1"/>
            </p:cNvPicPr>
            <p:nvPr/>
          </p:nvPicPr>
          <p:blipFill rotWithShape="1">
            <a:blip r:embed="rId5" cstate="print">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4" name="TextBox 13">
            <a:extLst>
              <a:ext uri="{FF2B5EF4-FFF2-40B4-BE49-F238E27FC236}">
                <a16:creationId xmlns:a16="http://schemas.microsoft.com/office/drawing/2014/main" id="{B45B6452-7753-47F1-8F93-40ECB94E6E30}"/>
              </a:ext>
            </a:extLst>
          </p:cNvPr>
          <p:cNvSpPr txBox="1"/>
          <p:nvPr/>
        </p:nvSpPr>
        <p:spPr>
          <a:xfrm>
            <a:off x="324678" y="986704"/>
            <a:ext cx="11542643" cy="2308324"/>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 </a:t>
            </a:r>
            <a:r>
              <a:rPr kumimoji="0" 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đêm, sáng dậy, nước ngập lên những viên gạch. Phải lấy ván, lấy tre làm cầu từ cửa trước vào đến tận bếp. Vui quá! Có cả một cây cầu lắt lẻo ngay dưới mái nhà.</a:t>
            </a:r>
          </a:p>
        </p:txBody>
      </p:sp>
      <p:sp>
        <p:nvSpPr>
          <p:cNvPr id="4" name="Oval 3">
            <a:extLst>
              <a:ext uri="{FF2B5EF4-FFF2-40B4-BE49-F238E27FC236}">
                <a16:creationId xmlns:a16="http://schemas.microsoft.com/office/drawing/2014/main" id="{DC588604-40E9-44BA-B0C6-B06FC734DF5B}"/>
              </a:ext>
            </a:extLst>
          </p:cNvPr>
          <p:cNvSpPr/>
          <p:nvPr/>
        </p:nvSpPr>
        <p:spPr>
          <a:xfrm>
            <a:off x="753052" y="1167448"/>
            <a:ext cx="563840" cy="5532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1" u="none" strike="noStrike" kern="1200" cap="none" spc="0" normalizeH="0" baseline="0" noProof="0" dirty="0">
                <a:ln>
                  <a:noFill/>
                </a:ln>
                <a:solidFill>
                  <a:srgbClr val="BAE5E4"/>
                </a:solidFill>
                <a:effectLst/>
                <a:uLnTx/>
                <a:uFillTx/>
                <a:latin typeface="Arial" panose="020B0604020202020204" pitchFamily="34" charset="0"/>
                <a:ea typeface="+mn-ea"/>
                <a:cs typeface="+mn-cs"/>
              </a:rPr>
              <a:t>4</a:t>
            </a:r>
          </a:p>
        </p:txBody>
      </p:sp>
    </p:spTree>
    <p:custDataLst>
      <p:tags r:id="rId1"/>
    </p:custDataLst>
    <p:extLst>
      <p:ext uri="{BB962C8B-B14F-4D97-AF65-F5344CB8AC3E}">
        <p14:creationId xmlns:p14="http://schemas.microsoft.com/office/powerpoint/2010/main" val="4186868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0271F221-4D5E-49DF-A980-0905C56925B9}"/>
              </a:ext>
            </a:extLst>
          </p:cNvPr>
          <p:cNvSpPr/>
          <p:nvPr/>
        </p:nvSpPr>
        <p:spPr>
          <a:xfrm>
            <a:off x="8577944" y="-46102"/>
            <a:ext cx="3572902" cy="862471"/>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srgbClr val="FFFFFF"/>
                </a:solidFill>
                <a:effectLst/>
                <a:uLnTx/>
                <a:uFillTx/>
                <a:latin typeface="Arial"/>
                <a:ea typeface="+mn-ea"/>
                <a:cs typeface="+mn-cs"/>
              </a:rPr>
              <a:t>Đọc</a:t>
            </a:r>
            <a:r>
              <a:rPr kumimoji="0" lang="en-US" sz="2800" b="0" i="0" u="none" strike="noStrike" kern="1200" cap="none" spc="0" normalizeH="0" baseline="0" noProof="0">
                <a:ln>
                  <a:noFill/>
                </a:ln>
                <a:solidFill>
                  <a:srgbClr val="FFFFFF"/>
                </a:solidFill>
                <a:effectLst/>
                <a:uLnTx/>
                <a:uFillTx/>
                <a:latin typeface="Arial"/>
                <a:ea typeface="+mn-ea"/>
                <a:cs typeface="+mn-cs"/>
              </a:rPr>
              <a:t> toàn</a:t>
            </a:r>
            <a:r>
              <a:rPr lang="en-US" sz="2800">
                <a:solidFill>
                  <a:srgbClr val="FFFFFF"/>
                </a:solidFill>
                <a:latin typeface="Arial"/>
              </a:rPr>
              <a:t> </a:t>
            </a:r>
            <a:r>
              <a:rPr kumimoji="0" lang="en-US" sz="2800" b="0" i="0" u="none" strike="noStrike" kern="1200" cap="none" spc="0" normalizeH="0" noProof="0">
                <a:ln>
                  <a:noFill/>
                </a:ln>
                <a:solidFill>
                  <a:srgbClr val="FFFFFF"/>
                </a:solidFill>
                <a:effectLst/>
                <a:uLnTx/>
                <a:uFillTx/>
                <a:latin typeface="Arial"/>
                <a:ea typeface="+mn-ea"/>
                <a:cs typeface="+mn-cs"/>
              </a:rPr>
              <a:t>bài</a:t>
            </a: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FF16B5D-7B53-4AC6-8024-65B4A9D92F51}"/>
              </a:ext>
            </a:extLst>
          </p:cNvPr>
          <p:cNvGrpSpPr/>
          <p:nvPr/>
        </p:nvGrpSpPr>
        <p:grpSpPr>
          <a:xfrm>
            <a:off x="753052" y="227065"/>
            <a:ext cx="1820027" cy="555217"/>
            <a:chOff x="635794" y="386605"/>
            <a:chExt cx="1395893" cy="555217"/>
          </a:xfrm>
        </p:grpSpPr>
        <p:sp>
          <p:nvSpPr>
            <p:cNvPr id="8" name="TextBox 7">
              <a:extLst>
                <a:ext uri="{FF2B5EF4-FFF2-40B4-BE49-F238E27FC236}">
                  <a16:creationId xmlns:a16="http://schemas.microsoft.com/office/drawing/2014/main" id="{925C8150-DA8A-4D5E-A197-BAAC48D3552A}"/>
                </a:ext>
              </a:extLst>
            </p:cNvPr>
            <p:cNvSpPr txBox="1"/>
            <p:nvPr/>
          </p:nvSpPr>
          <p:spPr>
            <a:xfrm>
              <a:off x="1218102" y="386605"/>
              <a:ext cx="813585" cy="5309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en-US"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9" name="Picture 8">
              <a:extLst>
                <a:ext uri="{FF2B5EF4-FFF2-40B4-BE49-F238E27FC236}">
                  <a16:creationId xmlns:a16="http://schemas.microsoft.com/office/drawing/2014/main" id="{485AA475-D7A4-4447-906D-B1EE42B76D93}"/>
                </a:ext>
              </a:extLst>
            </p:cNvPr>
            <p:cNvPicPr>
              <a:picLocks noChangeAspect="1"/>
            </p:cNvPicPr>
            <p:nvPr/>
          </p:nvPicPr>
          <p:blipFill rotWithShape="1">
            <a:blip r:embed="rId5" cstate="print">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3" name="TextBox 12">
            <a:extLst>
              <a:ext uri="{FF2B5EF4-FFF2-40B4-BE49-F238E27FC236}">
                <a16:creationId xmlns:a16="http://schemas.microsoft.com/office/drawing/2014/main" id="{9A445345-1C97-4283-A373-B4764C1F6B71}"/>
              </a:ext>
            </a:extLst>
          </p:cNvPr>
          <p:cNvSpPr txBox="1"/>
          <p:nvPr/>
        </p:nvSpPr>
        <p:spPr>
          <a:xfrm>
            <a:off x="4349721" y="58031"/>
            <a:ext cx="3376442" cy="92333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 </a:t>
            </a:r>
            <a:r>
              <a:rPr kumimoji="0" lang="vi-VN" sz="3600" b="1" i="0" u="none" strike="noStrike" kern="0" cap="none" spc="0" normalizeH="0" baseline="0" noProof="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nước nổi</a:t>
            </a:r>
            <a:endParaRPr kumimoji="0" lang="en-US" sz="36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TextBox 13">
            <a:extLst>
              <a:ext uri="{FF2B5EF4-FFF2-40B4-BE49-F238E27FC236}">
                <a16:creationId xmlns:a16="http://schemas.microsoft.com/office/drawing/2014/main" id="{B45B6452-7753-47F1-8F93-40ECB94E6E30}"/>
              </a:ext>
            </a:extLst>
          </p:cNvPr>
          <p:cNvSpPr txBox="1"/>
          <p:nvPr/>
        </p:nvSpPr>
        <p:spPr>
          <a:xfrm>
            <a:off x="266621" y="872883"/>
            <a:ext cx="11542643" cy="6123536"/>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này, người làng tôi gọi là mùa nước nổi, không gọi là mùa nước lũ, vì nước lên hiền hoà. Nước mỗi ngày một dâng lên. Mưa dầm dề, mưa sướt mướt ngày này qua ngày khác.</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1"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a:t>
            </a:r>
            <a:r>
              <a:rPr kumimoji="0" lang="vi-VN" sz="2200" b="0" i="1"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heo</a:t>
            </a:r>
            <a:r>
              <a:rPr kumimoji="0" lang="vi-VN" sz="22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Nguyễn Quang Sáng)</a:t>
            </a:r>
          </a:p>
        </p:txBody>
      </p:sp>
    </p:spTree>
    <p:custDataLst>
      <p:tags r:id="rId1"/>
    </p:custDataLst>
    <p:extLst>
      <p:ext uri="{BB962C8B-B14F-4D97-AF65-F5344CB8AC3E}">
        <p14:creationId xmlns:p14="http://schemas.microsoft.com/office/powerpoint/2010/main" val="2339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cstate="print"/>
          <a:stretch>
            <a:fillRect/>
          </a:stretch>
        </p:blipFill>
        <p:spPr>
          <a:xfrm>
            <a:off x="989045" y="304165"/>
            <a:ext cx="9461241" cy="6248223"/>
          </a:xfrm>
          <a:prstGeom prst="rect">
            <a:avLst/>
          </a:prstGeom>
        </p:spPr>
      </p:pic>
      <p:pic>
        <p:nvPicPr>
          <p:cNvPr id="18" name="图片 17" descr="69a8f3e94da59fb9c00491d0266be90c"/>
          <p:cNvPicPr>
            <a:picLocks noChangeAspect="1"/>
          </p:cNvPicPr>
          <p:nvPr/>
        </p:nvPicPr>
        <p:blipFill>
          <a:blip r:embed="rId4" cstate="print"/>
          <a:stretch>
            <a:fillRect/>
          </a:stretch>
        </p:blipFill>
        <p:spPr>
          <a:xfrm>
            <a:off x="223520" y="304165"/>
            <a:ext cx="3070225" cy="2225040"/>
          </a:xfrm>
          <a:prstGeom prst="rect">
            <a:avLst/>
          </a:prstGeom>
        </p:spPr>
      </p:pic>
      <p:sp>
        <p:nvSpPr>
          <p:cNvPr id="7" name="Rectangle 6"/>
          <p:cNvSpPr/>
          <p:nvPr/>
        </p:nvSpPr>
        <p:spPr>
          <a:xfrm>
            <a:off x="1885953" y="3428276"/>
            <a:ext cx="7667423" cy="1257269"/>
          </a:xfrm>
          <a:prstGeom prst="rect">
            <a:avLst/>
          </a:prstGeom>
          <a:noFill/>
          <a:ln>
            <a:noFill/>
          </a:ln>
          <a:effectLst/>
        </p:spPr>
        <p:txBody>
          <a:bodyPr lIns="91416" tIns="45710" rIns="91416" bIns="45710" rtlCol="0" anchor="ctr"/>
          <a:lstStyle/>
          <a:p>
            <a:pPr marL="0" marR="0" lvl="0" indent="0" algn="ctr" defTabSz="914153"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err="1">
                <a:ln>
                  <a:noFill/>
                </a:ln>
                <a:solidFill>
                  <a:prstClr val="white"/>
                </a:solidFill>
                <a:effectLst/>
                <a:uLnTx/>
                <a:uFillTx/>
                <a:latin typeface="Calibri" panose="020F0502020204030204" pitchFamily="34" charset="0"/>
                <a:ea typeface="+mn-ea"/>
                <a:cs typeface="+mn-cs"/>
              </a:rPr>
              <a:t>Trả</a:t>
            </a:r>
            <a:r>
              <a:rPr kumimoji="0" lang="en-US" sz="72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US" sz="7200" b="1" i="0" u="none" strike="noStrike" kern="0" cap="none" spc="0" normalizeH="0" baseline="0" noProof="0" dirty="0" err="1">
                <a:ln>
                  <a:noFill/>
                </a:ln>
                <a:solidFill>
                  <a:prstClr val="white"/>
                </a:solidFill>
                <a:effectLst/>
                <a:uLnTx/>
                <a:uFillTx/>
                <a:latin typeface="Calibri" panose="020F0502020204030204" pitchFamily="34" charset="0"/>
                <a:ea typeface="+mn-ea"/>
                <a:cs typeface="+mn-cs"/>
              </a:rPr>
              <a:t>lời</a:t>
            </a:r>
            <a:r>
              <a:rPr kumimoji="0" lang="en-US" sz="72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US" sz="7200" b="1" i="0" u="none" strike="noStrike" kern="0" cap="none" spc="0" normalizeH="0" baseline="0" noProof="0" dirty="0" err="1">
                <a:ln>
                  <a:noFill/>
                </a:ln>
                <a:solidFill>
                  <a:prstClr val="white"/>
                </a:solidFill>
                <a:effectLst/>
                <a:uLnTx/>
                <a:uFillTx/>
                <a:latin typeface="Calibri" panose="020F0502020204030204" pitchFamily="34" charset="0"/>
                <a:ea typeface="+mn-ea"/>
                <a:cs typeface="+mn-cs"/>
              </a:rPr>
              <a:t>câu</a:t>
            </a:r>
            <a:r>
              <a:rPr kumimoji="0" lang="en-US" sz="72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US" sz="7200" b="1" i="0" u="none" strike="noStrike" kern="0" cap="none" spc="0" normalizeH="0" baseline="0" noProof="0" dirty="0" err="1">
                <a:ln>
                  <a:noFill/>
                </a:ln>
                <a:solidFill>
                  <a:prstClr val="white"/>
                </a:solidFill>
                <a:effectLst/>
                <a:uLnTx/>
                <a:uFillTx/>
                <a:latin typeface="Calibri" panose="020F0502020204030204" pitchFamily="34" charset="0"/>
                <a:ea typeface="+mn-ea"/>
                <a:cs typeface="+mn-cs"/>
              </a:rPr>
              <a:t>hỏi</a:t>
            </a:r>
            <a:endParaRPr kumimoji="0" lang="en-US" sz="72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701569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nodeType="clickEffect">
                                  <p:stCondLst>
                                    <p:cond delay="0"/>
                                  </p:stCondLst>
                                  <p:iterate type="lt">
                                    <p:tmPct val="10000"/>
                                  </p:iterate>
                                  <p:childTnLst>
                                    <p:animMotion origin="layout" path="M -3.95833E-6 3.33333E-6 L -3.95833E-6 -0.07223 " pathEditMode="relative" rAng="0" ptsTypes="AA">
                                      <p:cBhvr>
                                        <p:cTn id="6" dur="250" accel="50000" decel="50000" autoRev="1" fill="hold">
                                          <p:stCondLst>
                                            <p:cond delay="0"/>
                                          </p:stCondLst>
                                        </p:cTn>
                                        <p:tgtEl>
                                          <p:spTgt spid="7">
                                            <p:txEl>
                                              <p:pRg st="0" end="0"/>
                                            </p:txEl>
                                          </p:spTgt>
                                        </p:tgtEl>
                                        <p:attrNameLst>
                                          <p:attrName>ppt_x</p:attrName>
                                          <p:attrName>ppt_y</p:attrName>
                                        </p:attrNameLst>
                                      </p:cBhvr>
                                      <p:rCtr x="0" y="-3611"/>
                                    </p:animMotion>
                                    <p:animRot by="1500000">
                                      <p:cBhvr>
                                        <p:cTn id="7" dur="125" fill="hold">
                                          <p:stCondLst>
                                            <p:cond delay="0"/>
                                          </p:stCondLst>
                                        </p:cTn>
                                        <p:tgtEl>
                                          <p:spTgt spid="7">
                                            <p:txEl>
                                              <p:pRg st="0" end="0"/>
                                            </p:txEl>
                                          </p:spTgt>
                                        </p:tgtEl>
                                        <p:attrNameLst>
                                          <p:attrName>r</p:attrName>
                                        </p:attrNameLst>
                                      </p:cBhvr>
                                    </p:animRot>
                                    <p:animRot by="-1500000">
                                      <p:cBhvr>
                                        <p:cTn id="8" dur="125" fill="hold">
                                          <p:stCondLst>
                                            <p:cond delay="125"/>
                                          </p:stCondLst>
                                        </p:cTn>
                                        <p:tgtEl>
                                          <p:spTgt spid="7">
                                            <p:txEl>
                                              <p:pRg st="0" end="0"/>
                                            </p:txEl>
                                          </p:spTgt>
                                        </p:tgtEl>
                                        <p:attrNameLst>
                                          <p:attrName>r</p:attrName>
                                        </p:attrNameLst>
                                      </p:cBhvr>
                                    </p:animRot>
                                    <p:animRot by="-1500000">
                                      <p:cBhvr>
                                        <p:cTn id="9" dur="125" fill="hold">
                                          <p:stCondLst>
                                            <p:cond delay="250"/>
                                          </p:stCondLst>
                                        </p:cTn>
                                        <p:tgtEl>
                                          <p:spTgt spid="7">
                                            <p:txEl>
                                              <p:pRg st="0" end="0"/>
                                            </p:txEl>
                                          </p:spTgt>
                                        </p:tgtEl>
                                        <p:attrNameLst>
                                          <p:attrName>r</p:attrName>
                                        </p:attrNameLst>
                                      </p:cBhvr>
                                    </p:animRot>
                                    <p:animRot by="1500000">
                                      <p:cBhvr>
                                        <p:cTn id="10" dur="125" fill="hold">
                                          <p:stCondLst>
                                            <p:cond delay="375"/>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Luyện</a:t>
            </a:r>
            <a:r>
              <a:rPr kumimoji="0" lang="en-US" altLang="zh-CN" sz="4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đọc</a:t>
            </a:r>
            <a:r>
              <a:rPr kumimoji="0" lang="en-US" altLang="zh-CN" sz="4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lại</a:t>
            </a:r>
            <a:endParaRPr kumimoji="0" lang="zh-CN" altLang="en-US" sz="4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261850" y="271066"/>
            <a:ext cx="1101764" cy="1101764"/>
          </a:xfrm>
          <a:prstGeom prst="rect">
            <a:avLst/>
          </a:prstGeom>
        </p:spPr>
      </p:pic>
    </p:spTree>
    <p:extLst>
      <p:ext uri="{BB962C8B-B14F-4D97-AF65-F5344CB8AC3E}">
        <p14:creationId xmlns:p14="http://schemas.microsoft.com/office/powerpoint/2010/main" val="2963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9642" y="5707998"/>
            <a:ext cx="2652358" cy="1555128"/>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27" y="120387"/>
            <a:ext cx="2741256" cy="1451634"/>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767" y="5433901"/>
            <a:ext cx="2269946" cy="129306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182" y="1714222"/>
            <a:ext cx="10847547" cy="3993776"/>
          </a:xfrm>
          <a:prstGeom prst="rect">
            <a:avLst/>
          </a:prstGeom>
        </p:spPr>
      </p:pic>
      <p:cxnSp>
        <p:nvCxnSpPr>
          <p:cNvPr id="11" name="Straight Connector 10"/>
          <p:cNvCxnSpPr/>
          <p:nvPr/>
        </p:nvCxnSpPr>
        <p:spPr>
          <a:xfrm>
            <a:off x="776182" y="1714222"/>
            <a:ext cx="0" cy="38651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68085" y="2135585"/>
            <a:ext cx="7860550" cy="646331"/>
          </a:xfrm>
          <a:prstGeom prst="rect">
            <a:avLst/>
          </a:prstGeom>
          <a:noFill/>
        </p:spPr>
        <p:txBody>
          <a:bodyPr wrap="none" rtlCol="0">
            <a:spAutoFit/>
          </a:bodyPr>
          <a:lstStyle/>
          <a:p>
            <a:r>
              <a:rPr lang="en-US" sz="3600" b="1">
                <a:solidFill>
                  <a:srgbClr val="990099"/>
                </a:solidFill>
                <a:latin typeface="HP001 4 hàng" panose="020B0603050302020204" pitchFamily="34" charset="0"/>
              </a:rPr>
              <a:t>Thứ </a:t>
            </a:r>
            <a:r>
              <a:rPr lang="en-US" sz="3600" b="1" smtClean="0">
                <a:solidFill>
                  <a:srgbClr val="990099"/>
                </a:solidFill>
                <a:latin typeface="HP001 4 hàng" panose="020B0603050302020204" pitchFamily="34" charset="0"/>
              </a:rPr>
              <a:t>tư </a:t>
            </a:r>
            <a:r>
              <a:rPr lang="en-US" sz="3600" b="1">
                <a:solidFill>
                  <a:srgbClr val="990099"/>
                </a:solidFill>
                <a:latin typeface="HP001 4 hàng" panose="020B0603050302020204" pitchFamily="34" charset="0"/>
              </a:rPr>
              <a:t>ngày </a:t>
            </a:r>
            <a:r>
              <a:rPr lang="en-US" sz="3600" b="1" smtClean="0">
                <a:solidFill>
                  <a:srgbClr val="990099"/>
                </a:solidFill>
                <a:latin typeface="HP001 4 hàng" panose="020B0603050302020204" pitchFamily="34" charset="0"/>
              </a:rPr>
              <a:t>19 </a:t>
            </a:r>
            <a:r>
              <a:rPr lang="en-US" sz="3600" b="1">
                <a:solidFill>
                  <a:srgbClr val="990099"/>
                </a:solidFill>
                <a:latin typeface="HP001 4 hàng" panose="020B0603050302020204" pitchFamily="34" charset="0"/>
              </a:rPr>
              <a:t>tháng 1  </a:t>
            </a:r>
            <a:r>
              <a:rPr lang="en-US" sz="3600" b="1" err="1">
                <a:solidFill>
                  <a:srgbClr val="990099"/>
                </a:solidFill>
                <a:latin typeface="HP001 4 hàng" panose="020B0603050302020204" pitchFamily="34" charset="0"/>
              </a:rPr>
              <a:t>năm</a:t>
            </a:r>
            <a:r>
              <a:rPr lang="en-US" sz="3600" b="1">
                <a:solidFill>
                  <a:srgbClr val="990099"/>
                </a:solidFill>
                <a:latin typeface="HP001 4 hàng" panose="020B0603050302020204" pitchFamily="34" charset="0"/>
              </a:rPr>
              <a:t> 2022</a:t>
            </a:r>
            <a:endParaRPr lang="en-US" sz="3600" b="1" dirty="0">
              <a:solidFill>
                <a:srgbClr val="990099"/>
              </a:solidFill>
              <a:latin typeface="HP001 4 hàng" panose="020B0603050302020204" pitchFamily="34" charset="0"/>
            </a:endParaRPr>
          </a:p>
        </p:txBody>
      </p:sp>
      <p:sp>
        <p:nvSpPr>
          <p:cNvPr id="5" name="TextBox 4"/>
          <p:cNvSpPr txBox="1"/>
          <p:nvPr/>
        </p:nvSpPr>
        <p:spPr>
          <a:xfrm>
            <a:off x="4609945" y="2917175"/>
            <a:ext cx="2372765" cy="646331"/>
          </a:xfrm>
          <a:prstGeom prst="rect">
            <a:avLst/>
          </a:prstGeom>
          <a:noFill/>
        </p:spPr>
        <p:txBody>
          <a:bodyPr wrap="none" rtlCol="0">
            <a:spAutoFit/>
          </a:bodyPr>
          <a:lstStyle/>
          <a:p>
            <a:r>
              <a:rPr lang="en-US" sz="3600" b="1" dirty="0" err="1">
                <a:solidFill>
                  <a:srgbClr val="990099"/>
                </a:solidFill>
                <a:latin typeface="HP001 4 hàng" panose="020B0603050302020204" pitchFamily="34" charset="0"/>
              </a:rPr>
              <a:t>Tiếng</a:t>
            </a:r>
            <a:r>
              <a:rPr lang="en-US" sz="3600" b="1" dirty="0">
                <a:solidFill>
                  <a:srgbClr val="990099"/>
                </a:solidFill>
                <a:latin typeface="HP001 4 hàng" panose="020B0603050302020204" pitchFamily="34" charset="0"/>
              </a:rPr>
              <a:t> </a:t>
            </a:r>
            <a:r>
              <a:rPr lang="en-US" sz="3600" b="1" dirty="0" err="1">
                <a:solidFill>
                  <a:srgbClr val="990099"/>
                </a:solidFill>
                <a:latin typeface="HP001 4 hàng" panose="020B0603050302020204" pitchFamily="34" charset="0"/>
              </a:rPr>
              <a:t>Việt</a:t>
            </a:r>
            <a:endParaRPr lang="en-US" sz="3600" b="1" dirty="0">
              <a:solidFill>
                <a:srgbClr val="990099"/>
              </a:solidFill>
              <a:latin typeface="HP001 4 hàng" panose="020B0603050302020204" pitchFamily="34" charset="0"/>
            </a:endParaRPr>
          </a:p>
        </p:txBody>
      </p:sp>
      <p:sp>
        <p:nvSpPr>
          <p:cNvPr id="13" name="TextBox 12"/>
          <p:cNvSpPr txBox="1"/>
          <p:nvPr/>
        </p:nvSpPr>
        <p:spPr>
          <a:xfrm>
            <a:off x="3844695" y="3695284"/>
            <a:ext cx="3998082" cy="646331"/>
          </a:xfrm>
          <a:prstGeom prst="rect">
            <a:avLst/>
          </a:prstGeom>
          <a:noFill/>
        </p:spPr>
        <p:txBody>
          <a:bodyPr wrap="none" rtlCol="0">
            <a:spAutoFit/>
          </a:bodyPr>
          <a:lstStyle/>
          <a:p>
            <a:r>
              <a:rPr lang="en-US" sz="3600" b="1">
                <a:solidFill>
                  <a:srgbClr val="FF0000"/>
                </a:solidFill>
                <a:latin typeface="HP001 4 hàng" panose="020B0603050302020204" pitchFamily="34" charset="0"/>
              </a:rPr>
              <a:t>Đǌ: </a:t>
            </a:r>
            <a:r>
              <a:rPr lang="en-US" sz="3600" b="1" smtClean="0">
                <a:solidFill>
                  <a:srgbClr val="FF0000"/>
                </a:solidFill>
                <a:latin typeface="HP001 4 hàng" panose="020B0603050302020204" pitchFamily="34" charset="0"/>
              </a:rPr>
              <a:t>Mùa nước nổi</a:t>
            </a:r>
            <a:endParaRPr lang="en-US" sz="36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2152257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F16B5D-7B53-4AC6-8024-65B4A9D92F51}"/>
              </a:ext>
            </a:extLst>
          </p:cNvPr>
          <p:cNvGrpSpPr/>
          <p:nvPr/>
        </p:nvGrpSpPr>
        <p:grpSpPr>
          <a:xfrm>
            <a:off x="753052" y="227065"/>
            <a:ext cx="1820027" cy="555217"/>
            <a:chOff x="635794" y="386605"/>
            <a:chExt cx="1395893" cy="555217"/>
          </a:xfrm>
        </p:grpSpPr>
        <p:sp>
          <p:nvSpPr>
            <p:cNvPr id="8" name="TextBox 7">
              <a:extLst>
                <a:ext uri="{FF2B5EF4-FFF2-40B4-BE49-F238E27FC236}">
                  <a16:creationId xmlns:a16="http://schemas.microsoft.com/office/drawing/2014/main" id="{925C8150-DA8A-4D5E-A197-BAAC48D3552A}"/>
                </a:ext>
              </a:extLst>
            </p:cNvPr>
            <p:cNvSpPr txBox="1"/>
            <p:nvPr/>
          </p:nvSpPr>
          <p:spPr>
            <a:xfrm>
              <a:off x="1218102" y="386605"/>
              <a:ext cx="813585" cy="5309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en-US"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9" name="Picture 8">
              <a:extLst>
                <a:ext uri="{FF2B5EF4-FFF2-40B4-BE49-F238E27FC236}">
                  <a16:creationId xmlns:a16="http://schemas.microsoft.com/office/drawing/2014/main" id="{485AA475-D7A4-4447-906D-B1EE42B76D93}"/>
                </a:ext>
              </a:extLst>
            </p:cNvPr>
            <p:cNvPicPr>
              <a:picLocks noChangeAspect="1"/>
            </p:cNvPicPr>
            <p:nvPr/>
          </p:nvPicPr>
          <p:blipFill rotWithShape="1">
            <a:blip r:embed="rId5" cstate="print">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3" name="TextBox 12">
            <a:extLst>
              <a:ext uri="{FF2B5EF4-FFF2-40B4-BE49-F238E27FC236}">
                <a16:creationId xmlns:a16="http://schemas.microsoft.com/office/drawing/2014/main" id="{9A445345-1C97-4283-A373-B4764C1F6B71}"/>
              </a:ext>
            </a:extLst>
          </p:cNvPr>
          <p:cNvSpPr txBox="1"/>
          <p:nvPr/>
        </p:nvSpPr>
        <p:spPr>
          <a:xfrm>
            <a:off x="4341906" y="109359"/>
            <a:ext cx="3808288" cy="8206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 nước nổi</a:t>
            </a:r>
            <a:endParaRPr kumimoji="0" lang="en-US" sz="36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TextBox 13">
            <a:extLst>
              <a:ext uri="{FF2B5EF4-FFF2-40B4-BE49-F238E27FC236}">
                <a16:creationId xmlns:a16="http://schemas.microsoft.com/office/drawing/2014/main" id="{B45B6452-7753-47F1-8F93-40ECB94E6E30}"/>
              </a:ext>
            </a:extLst>
          </p:cNvPr>
          <p:cNvSpPr txBox="1"/>
          <p:nvPr/>
        </p:nvSpPr>
        <p:spPr>
          <a:xfrm>
            <a:off x="324678" y="652876"/>
            <a:ext cx="11542643" cy="6123536"/>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này, người làng tôi gọi là mùa nước nổi, không gọi là mùa nước lũ, vì nước lên hiền hoà. Nước mỗi ngày một dâng lên. Mưa dầm dề, mưa sướt mướt ngày này qua ngày khác.</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1"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a:t>
            </a:r>
            <a:r>
              <a:rPr kumimoji="0" lang="vi-VN" sz="2200" b="0" i="1"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heo</a:t>
            </a:r>
            <a:r>
              <a:rPr kumimoji="0" lang="vi-VN" sz="22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Nguyễn Quang Sáng)</a:t>
            </a:r>
          </a:p>
        </p:txBody>
      </p:sp>
      <p:pic>
        <p:nvPicPr>
          <p:cNvPr id="10" name="Picture 9">
            <a:extLst>
              <a:ext uri="{FF2B5EF4-FFF2-40B4-BE49-F238E27FC236}">
                <a16:creationId xmlns:a16="http://schemas.microsoft.com/office/drawing/2014/main" id="{BC7CE015-97B6-4761-B4CF-2282556BB7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874" y="805696"/>
            <a:ext cx="413691" cy="390927"/>
          </a:xfrm>
          <a:prstGeom prst="rect">
            <a:avLst/>
          </a:prstGeom>
        </p:spPr>
      </p:pic>
      <p:pic>
        <p:nvPicPr>
          <p:cNvPr id="11" name="Picture 10">
            <a:extLst>
              <a:ext uri="{FF2B5EF4-FFF2-40B4-BE49-F238E27FC236}">
                <a16:creationId xmlns:a16="http://schemas.microsoft.com/office/drawing/2014/main" id="{3E0C1F25-B941-4F7F-AE2C-D6AC81EA3B37}"/>
              </a:ext>
            </a:extLst>
          </p:cNvPr>
          <p:cNvPicPr>
            <a:picLocks noChangeAspect="1"/>
          </p:cNvPicPr>
          <p:nvPr/>
        </p:nvPicPr>
        <p:blipFill>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26286" y="2210809"/>
            <a:ext cx="453532" cy="426540"/>
          </a:xfrm>
          <a:prstGeom prst="rect">
            <a:avLst/>
          </a:prstGeom>
        </p:spPr>
      </p:pic>
      <p:pic>
        <p:nvPicPr>
          <p:cNvPr id="12" name="Picture 11">
            <a:extLst>
              <a:ext uri="{FF2B5EF4-FFF2-40B4-BE49-F238E27FC236}">
                <a16:creationId xmlns:a16="http://schemas.microsoft.com/office/drawing/2014/main" id="{6D9DBA5E-D523-4021-BECC-D7622E8167D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9303" y="3805673"/>
            <a:ext cx="426539" cy="426539"/>
          </a:xfrm>
          <a:prstGeom prst="rect">
            <a:avLst/>
          </a:prstGeom>
        </p:spPr>
      </p:pic>
      <p:sp>
        <p:nvSpPr>
          <p:cNvPr id="4" name="Oval 3">
            <a:extLst>
              <a:ext uri="{FF2B5EF4-FFF2-40B4-BE49-F238E27FC236}">
                <a16:creationId xmlns:a16="http://schemas.microsoft.com/office/drawing/2014/main" id="{DC588604-40E9-44BA-B0C6-B06FC734DF5B}"/>
              </a:ext>
            </a:extLst>
          </p:cNvPr>
          <p:cNvSpPr/>
          <p:nvPr/>
        </p:nvSpPr>
        <p:spPr>
          <a:xfrm>
            <a:off x="592334" y="5334575"/>
            <a:ext cx="426539" cy="426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a:ln>
                  <a:noFill/>
                </a:ln>
                <a:solidFill>
                  <a:srgbClr val="BAE5E4"/>
                </a:solidFill>
                <a:effectLst/>
                <a:uLnTx/>
                <a:uFillTx/>
                <a:latin typeface="Arial" panose="020B0604020202020204" pitchFamily="34" charset="0"/>
                <a:ea typeface="+mn-ea"/>
                <a:cs typeface="+mn-cs"/>
              </a:rPr>
              <a:t>4</a:t>
            </a:r>
          </a:p>
        </p:txBody>
      </p:sp>
      <p:sp>
        <p:nvSpPr>
          <p:cNvPr id="16" name="Rectangle: Rounded Corners 15">
            <a:extLst>
              <a:ext uri="{FF2B5EF4-FFF2-40B4-BE49-F238E27FC236}">
                <a16:creationId xmlns:a16="http://schemas.microsoft.com/office/drawing/2014/main" id="{5B83F48F-AEE7-4889-9A56-D8EE9ACC0E3D}"/>
              </a:ext>
            </a:extLst>
          </p:cNvPr>
          <p:cNvSpPr/>
          <p:nvPr/>
        </p:nvSpPr>
        <p:spPr>
          <a:xfrm>
            <a:off x="9740348" y="73581"/>
            <a:ext cx="2410497" cy="57929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2800" b="0" i="0" u="none" strike="noStrike" kern="1200" cap="none" spc="0" normalizeH="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đọc lại</a:t>
            </a:r>
            <a:endParaRPr kumimoji="0" lang="en-US" sz="2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33316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06544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F0000"/>
                </a:solidFill>
                <a:effectLst/>
                <a:uLnTx/>
                <a:uFillTx/>
                <a:latin typeface="Calibri" panose="020F0502020204030204"/>
                <a:ea typeface="等线" panose="02010600030101010101" pitchFamily="2" charset="-122"/>
                <a:cs typeface="+mn-ea"/>
                <a:sym typeface="+mn-lt"/>
              </a:rPr>
              <a:t>Luyện</a:t>
            </a:r>
            <a:r>
              <a:rPr kumimoji="0" lang="en-US" altLang="zh-CN" sz="4000" b="1"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ea"/>
                <a:sym typeface="+mn-lt"/>
              </a:rPr>
              <a:t> </a:t>
            </a:r>
            <a:r>
              <a:rPr kumimoji="0" lang="en-US" altLang="zh-CN" sz="4000" b="1" i="0" u="none" strike="noStrike" kern="1200" cap="none" spc="0" normalizeH="0" baseline="0" noProof="0" dirty="0" err="1">
                <a:ln>
                  <a:noFill/>
                </a:ln>
                <a:solidFill>
                  <a:srgbClr val="FF0000"/>
                </a:solidFill>
                <a:effectLst/>
                <a:uLnTx/>
                <a:uFillTx/>
                <a:latin typeface="Calibri" panose="020F0502020204030204"/>
                <a:ea typeface="等线" panose="02010600030101010101" pitchFamily="2" charset="-122"/>
                <a:cs typeface="+mn-ea"/>
                <a:sym typeface="+mn-lt"/>
              </a:rPr>
              <a:t>tập</a:t>
            </a:r>
            <a:r>
              <a:rPr kumimoji="0" lang="en-US" altLang="zh-CN" sz="4000" b="1"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ea"/>
                <a:sym typeface="+mn-lt"/>
              </a:rPr>
              <a:t> </a:t>
            </a:r>
            <a:r>
              <a:rPr kumimoji="0" lang="en-US" altLang="zh-CN" sz="4000" b="1" i="0" u="none" strike="noStrike" kern="1200" cap="none" spc="0" normalizeH="0" baseline="0" noProof="0" dirty="0" err="1">
                <a:ln>
                  <a:noFill/>
                </a:ln>
                <a:solidFill>
                  <a:srgbClr val="FF0000"/>
                </a:solidFill>
                <a:effectLst/>
                <a:uLnTx/>
                <a:uFillTx/>
                <a:latin typeface="Calibri" panose="020F0502020204030204"/>
                <a:ea typeface="等线" panose="02010600030101010101" pitchFamily="2" charset="-122"/>
                <a:cs typeface="+mn-ea"/>
                <a:sym typeface="+mn-lt"/>
              </a:rPr>
              <a:t>theo</a:t>
            </a:r>
            <a:r>
              <a:rPr kumimoji="0" lang="en-US" altLang="zh-CN" sz="4000" b="1"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ea"/>
                <a:sym typeface="+mn-lt"/>
              </a:rPr>
              <a:t> </a:t>
            </a:r>
            <a:r>
              <a:rPr kumimoji="0" lang="en-US" altLang="zh-CN" sz="4000" b="1" i="0" u="none" strike="noStrike" kern="1200" cap="none" spc="0" normalizeH="0" baseline="0" noProof="0" dirty="0" err="1">
                <a:ln>
                  <a:noFill/>
                </a:ln>
                <a:solidFill>
                  <a:srgbClr val="FF0000"/>
                </a:solidFill>
                <a:effectLst/>
                <a:uLnTx/>
                <a:uFillTx/>
                <a:latin typeface="Calibri" panose="020F0502020204030204"/>
                <a:ea typeface="等线" panose="02010600030101010101" pitchFamily="2" charset="-122"/>
                <a:cs typeface="+mn-ea"/>
                <a:sym typeface="+mn-lt"/>
              </a:rPr>
              <a:t>văn</a:t>
            </a:r>
            <a:r>
              <a:rPr kumimoji="0" lang="en-US" altLang="zh-CN" sz="4000" b="1"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ea"/>
                <a:sym typeface="+mn-lt"/>
              </a:rPr>
              <a:t> </a:t>
            </a:r>
            <a:r>
              <a:rPr kumimoji="0" lang="en-US" altLang="zh-CN" sz="4000" b="1" i="0" u="none" strike="noStrike" kern="1200" cap="none" spc="0" normalizeH="0" baseline="0" noProof="0" dirty="0" err="1">
                <a:ln>
                  <a:noFill/>
                </a:ln>
                <a:solidFill>
                  <a:srgbClr val="FF0000"/>
                </a:solidFill>
                <a:effectLst/>
                <a:uLnTx/>
                <a:uFillTx/>
                <a:latin typeface="Calibri" panose="020F0502020204030204"/>
                <a:ea typeface="等线" panose="02010600030101010101" pitchFamily="2" charset="-122"/>
                <a:cs typeface="+mn-ea"/>
                <a:sym typeface="+mn-lt"/>
              </a:rPr>
              <a:t>bản</a:t>
            </a:r>
            <a:r>
              <a:rPr kumimoji="0" lang="en-US" altLang="zh-CN" sz="4000" b="1"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ea"/>
                <a:sym typeface="+mn-lt"/>
              </a:rPr>
              <a:t> </a:t>
            </a:r>
            <a:r>
              <a:rPr kumimoji="0" lang="en-US" altLang="zh-CN" sz="4000" b="1" i="0" u="none" strike="noStrike" kern="1200" cap="none" spc="0" normalizeH="0" baseline="0" noProof="0" dirty="0" err="1">
                <a:ln>
                  <a:noFill/>
                </a:ln>
                <a:solidFill>
                  <a:srgbClr val="FF0000"/>
                </a:solidFill>
                <a:effectLst/>
                <a:uLnTx/>
                <a:uFillTx/>
                <a:latin typeface="Calibri" panose="020F0502020204030204"/>
                <a:ea typeface="等线" panose="02010600030101010101" pitchFamily="2" charset="-122"/>
                <a:cs typeface="+mn-ea"/>
                <a:sym typeface="+mn-lt"/>
              </a:rPr>
              <a:t>đọc</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35429" y="-213341"/>
            <a:ext cx="11862051" cy="7177316"/>
          </a:xfrm>
          <a:prstGeom prst="rect">
            <a:avLst/>
          </a:prstGeom>
        </p:spPr>
      </p:pic>
      <p:pic>
        <p:nvPicPr>
          <p:cNvPr id="12" name="PA_图片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64507" y="-557371"/>
            <a:ext cx="3097735" cy="3097735"/>
          </a:xfrm>
          <a:prstGeom prst="rect">
            <a:avLst/>
          </a:prstGeom>
        </p:spPr>
      </p:pic>
      <p:sp>
        <p:nvSpPr>
          <p:cNvPr id="6" name="TextBox 5">
            <a:extLst>
              <a:ext uri="{FF2B5EF4-FFF2-40B4-BE49-F238E27FC236}">
                <a16:creationId xmlns:a16="http://schemas.microsoft.com/office/drawing/2014/main" id="{CE7B9F0A-2CC7-45C1-B795-EA35332CBCB9}"/>
              </a:ext>
            </a:extLst>
          </p:cNvPr>
          <p:cNvSpPr txBox="1"/>
          <p:nvPr/>
        </p:nvSpPr>
        <p:spPr>
          <a:xfrm>
            <a:off x="1652726" y="1904820"/>
            <a:ext cx="8538523" cy="6588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nào chỉ đặc điểm của mưa có trong bài đọc? </a:t>
            </a:r>
          </a:p>
        </p:txBody>
      </p:sp>
      <p:pic>
        <p:nvPicPr>
          <p:cNvPr id="7" name="Picture 6">
            <a:extLst>
              <a:ext uri="{FF2B5EF4-FFF2-40B4-BE49-F238E27FC236}">
                <a16:creationId xmlns:a16="http://schemas.microsoft.com/office/drawing/2014/main" id="{F09C69D9-ACF8-4C18-B0DC-6E83FB085D87}"/>
              </a:ext>
            </a:extLst>
          </p:cNvPr>
          <p:cNvPicPr>
            <a:picLocks noChangeAspect="1"/>
          </p:cNvPicPr>
          <p:nvPr/>
        </p:nvPicPr>
        <p:blipFill>
          <a:blip r:embed="rId10" cstate="print">
            <a:clrChange>
              <a:clrFrom>
                <a:srgbClr val="FEFFFE"/>
              </a:clrFrom>
              <a:clrTo>
                <a:srgbClr val="FEFFFE">
                  <a:alpha val="0"/>
                </a:srgbClr>
              </a:clrTo>
            </a:clrChange>
            <a:extLst>
              <a:ext uri="{BEBA8EAE-BF5A-486C-A8C5-ECC9F3942E4B}">
                <a14:imgProps xmlns:a14="http://schemas.microsoft.com/office/drawing/2010/main">
                  <a14:imgLayer r:embed="rId11">
                    <a14:imgEffect>
                      <a14:sharpenSoften amount="33000"/>
                    </a14:imgEffect>
                    <a14:imgEffect>
                      <a14:brightnessContrast contrast="1000"/>
                    </a14:imgEffect>
                  </a14:imgLayer>
                </a14:imgProps>
              </a:ext>
            </a:extLst>
          </a:blip>
          <a:stretch>
            <a:fillRect/>
          </a:stretch>
        </p:blipFill>
        <p:spPr>
          <a:xfrm>
            <a:off x="3851663" y="1394719"/>
            <a:ext cx="881702" cy="813295"/>
          </a:xfrm>
          <a:prstGeom prst="rect">
            <a:avLst/>
          </a:prstGeom>
        </p:spPr>
      </p:pic>
      <p:sp>
        <p:nvSpPr>
          <p:cNvPr id="8" name="TextBox 7">
            <a:extLst>
              <a:ext uri="{FF2B5EF4-FFF2-40B4-BE49-F238E27FC236}">
                <a16:creationId xmlns:a16="http://schemas.microsoft.com/office/drawing/2014/main" id="{59911F55-6889-41E2-9674-149B148975F7}"/>
              </a:ext>
            </a:extLst>
          </p:cNvPr>
          <p:cNvSpPr txBox="1"/>
          <p:nvPr/>
        </p:nvSpPr>
        <p:spPr>
          <a:xfrm>
            <a:off x="5252357" y="1323124"/>
            <a:ext cx="3437514" cy="8099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 LUYỆN TẬP</a:t>
            </a:r>
            <a:endParaRPr kumimoji="0" lang="en-US" sz="36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B5AE8CDF-569C-4298-9C1A-22B0AA1D111C}"/>
              </a:ext>
            </a:extLst>
          </p:cNvPr>
          <p:cNvSpPr txBox="1"/>
          <p:nvPr/>
        </p:nvSpPr>
        <p:spPr>
          <a:xfrm>
            <a:off x="1611539" y="4793488"/>
            <a:ext cx="6327981" cy="138499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 thêm từ ngữ tả mưa: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ào ào, </a:t>
            </a:r>
          </a:p>
        </p:txBody>
      </p:sp>
      <p:sp>
        <p:nvSpPr>
          <p:cNvPr id="13" name="Rounded Rectangle 6">
            <a:extLst>
              <a:ext uri="{FF2B5EF4-FFF2-40B4-BE49-F238E27FC236}">
                <a16:creationId xmlns:a16="http://schemas.microsoft.com/office/drawing/2014/main" id="{ECFFAB22-532B-4F16-A789-65F256347ECE}"/>
              </a:ext>
            </a:extLst>
          </p:cNvPr>
          <p:cNvSpPr/>
          <p:nvPr/>
        </p:nvSpPr>
        <p:spPr>
          <a:xfrm rot="288941">
            <a:off x="4541572" y="2813493"/>
            <a:ext cx="1542972" cy="464893"/>
          </a:xfrm>
          <a:prstGeom prst="roundRect">
            <a:avLst>
              <a:gd name="adj" fmla="val 33724"/>
            </a:avLst>
          </a:prstGeom>
          <a:solidFill>
            <a:srgbClr val="D5EB98"/>
          </a:solidFill>
          <a:ln>
            <a:solidFill>
              <a:srgbClr val="F3F1C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dầm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dề</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11">
            <a:extLst>
              <a:ext uri="{FF2B5EF4-FFF2-40B4-BE49-F238E27FC236}">
                <a16:creationId xmlns:a16="http://schemas.microsoft.com/office/drawing/2014/main" id="{65620867-7369-4D53-B63B-C3B953534D42}"/>
              </a:ext>
            </a:extLst>
          </p:cNvPr>
          <p:cNvSpPr/>
          <p:nvPr/>
        </p:nvSpPr>
        <p:spPr>
          <a:xfrm rot="21311040">
            <a:off x="4544316" y="3707649"/>
            <a:ext cx="1601113" cy="879348"/>
          </a:xfrm>
          <a:prstGeom prst="roundRect">
            <a:avLst>
              <a:gd name="adj" fmla="val 20734"/>
            </a:avLst>
          </a:prstGeom>
          <a:solidFill>
            <a:schemeClr val="accent1">
              <a:lumMod val="60000"/>
              <a:lumOff val="4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sướt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mướt</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ounded Rectangle 13">
            <a:extLst>
              <a:ext uri="{FF2B5EF4-FFF2-40B4-BE49-F238E27FC236}">
                <a16:creationId xmlns:a16="http://schemas.microsoft.com/office/drawing/2014/main" id="{BA7E0EF2-731B-4F10-B976-6257B5E0BF27}"/>
              </a:ext>
            </a:extLst>
          </p:cNvPr>
          <p:cNvSpPr/>
          <p:nvPr/>
        </p:nvSpPr>
        <p:spPr>
          <a:xfrm>
            <a:off x="6865812" y="2928577"/>
            <a:ext cx="1496291" cy="446740"/>
          </a:xfrm>
          <a:prstGeom prst="roundRect">
            <a:avLst>
              <a:gd name="adj" fmla="val 26156"/>
            </a:avLst>
          </a:prstGeom>
          <a:solidFill>
            <a:schemeClr val="accent6">
              <a:lumMod val="40000"/>
              <a:lumOff val="60000"/>
            </a:schemeClr>
          </a:solidFill>
          <a:ln>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ounded Rectangle 14">
            <a:extLst>
              <a:ext uri="{FF2B5EF4-FFF2-40B4-BE49-F238E27FC236}">
                <a16:creationId xmlns:a16="http://schemas.microsoft.com/office/drawing/2014/main" id="{BECE9C3A-06F6-4A47-BCCD-7002CB982DAA}"/>
              </a:ext>
            </a:extLst>
          </p:cNvPr>
          <p:cNvSpPr/>
          <p:nvPr/>
        </p:nvSpPr>
        <p:spPr>
          <a:xfrm rot="347092">
            <a:off x="7167665" y="3784277"/>
            <a:ext cx="1496291" cy="794997"/>
          </a:xfrm>
          <a:prstGeom prst="roundRect">
            <a:avLst>
              <a:gd name="adj" fmla="val 26156"/>
            </a:avLst>
          </a:prstGeom>
          <a:solidFill>
            <a:schemeClr val="bg1">
              <a:lumMod val="9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dai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dẳng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17">
            <a:extLst>
              <a:ext uri="{FF2B5EF4-FFF2-40B4-BE49-F238E27FC236}">
                <a16:creationId xmlns:a16="http://schemas.microsoft.com/office/drawing/2014/main" id="{9268A882-1993-4E3F-B334-FD35F9912ABA}"/>
              </a:ext>
            </a:extLst>
          </p:cNvPr>
          <p:cNvSpPr/>
          <p:nvPr/>
        </p:nvSpPr>
        <p:spPr>
          <a:xfrm>
            <a:off x="3151915" y="5547608"/>
            <a:ext cx="79704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sz="28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í</a:t>
            </a:r>
            <a:r>
              <a:rPr kumimoji="0" lang="en-US" sz="2800" b="0" i="0" u="none" strike="noStrike" kern="1200" cap="none" spc="0" normalizeH="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tách, </a:t>
            </a:r>
            <a:r>
              <a:rPr kumimoji="0" lang="vi-VN" sz="28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lộp </a:t>
            </a:r>
            <a:r>
              <a:rPr kumimoji="0" lang="vi-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bộp</a:t>
            </a:r>
            <a:r>
              <a:rPr kumimoji="0" lang="vi-VN" sz="28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noProof="0">
                <a:solidFill>
                  <a:srgbClr val="FF0000"/>
                </a:solidFill>
                <a:latin typeface="Arial-Rounded" panose="020B0500000000000000" pitchFamily="34" charset="0"/>
                <a:ea typeface="Arial-Rounded" panose="020B0500000000000000" pitchFamily="34" charset="0"/>
                <a:cs typeface="Arial-Rounded" panose="020B0500000000000000" pitchFamily="34" charset="0"/>
              </a:rPr>
              <a:t>xối xả, rả rích, dai dẳng, lất phất,.....</a:t>
            </a:r>
            <a:endParaRPr kumimoji="0" lang="x-none"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9" name="Straight Connector 18">
            <a:extLst>
              <a:ext uri="{FF2B5EF4-FFF2-40B4-BE49-F238E27FC236}">
                <a16:creationId xmlns:a16="http://schemas.microsoft.com/office/drawing/2014/main" id="{B3183C8D-B8EB-4176-B895-4ABCA6D03160}"/>
              </a:ext>
            </a:extLst>
          </p:cNvPr>
          <p:cNvCxnSpPr>
            <a:cxnSpLocks/>
          </p:cNvCxnSpPr>
          <p:nvPr/>
        </p:nvCxnSpPr>
        <p:spPr>
          <a:xfrm flipV="1">
            <a:off x="3642081" y="2495753"/>
            <a:ext cx="2831290" cy="65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B617FEB-E632-4978-BCFC-96286EFE10C8}"/>
              </a:ext>
            </a:extLst>
          </p:cNvPr>
          <p:cNvCxnSpPr>
            <a:cxnSpLocks/>
          </p:cNvCxnSpPr>
          <p:nvPr/>
        </p:nvCxnSpPr>
        <p:spPr>
          <a:xfrm flipV="1">
            <a:off x="2011912" y="2534378"/>
            <a:ext cx="401094"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182F60C-F3B4-469B-A555-58D162D05448}"/>
              </a:ext>
            </a:extLst>
          </p:cNvPr>
          <p:cNvCxnSpPr>
            <a:cxnSpLocks/>
          </p:cNvCxnSpPr>
          <p:nvPr/>
        </p:nvCxnSpPr>
        <p:spPr>
          <a:xfrm flipV="1">
            <a:off x="6971114" y="2502296"/>
            <a:ext cx="1926143" cy="128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2">
            <p14:nvContentPartPr>
              <p14:cNvPr id="2" name="Ink 1"/>
              <p14:cNvContentPartPr/>
              <p14:nvPr/>
            </p14:nvContentPartPr>
            <p14:xfrm>
              <a:off x="5384520" y="2741400"/>
              <a:ext cx="661320" cy="1500480"/>
            </p14:xfrm>
          </p:contentPart>
        </mc:Choice>
        <mc:Fallback xmlns="">
          <p:pic>
            <p:nvPicPr>
              <p:cNvPr id="2" name="Ink 1"/>
              <p:cNvPicPr/>
              <p:nvPr/>
            </p:nvPicPr>
            <p:blipFill>
              <a:blip r:embed="rId13"/>
              <a:stretch>
                <a:fillRect/>
              </a:stretch>
            </p:blipFill>
            <p:spPr>
              <a:xfrm>
                <a:off x="5375160" y="2732040"/>
                <a:ext cx="680040" cy="151920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6" presetClass="emph" presetSubtype="0" repeatCount="5000" fill="hold" nodeType="with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par>
                                <p:cTn id="13" presetID="47" presetClass="entr" presetSubtype="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22" presetClass="entr" presetSubtype="8"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iterate type="lt">
                                    <p:tmPct val="0"/>
                                  </p:iterate>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iterate type="lt">
                                    <p:tmPct val="0"/>
                                  </p:iterate>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iterate type="lt">
                                    <p:tmPct val="0"/>
                                  </p:iterate>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iterate type="lt">
                                    <p:tmPct val="0"/>
                                  </p:iterate>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wipe(left)">
                                      <p:cBhvr>
                                        <p:cTn id="50" dur="500"/>
                                        <p:tgtEl>
                                          <p:spTgt spid="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animEffect transition="in" filter="wipe(left)">
                                      <p:cBhvr>
                                        <p:cTn id="55" dur="500"/>
                                        <p:tgtEl>
                                          <p:spTgt spid="9">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3"/>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1000" fill="hold"/>
                                        <p:tgtEl>
                                          <p:spTgt spid="13"/>
                                        </p:tgtEl>
                                        <p:attrNameLst>
                                          <p:attrName>fillcolor</p:attrName>
                                        </p:attrNameLst>
                                      </p:cBhvr>
                                      <p:to>
                                        <a:srgbClr val="9FE540"/>
                                      </p:to>
                                    </p:animClr>
                                    <p:set>
                                      <p:cBhvr>
                                        <p:cTn id="66" dur="1000" fill="hold"/>
                                        <p:tgtEl>
                                          <p:spTgt spid="13"/>
                                        </p:tgtEl>
                                        <p:attrNameLst>
                                          <p:attrName>fill.type</p:attrName>
                                        </p:attrNameLst>
                                      </p:cBhvr>
                                      <p:to>
                                        <p:strVal val="solid"/>
                                      </p:to>
                                    </p:set>
                                    <p:set>
                                      <p:cBhvr>
                                        <p:cTn id="67" dur="1000" fill="hold"/>
                                        <p:tgtEl>
                                          <p:spTgt spid="13"/>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5" name="drumroll.wav"/>
                                        </p:tgtEl>
                                      </p:cMediaNode>
                                    </p:audio>
                                  </p:subTnLst>
                                </p:cTn>
                              </p:par>
                            </p:childTnLst>
                          </p:cTn>
                        </p:par>
                        <p:par>
                          <p:cTn id="68" fill="hold">
                            <p:stCondLst>
                              <p:cond delay="1000"/>
                            </p:stCondLst>
                            <p:childTnLst>
                              <p:par>
                                <p:cTn id="69" presetID="26" presetClass="emph" presetSubtype="0" repeatCount="0" fill="hold" grpId="1" nodeType="afterEffect">
                                  <p:stCondLst>
                                    <p:cond delay="0"/>
                                  </p:stCondLst>
                                  <p:iterate type="lt">
                                    <p:tmPct val="0"/>
                                  </p:iterate>
                                  <p:childTnLst>
                                    <p:animEffect transition="out" filter="fade">
                                      <p:cBhvr>
                                        <p:cTn id="70" dur="2000" tmFilter="0, 0; .2, .5; .8, .5; 1, 0"/>
                                        <p:tgtEl>
                                          <p:spTgt spid="13"/>
                                        </p:tgtEl>
                                      </p:cBhvr>
                                    </p:animEffect>
                                    <p:animScale>
                                      <p:cBhvr>
                                        <p:cTn id="71" dur="1000" autoRev="1" fill="hold"/>
                                        <p:tgtEl>
                                          <p:spTgt spid="13"/>
                                        </p:tgtEl>
                                      </p:cBhvr>
                                      <p:by x="105000" y="105000"/>
                                    </p:animScale>
                                  </p:childTnLst>
                                  <p:subTnLst>
                                    <p:audio>
                                      <p:cMediaNode>
                                        <p:cTn display="0" masterRel="sameClick">
                                          <p:stCondLst>
                                            <p:cond evt="begin" delay="0">
                                              <p:tn val="69"/>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3"/>
                  </p:tgtEl>
                </p:cond>
              </p:nextCondLst>
            </p:seq>
            <p:seq concurrent="1" nextAc="seek">
              <p:cTn id="72" restart="whenNotActive" fill="hold" evtFilter="cancelBubble" nodeType="interactiveSeq">
                <p:stCondLst>
                  <p:cond evt="onClick" delay="0">
                    <p:tgtEl>
                      <p:spTgt spid="14"/>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1000" fill="hold"/>
                                        <p:tgtEl>
                                          <p:spTgt spid="14"/>
                                        </p:tgtEl>
                                        <p:attrNameLst>
                                          <p:attrName>fillcolor</p:attrName>
                                        </p:attrNameLst>
                                      </p:cBhvr>
                                      <p:to>
                                        <a:srgbClr val="9FE540"/>
                                      </p:to>
                                    </p:animClr>
                                    <p:set>
                                      <p:cBhvr>
                                        <p:cTn id="77" dur="1000" fill="hold"/>
                                        <p:tgtEl>
                                          <p:spTgt spid="14"/>
                                        </p:tgtEl>
                                        <p:attrNameLst>
                                          <p:attrName>fill.type</p:attrName>
                                        </p:attrNameLst>
                                      </p:cBhvr>
                                      <p:to>
                                        <p:strVal val="solid"/>
                                      </p:to>
                                    </p:set>
                                    <p:set>
                                      <p:cBhvr>
                                        <p:cTn id="78" dur="1000" fill="hold"/>
                                        <p:tgtEl>
                                          <p:spTgt spid="14"/>
                                        </p:tgtEl>
                                        <p:attrNameLst>
                                          <p:attrName>fill.on</p:attrName>
                                        </p:attrNameLst>
                                      </p:cBhvr>
                                      <p:to>
                                        <p:strVal val="true"/>
                                      </p:to>
                                    </p:set>
                                  </p:childTnLst>
                                  <p:subTnLst>
                                    <p:audio>
                                      <p:cMediaNode>
                                        <p:cTn display="0" masterRel="sameClick">
                                          <p:stCondLst>
                                            <p:cond evt="begin" delay="0">
                                              <p:tn val="75"/>
                                            </p:cond>
                                          </p:stCondLst>
                                          <p:endCondLst>
                                            <p:cond evt="onStopAudio" delay="0">
                                              <p:tgtEl>
                                                <p:sldTgt/>
                                              </p:tgtEl>
                                            </p:cond>
                                          </p:endCondLst>
                                        </p:cTn>
                                        <p:tgtEl>
                                          <p:sndTgt r:embed="rId5" name="drumroll.wav"/>
                                        </p:tgtEl>
                                      </p:cMediaNode>
                                    </p:audio>
                                  </p:subTnLst>
                                </p:cTn>
                              </p:par>
                            </p:childTnLst>
                          </p:cTn>
                        </p:par>
                        <p:par>
                          <p:cTn id="79" fill="hold">
                            <p:stCondLst>
                              <p:cond delay="1000"/>
                            </p:stCondLst>
                            <p:childTnLst>
                              <p:par>
                                <p:cTn id="80" presetID="26" presetClass="emph" presetSubtype="0" repeatCount="0" fill="hold" grpId="1" nodeType="afterEffect">
                                  <p:stCondLst>
                                    <p:cond delay="0"/>
                                  </p:stCondLst>
                                  <p:iterate type="lt">
                                    <p:tmPct val="0"/>
                                  </p:iterate>
                                  <p:childTnLst>
                                    <p:animEffect transition="out" filter="fade">
                                      <p:cBhvr>
                                        <p:cTn id="81" dur="2000" tmFilter="0, 0; .2, .5; .8, .5; 1, 0"/>
                                        <p:tgtEl>
                                          <p:spTgt spid="14"/>
                                        </p:tgtEl>
                                      </p:cBhvr>
                                    </p:animEffect>
                                    <p:animScale>
                                      <p:cBhvr>
                                        <p:cTn id="82" dur="1000" autoRev="1" fill="hold"/>
                                        <p:tgtEl>
                                          <p:spTgt spid="14"/>
                                        </p:tgtEl>
                                      </p:cBhvr>
                                      <p:by x="105000" y="105000"/>
                                    </p:animScale>
                                  </p:childTnLst>
                                  <p:subTnLst>
                                    <p:audio>
                                      <p:cMediaNode>
                                        <p:cTn display="0" masterRel="sameClick">
                                          <p:stCondLst>
                                            <p:cond evt="begin" delay="0">
                                              <p:tn val="80"/>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4"/>
                  </p:tgtEl>
                </p:cond>
              </p:nextCondLst>
            </p:seq>
            <p:seq concurrent="1" nextAc="seek">
              <p:cTn id="83" restart="whenNotActive" fill="hold" evtFilter="cancelBubble" nodeType="interactiveSeq">
                <p:stCondLst>
                  <p:cond evt="onClick" delay="0">
                    <p:tgtEl>
                      <p:spTgt spid="15"/>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2000" fill="hold"/>
                                        <p:tgtEl>
                                          <p:spTgt spid="15"/>
                                        </p:tgtEl>
                                        <p:attrNameLst>
                                          <p:attrName>fillcolor</p:attrName>
                                        </p:attrNameLst>
                                      </p:cBhvr>
                                      <p:to>
                                        <a:srgbClr val="EF5F5F"/>
                                      </p:to>
                                    </p:animClr>
                                    <p:set>
                                      <p:cBhvr>
                                        <p:cTn id="88" dur="2000" fill="hold"/>
                                        <p:tgtEl>
                                          <p:spTgt spid="15"/>
                                        </p:tgtEl>
                                        <p:attrNameLst>
                                          <p:attrName>fill.type</p:attrName>
                                        </p:attrNameLst>
                                      </p:cBhvr>
                                      <p:to>
                                        <p:strVal val="solid"/>
                                      </p:to>
                                    </p:set>
                                    <p:set>
                                      <p:cBhvr>
                                        <p:cTn id="89" dur="2000" fill="hold"/>
                                        <p:tgtEl>
                                          <p:spTgt spid="15"/>
                                        </p:tgtEl>
                                        <p:attrNameLst>
                                          <p:attrName>fill.on</p:attrName>
                                        </p:attrNameLst>
                                      </p:cBhvr>
                                      <p:to>
                                        <p:strVal val="true"/>
                                      </p:to>
                                    </p:set>
                                  </p:childTnLst>
                                  <p:subTnLst>
                                    <p:audio>
                                      <p:cMediaNode>
                                        <p:cTn display="0" masterRel="sameClick">
                                          <p:stCondLst>
                                            <p:cond evt="begin" delay="0">
                                              <p:tn val="86"/>
                                            </p:cond>
                                          </p:stCondLst>
                                          <p:endCondLst>
                                            <p:cond evt="onStopAudio" delay="0">
                                              <p:tgtEl>
                                                <p:sldTgt/>
                                              </p:tgtEl>
                                            </p:cond>
                                          </p:endCondLst>
                                        </p:cTn>
                                        <p:tgtEl>
                                          <p:sndTgt r:embed="rId5" name="drumroll.wav"/>
                                        </p:tgtEl>
                                      </p:cMediaNode>
                                    </p:audio>
                                  </p:subTnLst>
                                </p:cTn>
                              </p:par>
                            </p:childTnLst>
                          </p:cTn>
                        </p:par>
                        <p:par>
                          <p:cTn id="90" fill="hold">
                            <p:stCondLst>
                              <p:cond delay="2000"/>
                            </p:stCondLst>
                            <p:childTnLst>
                              <p:par>
                                <p:cTn id="91" presetID="26" presetClass="emph" presetSubtype="0" repeatCount="0" fill="hold" grpId="1" nodeType="afterEffect">
                                  <p:stCondLst>
                                    <p:cond delay="0"/>
                                  </p:stCondLst>
                                  <p:iterate type="lt">
                                    <p:tmPct val="0"/>
                                  </p:iterate>
                                  <p:childTnLst>
                                    <p:animEffect transition="out" filter="fade">
                                      <p:cBhvr>
                                        <p:cTn id="92" dur="2000" tmFilter="0, 0; .2, .5; .8, .5; 1, 0"/>
                                        <p:tgtEl>
                                          <p:spTgt spid="15"/>
                                        </p:tgtEl>
                                      </p:cBhvr>
                                    </p:animEffect>
                                    <p:animScale>
                                      <p:cBhvr>
                                        <p:cTn id="93" dur="1000" autoRev="1" fill="hold"/>
                                        <p:tgtEl>
                                          <p:spTgt spid="15"/>
                                        </p:tgtEl>
                                      </p:cBhvr>
                                      <p:by x="105000" y="105000"/>
                                    </p:animScale>
                                  </p:childTnLst>
                                  <p:subTnLst>
                                    <p:audio>
                                      <p:cMediaNode>
                                        <p:cTn display="0" masterRel="sameClick">
                                          <p:stCondLst>
                                            <p:cond evt="begin" delay="0">
                                              <p:tn val="91"/>
                                            </p:cond>
                                          </p:stCondLst>
                                          <p:endCondLst>
                                            <p:cond evt="onStopAudio" delay="0">
                                              <p:tgtEl>
                                                <p:sldTgt/>
                                              </p:tgtEl>
                                            </p:cond>
                                          </p:endCondLst>
                                        </p:cTn>
                                        <p:tgtEl>
                                          <p:sndTgt r:embed="rId7" name="ohno.wav"/>
                                        </p:tgtEl>
                                      </p:cMediaNode>
                                    </p:audio>
                                  </p:subTnLst>
                                </p:cTn>
                              </p:par>
                            </p:childTnLst>
                          </p:cTn>
                        </p:par>
                      </p:childTnLst>
                    </p:cTn>
                  </p:par>
                </p:childTnLst>
              </p:cTn>
              <p:nextCondLst>
                <p:cond evt="onClick" delay="0">
                  <p:tgtEl>
                    <p:spTgt spid="15"/>
                  </p:tgtEl>
                </p:cond>
              </p:nextCondLst>
            </p:seq>
            <p:seq concurrent="1" nextAc="seek">
              <p:cTn id="94" restart="whenNotActive" fill="hold" evtFilter="cancelBubble" nodeType="interactiveSeq">
                <p:stCondLst>
                  <p:cond evt="onClick" delay="0">
                    <p:tgtEl>
                      <p:spTgt spid="16"/>
                    </p:tgtEl>
                  </p:cond>
                </p:stCondLst>
                <p:endSync evt="end" delay="0">
                  <p:rtn val="all"/>
                </p:endSync>
                <p:childTnLst>
                  <p:par>
                    <p:cTn id="95" fill="hold">
                      <p:stCondLst>
                        <p:cond delay="0"/>
                      </p:stCondLst>
                      <p:childTnLst>
                        <p:par>
                          <p:cTn id="96" fill="hold">
                            <p:stCondLst>
                              <p:cond delay="0"/>
                            </p:stCondLst>
                            <p:childTnLst>
                              <p:par>
                                <p:cTn id="97" presetID="1" presetClass="emph" presetSubtype="2" fill="hold" nodeType="clickEffect">
                                  <p:stCondLst>
                                    <p:cond delay="0"/>
                                  </p:stCondLst>
                                  <p:childTnLst>
                                    <p:animClr clrSpc="rgb" dir="cw">
                                      <p:cBhvr>
                                        <p:cTn id="98" dur="2000" fill="hold"/>
                                        <p:tgtEl>
                                          <p:spTgt spid="16"/>
                                        </p:tgtEl>
                                        <p:attrNameLst>
                                          <p:attrName>fillcolor</p:attrName>
                                        </p:attrNameLst>
                                      </p:cBhvr>
                                      <p:to>
                                        <a:srgbClr val="EF5F5F"/>
                                      </p:to>
                                    </p:animClr>
                                    <p:set>
                                      <p:cBhvr>
                                        <p:cTn id="99" dur="2000" fill="hold"/>
                                        <p:tgtEl>
                                          <p:spTgt spid="16"/>
                                        </p:tgtEl>
                                        <p:attrNameLst>
                                          <p:attrName>fill.type</p:attrName>
                                        </p:attrNameLst>
                                      </p:cBhvr>
                                      <p:to>
                                        <p:strVal val="solid"/>
                                      </p:to>
                                    </p:set>
                                    <p:set>
                                      <p:cBhvr>
                                        <p:cTn id="100" dur="2000" fill="hold"/>
                                        <p:tgtEl>
                                          <p:spTgt spid="16"/>
                                        </p:tgtEl>
                                        <p:attrNameLst>
                                          <p:attrName>fill.on</p:attrName>
                                        </p:attrNameLst>
                                      </p:cBhvr>
                                      <p:to>
                                        <p:strVal val="true"/>
                                      </p:to>
                                    </p:set>
                                  </p:childTnLst>
                                  <p:subTnLst>
                                    <p:audio>
                                      <p:cMediaNode>
                                        <p:cTn display="0" masterRel="sameClick">
                                          <p:stCondLst>
                                            <p:cond evt="begin" delay="0">
                                              <p:tn val="97"/>
                                            </p:cond>
                                          </p:stCondLst>
                                          <p:endCondLst>
                                            <p:cond evt="onStopAudio" delay="0">
                                              <p:tgtEl>
                                                <p:sldTgt/>
                                              </p:tgtEl>
                                            </p:cond>
                                          </p:endCondLst>
                                        </p:cTn>
                                        <p:tgtEl>
                                          <p:sndTgt r:embed="rId5" name="drumroll.wav"/>
                                        </p:tgtEl>
                                      </p:cMediaNode>
                                    </p:audio>
                                  </p:subTnLst>
                                </p:cTn>
                              </p:par>
                            </p:childTnLst>
                          </p:cTn>
                        </p:par>
                        <p:par>
                          <p:cTn id="101" fill="hold">
                            <p:stCondLst>
                              <p:cond delay="2000"/>
                            </p:stCondLst>
                            <p:childTnLst>
                              <p:par>
                                <p:cTn id="102" presetID="26" presetClass="emph" presetSubtype="0" repeatCount="0" fill="hold" grpId="1" nodeType="afterEffect">
                                  <p:stCondLst>
                                    <p:cond delay="0"/>
                                  </p:stCondLst>
                                  <p:iterate type="lt">
                                    <p:tmPct val="0"/>
                                  </p:iterate>
                                  <p:childTnLst>
                                    <p:animEffect transition="out" filter="fade">
                                      <p:cBhvr>
                                        <p:cTn id="103" dur="2000" tmFilter="0, 0; .2, .5; .8, .5; 1, 0"/>
                                        <p:tgtEl>
                                          <p:spTgt spid="16"/>
                                        </p:tgtEl>
                                      </p:cBhvr>
                                    </p:animEffect>
                                    <p:animScale>
                                      <p:cBhvr>
                                        <p:cTn id="104" dur="1000" autoRev="1" fill="hold"/>
                                        <p:tgtEl>
                                          <p:spTgt spid="16"/>
                                        </p:tgtEl>
                                      </p:cBhvr>
                                      <p:by x="105000" y="105000"/>
                                    </p:animScale>
                                  </p:childTnLst>
                                  <p:subTnLst>
                                    <p:audio>
                                      <p:cMediaNode>
                                        <p:cTn display="0" masterRel="sameClick">
                                          <p:stCondLst>
                                            <p:cond evt="begin" delay="0">
                                              <p:tn val="102"/>
                                            </p:cond>
                                          </p:stCondLst>
                                          <p:endCondLst>
                                            <p:cond evt="onStopAudio" delay="0">
                                              <p:tgtEl>
                                                <p:sldTgt/>
                                              </p:tgtEl>
                                            </p:cond>
                                          </p:endCondLst>
                                        </p:cTn>
                                        <p:tgtEl>
                                          <p:sndTgt r:embed="rId7" name="ohno.wav"/>
                                        </p:tgtEl>
                                      </p:cMediaNode>
                                    </p:audio>
                                  </p:subTnLst>
                                </p:cTn>
                              </p:par>
                            </p:childTnLst>
                          </p:cTn>
                        </p:par>
                      </p:childTnLst>
                    </p:cTn>
                  </p:par>
                </p:childTnLst>
              </p:cTn>
              <p:nextCondLst>
                <p:cond evt="onClick" delay="0">
                  <p:tgtEl>
                    <p:spTgt spid="16"/>
                  </p:tgtEl>
                </p:cond>
              </p:nextCondLst>
            </p:seq>
          </p:childTnLst>
        </p:cTn>
      </p:par>
    </p:tnLst>
    <p:bldLst>
      <p:bldP spid="6" grpId="0"/>
      <p:bldP spid="9" grpId="0" uiExpand="1" build="p"/>
      <p:bldP spid="13" grpId="0" animBg="1"/>
      <p:bldP spid="13" grpId="1" animBg="1"/>
      <p:bldP spid="14" grpId="0" animBg="1"/>
      <p:bldP spid="14" grpId="1" animBg="1"/>
      <p:bldP spid="15" grpId="0" animBg="1"/>
      <p:bldP spid="15" grpId="1" animBg="1"/>
      <p:bldP spid="16" grpId="0" animBg="1"/>
      <p:bldP spid="16" grpId="1"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247676"/>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645912" y="4417477"/>
            <a:ext cx="2709395" cy="2581016"/>
          </a:xfrm>
          <a:prstGeom prst="rect">
            <a:avLst/>
          </a:prstGeom>
          <a:noFill/>
          <a:ln w="9525">
            <a:noFill/>
          </a:ln>
        </p:spPr>
      </p:pic>
      <p:sp>
        <p:nvSpPr>
          <p:cNvPr id="8" name="TextBox 7"/>
          <p:cNvSpPr txBox="1"/>
          <p:nvPr/>
        </p:nvSpPr>
        <p:spPr>
          <a:xfrm>
            <a:off x="4847017" y="311689"/>
            <a:ext cx="3275402" cy="1177243"/>
          </a:xfrm>
          <a:prstGeom prst="rect">
            <a:avLst/>
          </a:prstGeom>
          <a:noFill/>
          <a:ln>
            <a:noFill/>
          </a:ln>
        </p:spPr>
        <p:txBody>
          <a:bodyPr wrap="square" lIns="68579" tIns="34289" rIns="68579" bIns="34289" rtlCol="0">
            <a:spAutoFit/>
          </a:bodyPr>
          <a:lstStyle/>
          <a:p>
            <a:pPr defTabSz="921693">
              <a:lnSpc>
                <a:spcPct val="200000"/>
              </a:lnSpc>
            </a:pPr>
            <a:r>
              <a:rPr lang="en-US" altLang="zh-CN" sz="36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rPr>
              <a:t>Yêu</a:t>
            </a:r>
            <a:r>
              <a:rPr lang="en-US" altLang="zh-CN" sz="36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rPr>
              <a:t> </a:t>
            </a:r>
            <a:r>
              <a:rPr lang="en-US" altLang="zh-CN" sz="36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rPr>
              <a:t>cầu</a:t>
            </a:r>
            <a:r>
              <a:rPr lang="en-US" altLang="zh-CN" sz="36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rPr>
              <a:t> </a:t>
            </a:r>
            <a:r>
              <a:rPr lang="en-US" altLang="zh-CN" sz="36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rPr>
              <a:t>cần</a:t>
            </a:r>
            <a:r>
              <a:rPr lang="en-US" altLang="zh-CN" sz="36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rPr>
              <a:t> </a:t>
            </a:r>
            <a:r>
              <a:rPr lang="en-US" altLang="zh-CN" sz="36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rPr>
              <a:t>đạt</a:t>
            </a:r>
            <a:endParaRPr lang="zh-CN" altLang="en-US" sz="36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endParaRPr>
          </a:p>
        </p:txBody>
      </p:sp>
      <p:sp>
        <p:nvSpPr>
          <p:cNvPr id="16" name="TextBox 15"/>
          <p:cNvSpPr txBox="1"/>
          <p:nvPr/>
        </p:nvSpPr>
        <p:spPr>
          <a:xfrm>
            <a:off x="1871531" y="3413807"/>
            <a:ext cx="372536" cy="623246"/>
          </a:xfrm>
          <a:prstGeom prst="rect">
            <a:avLst/>
          </a:prstGeom>
          <a:noFill/>
        </p:spPr>
        <p:txBody>
          <a:bodyPr wrap="none" lIns="68579" tIns="34289" rIns="68579" bIns="34289" rtlCol="0">
            <a:spAutoFit/>
          </a:bodyPr>
          <a:lstStyle/>
          <a:p>
            <a:pPr defTabSz="921693"/>
            <a:r>
              <a:rPr lang="en-US" altLang="zh-CN" sz="3600" dirty="0">
                <a:solidFill>
                  <a:prstClr val="white"/>
                </a:solidFill>
                <a:latin typeface="Calibri"/>
              </a:rPr>
              <a:t>3</a:t>
            </a:r>
            <a:endParaRPr lang="zh-CN" altLang="en-US" sz="3600" dirty="0">
              <a:solidFill>
                <a:prstClr val="white"/>
              </a:solidFill>
              <a:latin typeface="Calibri"/>
            </a:endParaRPr>
          </a:p>
        </p:txBody>
      </p:sp>
      <p:sp>
        <p:nvSpPr>
          <p:cNvPr id="17" name="TextBox 16"/>
          <p:cNvSpPr txBox="1"/>
          <p:nvPr/>
        </p:nvSpPr>
        <p:spPr>
          <a:xfrm>
            <a:off x="3125062" y="4764156"/>
            <a:ext cx="372536" cy="623246"/>
          </a:xfrm>
          <a:prstGeom prst="rect">
            <a:avLst/>
          </a:prstGeom>
          <a:noFill/>
        </p:spPr>
        <p:txBody>
          <a:bodyPr wrap="none" lIns="68579" tIns="34289" rIns="68579" bIns="34289" rtlCol="0">
            <a:spAutoFit/>
          </a:bodyPr>
          <a:lstStyle/>
          <a:p>
            <a:pPr defTabSz="921693"/>
            <a:r>
              <a:rPr lang="en-US" altLang="zh-CN" sz="3600" dirty="0">
                <a:solidFill>
                  <a:prstClr val="white"/>
                </a:solidFill>
                <a:latin typeface="Calibri"/>
              </a:rPr>
              <a:t>4</a:t>
            </a:r>
            <a:endParaRPr lang="zh-CN" altLang="en-US" sz="3600" dirty="0">
              <a:solidFill>
                <a:prstClr val="white"/>
              </a:solidFill>
              <a:latin typeface="Calibri"/>
            </a:endParaRPr>
          </a:p>
        </p:txBody>
      </p:sp>
      <p:pic>
        <p:nvPicPr>
          <p:cNvPr id="25" name="图片 46112" descr="01"/>
          <p:cNvPicPr>
            <a:picLocks noChangeAspect="1"/>
          </p:cNvPicPr>
          <p:nvPr/>
        </p:nvPicPr>
        <p:blipFill>
          <a:blip r:embed="rId5"/>
          <a:stretch>
            <a:fillRect/>
          </a:stretch>
        </p:blipFill>
        <p:spPr>
          <a:xfrm>
            <a:off x="1480319" y="1609284"/>
            <a:ext cx="10276233" cy="1507807"/>
          </a:xfrm>
          <a:prstGeom prst="rect">
            <a:avLst/>
          </a:prstGeom>
          <a:noFill/>
          <a:ln w="9525">
            <a:noFill/>
          </a:ln>
        </p:spPr>
      </p:pic>
      <p:sp>
        <p:nvSpPr>
          <p:cNvPr id="26" name="TextBox 71"/>
          <p:cNvSpPr txBox="1"/>
          <p:nvPr/>
        </p:nvSpPr>
        <p:spPr>
          <a:xfrm>
            <a:off x="5064689" y="2143897"/>
            <a:ext cx="6450275" cy="438580"/>
          </a:xfrm>
          <a:prstGeom prst="rect">
            <a:avLst/>
          </a:prstGeom>
          <a:noFill/>
          <a:ln w="9525">
            <a:noFill/>
          </a:ln>
        </p:spPr>
        <p:txBody>
          <a:bodyPr wrap="square" lIns="68579" tIns="34289" rIns="68579" bIns="34289">
            <a:spAutoFit/>
          </a:bodyPr>
          <a:lstStyle/>
          <a:p>
            <a:pPr defTabSz="921693" eaLnBrk="0" hangingPunct="0"/>
            <a:r>
              <a:rPr lang="en-US" altLang="zh-CN" sz="2400" dirty="0" err="1">
                <a:solidFill>
                  <a:prstClr val="black"/>
                </a:solidFill>
                <a:latin typeface="Times New Roman" pitchFamily="18" charset="0"/>
                <a:cs typeface="Times New Roman" pitchFamily="18" charset="0"/>
              </a:rPr>
              <a:t>Đọc</a:t>
            </a:r>
            <a:r>
              <a:rPr lang="en-US" altLang="zh-CN" sz="2400" dirty="0">
                <a:solidFill>
                  <a:prstClr val="black"/>
                </a:solidFill>
                <a:latin typeface="Times New Roman" pitchFamily="18" charset="0"/>
                <a:cs typeface="Times New Roman" pitchFamily="18" charset="0"/>
              </a:rPr>
              <a:t> </a:t>
            </a:r>
            <a:r>
              <a:rPr lang="en-US" altLang="zh-CN" sz="2400" dirty="0" err="1">
                <a:solidFill>
                  <a:prstClr val="black"/>
                </a:solidFill>
                <a:latin typeface="Times New Roman" pitchFamily="18" charset="0"/>
                <a:cs typeface="Times New Roman" pitchFamily="18" charset="0"/>
              </a:rPr>
              <a:t>đúng</a:t>
            </a:r>
            <a:r>
              <a:rPr lang="en-US" altLang="zh-CN" sz="2400" dirty="0">
                <a:solidFill>
                  <a:prstClr val="black"/>
                </a:solidFill>
                <a:latin typeface="Times New Roman" pitchFamily="18" charset="0"/>
                <a:cs typeface="Times New Roman" pitchFamily="18" charset="0"/>
              </a:rPr>
              <a:t>, </a:t>
            </a:r>
            <a:r>
              <a:rPr lang="en-US" altLang="zh-CN" sz="2400" dirty="0" err="1">
                <a:solidFill>
                  <a:prstClr val="black"/>
                </a:solidFill>
                <a:latin typeface="Times New Roman" pitchFamily="18" charset="0"/>
                <a:cs typeface="Times New Roman" pitchFamily="18" charset="0"/>
              </a:rPr>
              <a:t>rõ</a:t>
            </a:r>
            <a:r>
              <a:rPr lang="en-US" altLang="zh-CN" sz="2400" dirty="0">
                <a:solidFill>
                  <a:prstClr val="black"/>
                </a:solidFill>
                <a:latin typeface="Times New Roman" pitchFamily="18" charset="0"/>
                <a:cs typeface="Times New Roman" pitchFamily="18" charset="0"/>
              </a:rPr>
              <a:t> </a:t>
            </a:r>
            <a:r>
              <a:rPr lang="en-US" altLang="zh-CN" sz="2400" dirty="0" err="1">
                <a:solidFill>
                  <a:prstClr val="black"/>
                </a:solidFill>
                <a:latin typeface="Times New Roman" pitchFamily="18" charset="0"/>
                <a:cs typeface="Times New Roman" pitchFamily="18" charset="0"/>
              </a:rPr>
              <a:t>ràng</a:t>
            </a:r>
            <a:r>
              <a:rPr lang="en-US" altLang="zh-CN" sz="2400" dirty="0">
                <a:solidFill>
                  <a:prstClr val="black"/>
                </a:solidFill>
                <a:latin typeface="Times New Roman" pitchFamily="18" charset="0"/>
                <a:cs typeface="Times New Roman" pitchFamily="18" charset="0"/>
              </a:rPr>
              <a:t>, </a:t>
            </a:r>
            <a:r>
              <a:rPr lang="en-US" altLang="zh-CN" sz="2400" dirty="0" err="1">
                <a:solidFill>
                  <a:prstClr val="black"/>
                </a:solidFill>
                <a:latin typeface="Times New Roman" pitchFamily="18" charset="0"/>
                <a:cs typeface="Times New Roman" pitchFamily="18" charset="0"/>
              </a:rPr>
              <a:t>biết</a:t>
            </a:r>
            <a:r>
              <a:rPr lang="en-US" altLang="zh-CN" sz="2400" dirty="0">
                <a:solidFill>
                  <a:prstClr val="black"/>
                </a:solidFill>
                <a:latin typeface="Times New Roman" pitchFamily="18" charset="0"/>
                <a:cs typeface="Times New Roman" pitchFamily="18" charset="0"/>
              </a:rPr>
              <a:t> </a:t>
            </a:r>
            <a:r>
              <a:rPr lang="en-US" altLang="zh-CN" sz="2400" dirty="0" err="1">
                <a:solidFill>
                  <a:prstClr val="black"/>
                </a:solidFill>
                <a:latin typeface="Times New Roman" pitchFamily="18" charset="0"/>
                <a:cs typeface="Times New Roman" pitchFamily="18" charset="0"/>
              </a:rPr>
              <a:t>ngắt</a:t>
            </a:r>
            <a:r>
              <a:rPr lang="en-US" altLang="zh-CN" sz="2400" dirty="0">
                <a:solidFill>
                  <a:prstClr val="black"/>
                </a:solidFill>
                <a:latin typeface="Times New Roman" pitchFamily="18" charset="0"/>
                <a:cs typeface="Times New Roman" pitchFamily="18" charset="0"/>
              </a:rPr>
              <a:t> </a:t>
            </a:r>
            <a:r>
              <a:rPr lang="en-US" altLang="zh-CN" sz="2400" dirty="0" err="1">
                <a:solidFill>
                  <a:prstClr val="black"/>
                </a:solidFill>
                <a:latin typeface="Times New Roman" pitchFamily="18" charset="0"/>
                <a:cs typeface="Times New Roman" pitchFamily="18" charset="0"/>
              </a:rPr>
              <a:t>nghỉ</a:t>
            </a:r>
            <a:r>
              <a:rPr lang="en-US" altLang="zh-CN" sz="2400" dirty="0">
                <a:solidFill>
                  <a:prstClr val="black"/>
                </a:solidFill>
                <a:latin typeface="Times New Roman" pitchFamily="18" charset="0"/>
                <a:cs typeface="Times New Roman" pitchFamily="18" charset="0"/>
              </a:rPr>
              <a:t> </a:t>
            </a:r>
            <a:r>
              <a:rPr lang="en-US" altLang="zh-CN" sz="2400" dirty="0" err="1">
                <a:solidFill>
                  <a:prstClr val="black"/>
                </a:solidFill>
                <a:latin typeface="Times New Roman" pitchFamily="18" charset="0"/>
                <a:cs typeface="Times New Roman" pitchFamily="18" charset="0"/>
              </a:rPr>
              <a:t>bài</a:t>
            </a:r>
            <a:r>
              <a:rPr lang="en-US" altLang="zh-CN" sz="2400" dirty="0">
                <a:solidFill>
                  <a:prstClr val="black"/>
                </a:solidFill>
                <a:latin typeface="Times New Roman" pitchFamily="18" charset="0"/>
                <a:cs typeface="Times New Roman" pitchFamily="18" charset="0"/>
              </a:rPr>
              <a:t> </a:t>
            </a:r>
            <a:r>
              <a:rPr lang="en-US" altLang="zh-CN" sz="2400" dirty="0" err="1">
                <a:solidFill>
                  <a:prstClr val="black"/>
                </a:solidFill>
                <a:latin typeface="Times New Roman" pitchFamily="18" charset="0"/>
                <a:cs typeface="Times New Roman" pitchFamily="18" charset="0"/>
              </a:rPr>
              <a:t>đọc</a:t>
            </a:r>
            <a:r>
              <a:rPr lang="en-US" altLang="zh-CN" sz="2400" dirty="0">
                <a:solidFill>
                  <a:prstClr val="black"/>
                </a:solidFill>
                <a:latin typeface="Times New Roman" pitchFamily="18" charset="0"/>
                <a:cs typeface="Times New Roman" pitchFamily="18" charset="0"/>
              </a:rPr>
              <a:t>.</a:t>
            </a:r>
            <a:endParaRPr lang="zh-CN" altLang="en-US" sz="2400" b="1" dirty="0">
              <a:solidFill>
                <a:srgbClr val="000000"/>
              </a:solidFill>
              <a:latin typeface="Times New Roman" pitchFamily="18" charset="0"/>
              <a:ea typeface="Arial-Rounded" panose="020B0500000000000000" pitchFamily="34" charset="0"/>
              <a:cs typeface="Times New Roman" pitchFamily="18" charset="0"/>
            </a:endParaRPr>
          </a:p>
        </p:txBody>
      </p:sp>
      <p:pic>
        <p:nvPicPr>
          <p:cNvPr id="34" name="图片 46124" descr="png-0730"/>
          <p:cNvPicPr>
            <a:picLocks noChangeAspect="1"/>
          </p:cNvPicPr>
          <p:nvPr/>
        </p:nvPicPr>
        <p:blipFill>
          <a:blip r:embed="rId6"/>
          <a:stretch>
            <a:fillRect/>
          </a:stretch>
        </p:blipFill>
        <p:spPr>
          <a:xfrm>
            <a:off x="1867147" y="1941326"/>
            <a:ext cx="1096962" cy="1008062"/>
          </a:xfrm>
          <a:prstGeom prst="rect">
            <a:avLst/>
          </a:prstGeom>
          <a:noFill/>
          <a:ln w="9525">
            <a:noFill/>
          </a:ln>
        </p:spPr>
      </p:pic>
      <p:sp>
        <p:nvSpPr>
          <p:cNvPr id="2" name="Rectangle 1"/>
          <p:cNvSpPr/>
          <p:nvPr/>
        </p:nvSpPr>
        <p:spPr>
          <a:xfrm>
            <a:off x="3497598" y="1932585"/>
            <a:ext cx="5357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chemeClr val="accent4"/>
                </a:solidFill>
                <a:effectLst/>
              </a:rPr>
              <a:t>1</a:t>
            </a:r>
          </a:p>
        </p:txBody>
      </p:sp>
      <p:grpSp>
        <p:nvGrpSpPr>
          <p:cNvPr id="3" name="Group 2"/>
          <p:cNvGrpSpPr/>
          <p:nvPr/>
        </p:nvGrpSpPr>
        <p:grpSpPr>
          <a:xfrm>
            <a:off x="1683519" y="3231718"/>
            <a:ext cx="10226534" cy="1532438"/>
            <a:chOff x="1733218" y="2376694"/>
            <a:chExt cx="10226534" cy="1181815"/>
          </a:xfrm>
        </p:grpSpPr>
        <p:pic>
          <p:nvPicPr>
            <p:cNvPr id="42" name="图片 46114" descr="02"/>
            <p:cNvPicPr>
              <a:picLocks noChangeAspect="1"/>
            </p:cNvPicPr>
            <p:nvPr/>
          </p:nvPicPr>
          <p:blipFill>
            <a:blip r:embed="rId7"/>
            <a:stretch>
              <a:fillRect/>
            </a:stretch>
          </p:blipFill>
          <p:spPr>
            <a:xfrm>
              <a:off x="1733218" y="2376694"/>
              <a:ext cx="10226534" cy="1139825"/>
            </a:xfrm>
            <a:prstGeom prst="rect">
              <a:avLst/>
            </a:prstGeom>
            <a:noFill/>
            <a:ln w="9525">
              <a:noFill/>
            </a:ln>
          </p:spPr>
        </p:pic>
        <p:pic>
          <p:nvPicPr>
            <p:cNvPr id="37" name="图片 46127" descr="png-0731"/>
            <p:cNvPicPr>
              <a:picLocks noChangeAspect="1"/>
            </p:cNvPicPr>
            <p:nvPr/>
          </p:nvPicPr>
          <p:blipFill>
            <a:blip r:embed="rId8"/>
            <a:stretch>
              <a:fillRect/>
            </a:stretch>
          </p:blipFill>
          <p:spPr>
            <a:xfrm>
              <a:off x="1896243" y="2461547"/>
              <a:ext cx="1096962" cy="1096962"/>
            </a:xfrm>
            <a:prstGeom prst="rect">
              <a:avLst/>
            </a:prstGeom>
            <a:noFill/>
            <a:ln w="9525">
              <a:noFill/>
            </a:ln>
          </p:spPr>
        </p:pic>
        <p:sp>
          <p:nvSpPr>
            <p:cNvPr id="43" name="TextBox 71"/>
            <p:cNvSpPr txBox="1"/>
            <p:nvPr/>
          </p:nvSpPr>
          <p:spPr>
            <a:xfrm>
              <a:off x="5015377" y="2666657"/>
              <a:ext cx="6549286" cy="807911"/>
            </a:xfrm>
            <a:prstGeom prst="rect">
              <a:avLst/>
            </a:prstGeom>
            <a:noFill/>
            <a:ln w="9525">
              <a:noFill/>
            </a:ln>
          </p:spPr>
          <p:txBody>
            <a:bodyPr wrap="square" lIns="68579" tIns="34289" rIns="68579" bIns="34289">
              <a:spAutoFit/>
            </a:bodyPr>
            <a:lstStyle/>
            <a:p>
              <a:pPr defTabSz="921693" eaLnBrk="0" hangingPunct="0"/>
              <a:r>
                <a:rPr lang="vi-VN" sz="2400">
                  <a:latin typeface="Times New Roman" panose="02020603050405020304" pitchFamily="18" charset="0"/>
                  <a:ea typeface="Calibri" panose="020F0502020204030204" pitchFamily="34" charset="0"/>
                </a:rPr>
                <a:t>Hiểu và chỉ ra được những chi tiết cho thấy đặc trưng của cảnh vật trong mùa nước nổi ở miền Nam. </a:t>
              </a:r>
              <a:endParaRPr lang="zh-CN" altLang="en-US" sz="2400" b="1" dirty="0">
                <a:solidFill>
                  <a:srgbClr val="000000"/>
                </a:solidFill>
                <a:latin typeface="Times New Roman" pitchFamily="18" charset="0"/>
                <a:ea typeface="Arial-Rounded" panose="020B0500000000000000" pitchFamily="34" charset="0"/>
                <a:cs typeface="Times New Roman" pitchFamily="18" charset="0"/>
              </a:endParaRPr>
            </a:p>
          </p:txBody>
        </p:sp>
        <p:sp>
          <p:nvSpPr>
            <p:cNvPr id="20" name="Rectangle 19"/>
            <p:cNvSpPr/>
            <p:nvPr/>
          </p:nvSpPr>
          <p:spPr>
            <a:xfrm>
              <a:off x="3637894" y="2614184"/>
              <a:ext cx="5357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chemeClr val="accent4"/>
                  </a:solidFill>
                  <a:effectLst/>
                </a:rPr>
                <a:t>2</a:t>
              </a:r>
            </a:p>
          </p:txBody>
        </p:sp>
      </p:grpSp>
    </p:spTree>
    <p:extLst>
      <p:ext uri="{BB962C8B-B14F-4D97-AF65-F5344CB8AC3E}">
        <p14:creationId xmlns:p14="http://schemas.microsoft.com/office/powerpoint/2010/main" val="162929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379873"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2904768"/>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225757" y="2693007"/>
            <a:ext cx="5556278" cy="1077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852982" y="4330025"/>
            <a:ext cx="6941574" cy="15696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a:t>
            </a:r>
            <a:r>
              <a:rPr kumimoji="0" lang="vi-VN"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hận biết được 4 mùa xuân, hạ, thu, đông mỗi mùa mỗi vẻ đẹp riêng, đều có ích cho cuộc sống.</a:t>
            </a:r>
            <a:endPar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Mục</a:t>
            </a:r>
            <a:r>
              <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tiêu</a:t>
            </a:r>
            <a:r>
              <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155189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25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300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74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399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49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cstate="print">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43869" y="835953"/>
            <a:ext cx="927752" cy="488951"/>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2826966" y="664929"/>
            <a:ext cx="7429880"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Bức</a:t>
            </a:r>
            <a:r>
              <a:rPr kumimoji="0" lang="en-US"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tranh</a:t>
            </a:r>
            <a:r>
              <a:rPr kumimoji="0" lang="en-US"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này</a:t>
            </a:r>
            <a:r>
              <a:rPr kumimoji="0" lang="en-US"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vẽ</a:t>
            </a:r>
            <a:r>
              <a:rPr kumimoji="0" lang="en-US"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cảnh</a:t>
            </a:r>
            <a:r>
              <a:rPr kumimoji="0" lang="en-US"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gì</a:t>
            </a:r>
            <a:r>
              <a:rPr kumimoji="0" lang="en-US"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en-US" sz="4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5" name="Picture 4">
            <a:extLst>
              <a:ext uri="{FF2B5EF4-FFF2-40B4-BE49-F238E27FC236}">
                <a16:creationId xmlns:a16="http://schemas.microsoft.com/office/drawing/2014/main" id="{057CF201-CA65-4720-B676-A7D81791D537}"/>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Effect>
                      <a14:colorTemperature colorTemp="7200"/>
                    </a14:imgEffect>
                    <a14:imgEffect>
                      <a14:saturation sat="200000"/>
                    </a14:imgEffect>
                  </a14:imgLayer>
                </a14:imgProps>
              </a:ext>
            </a:extLst>
          </a:blip>
          <a:stretch>
            <a:fillRect/>
          </a:stretch>
        </p:blipFill>
        <p:spPr>
          <a:xfrm>
            <a:off x="1637414" y="1865258"/>
            <a:ext cx="9399181" cy="4580304"/>
          </a:xfrm>
          <a:prstGeom prst="round2SameRect">
            <a:avLst>
              <a:gd name="adj1" fmla="val 0"/>
              <a:gd name="adj2" fmla="val 31355"/>
            </a:avLst>
          </a:prstGeom>
        </p:spPr>
      </p:pic>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0271F221-4D5E-49DF-A980-0905C56925B9}"/>
              </a:ext>
            </a:extLst>
          </p:cNvPr>
          <p:cNvSpPr/>
          <p:nvPr/>
        </p:nvSpPr>
        <p:spPr>
          <a:xfrm>
            <a:off x="9540810" y="-46102"/>
            <a:ext cx="2610035" cy="862471"/>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Arial"/>
                <a:ea typeface="+mn-ea"/>
                <a:cs typeface="+mn-cs"/>
              </a:rPr>
              <a:t>Đọc</a:t>
            </a:r>
            <a:r>
              <a:rPr kumimoji="0" lang="en-US" sz="2800" b="0" i="0" u="none" strike="noStrike" kern="1200" cap="none" spc="0" normalizeH="0" baseline="0" noProof="0" dirty="0">
                <a:ln>
                  <a:noFill/>
                </a:ln>
                <a:solidFill>
                  <a:srgbClr val="FFFFFF"/>
                </a:solidFill>
                <a:effectLst/>
                <a:uLnTx/>
                <a:uFillTx/>
                <a:latin typeface="Arial"/>
                <a:ea typeface="+mn-ea"/>
                <a:cs typeface="+mn-cs"/>
              </a:rPr>
              <a:t> </a:t>
            </a:r>
            <a:r>
              <a:rPr kumimoji="0" lang="en-US" sz="2800" b="0" i="0" u="none" strike="noStrike" kern="1200" cap="none" spc="0" normalizeH="0" baseline="0" noProof="0" dirty="0" err="1">
                <a:ln>
                  <a:noFill/>
                </a:ln>
                <a:solidFill>
                  <a:srgbClr val="FFFFFF"/>
                </a:solidFill>
                <a:effectLst/>
                <a:uLnTx/>
                <a:uFillTx/>
                <a:latin typeface="Arial"/>
                <a:ea typeface="+mn-ea"/>
                <a:cs typeface="+mn-cs"/>
              </a:rPr>
              <a:t>mẫu</a:t>
            </a: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FF16B5D-7B53-4AC6-8024-65B4A9D92F51}"/>
              </a:ext>
            </a:extLst>
          </p:cNvPr>
          <p:cNvGrpSpPr/>
          <p:nvPr/>
        </p:nvGrpSpPr>
        <p:grpSpPr>
          <a:xfrm>
            <a:off x="753052" y="227065"/>
            <a:ext cx="1820027" cy="555217"/>
            <a:chOff x="635794" y="386605"/>
            <a:chExt cx="1395893" cy="555217"/>
          </a:xfrm>
        </p:grpSpPr>
        <p:sp>
          <p:nvSpPr>
            <p:cNvPr id="8" name="TextBox 7">
              <a:extLst>
                <a:ext uri="{FF2B5EF4-FFF2-40B4-BE49-F238E27FC236}">
                  <a16:creationId xmlns:a16="http://schemas.microsoft.com/office/drawing/2014/main" id="{925C8150-DA8A-4D5E-A197-BAAC48D3552A}"/>
                </a:ext>
              </a:extLst>
            </p:cNvPr>
            <p:cNvSpPr txBox="1"/>
            <p:nvPr/>
          </p:nvSpPr>
          <p:spPr>
            <a:xfrm>
              <a:off x="1218102" y="386605"/>
              <a:ext cx="813585" cy="5309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en-US"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9" name="Picture 8">
              <a:extLst>
                <a:ext uri="{FF2B5EF4-FFF2-40B4-BE49-F238E27FC236}">
                  <a16:creationId xmlns:a16="http://schemas.microsoft.com/office/drawing/2014/main" id="{485AA475-D7A4-4447-906D-B1EE42B76D93}"/>
                </a:ext>
              </a:extLst>
            </p:cNvPr>
            <p:cNvPicPr>
              <a:picLocks noChangeAspect="1"/>
            </p:cNvPicPr>
            <p:nvPr/>
          </p:nvPicPr>
          <p:blipFill rotWithShape="1">
            <a:blip r:embed="rId7" cstate="print">
              <a:clrChange>
                <a:clrFrom>
                  <a:srgbClr val="FFFCFF"/>
                </a:clrFrom>
                <a:clrTo>
                  <a:srgbClr val="FFFC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3" name="TextBox 12">
            <a:extLst>
              <a:ext uri="{FF2B5EF4-FFF2-40B4-BE49-F238E27FC236}">
                <a16:creationId xmlns:a16="http://schemas.microsoft.com/office/drawing/2014/main" id="{9A445345-1C97-4283-A373-B4764C1F6B71}"/>
              </a:ext>
            </a:extLst>
          </p:cNvPr>
          <p:cNvSpPr txBox="1"/>
          <p:nvPr/>
        </p:nvSpPr>
        <p:spPr>
          <a:xfrm>
            <a:off x="4152800" y="183522"/>
            <a:ext cx="3808288" cy="8206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chemeClr val="tx2">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 nước nổi</a:t>
            </a:r>
            <a:endParaRPr kumimoji="0" lang="en-US" sz="3600" b="1" i="0" u="none" strike="noStrike" kern="0" cap="none" spc="0" normalizeH="0" baseline="0" noProof="0" dirty="0">
              <a:ln>
                <a:noFill/>
              </a:ln>
              <a:solidFill>
                <a:schemeClr val="tx2">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TextBox 13">
            <a:extLst>
              <a:ext uri="{FF2B5EF4-FFF2-40B4-BE49-F238E27FC236}">
                <a16:creationId xmlns:a16="http://schemas.microsoft.com/office/drawing/2014/main" id="{B45B6452-7753-47F1-8F93-40ECB94E6E30}"/>
              </a:ext>
            </a:extLst>
          </p:cNvPr>
          <p:cNvSpPr txBox="1"/>
          <p:nvPr/>
        </p:nvSpPr>
        <p:spPr>
          <a:xfrm>
            <a:off x="266621" y="872883"/>
            <a:ext cx="11542643" cy="6123536"/>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này, người làng tôi gọi là mùa nước nổi, không gọi là mùa nước lũ, vì nước lên hiền hoà. Nước mỗi ngày một dâng lên. Mưa dầm dề, mưa sướt mướt ngày này qua ngày khác.</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1"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a:t>
            </a:r>
            <a:r>
              <a:rPr kumimoji="0" lang="vi-VN" sz="2200" b="0" i="1"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heo</a:t>
            </a:r>
            <a:r>
              <a:rPr kumimoji="0" lang="vi-VN" sz="22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Nguyễn Quang Sáng)</a:t>
            </a:r>
          </a:p>
        </p:txBody>
      </p:sp>
      <p:pic>
        <p:nvPicPr>
          <p:cNvPr id="2" name="Mùa nước nổi_HTS">
            <a:hlinkClick r:id="" action="ppaction://media"/>
            <a:extLst>
              <a:ext uri="{FF2B5EF4-FFF2-40B4-BE49-F238E27FC236}">
                <a16:creationId xmlns:a16="http://schemas.microsoft.com/office/drawing/2014/main" id="{9EE24C58-5CB2-4697-BBCD-F897899237A9}"/>
              </a:ext>
            </a:extLst>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2472813" y="296891"/>
            <a:ext cx="487363" cy="487363"/>
          </a:xfrm>
          <a:prstGeom prst="rect">
            <a:avLst/>
          </a:prstGeom>
        </p:spPr>
      </p:pic>
    </p:spTree>
    <p:custDataLst>
      <p:tags r:id="rId1"/>
    </p:custDataLst>
    <p:extLst>
      <p:ext uri="{BB962C8B-B14F-4D97-AF65-F5344CB8AC3E}">
        <p14:creationId xmlns:p14="http://schemas.microsoft.com/office/powerpoint/2010/main" val="411512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F16B5D-7B53-4AC6-8024-65B4A9D92F51}"/>
              </a:ext>
            </a:extLst>
          </p:cNvPr>
          <p:cNvGrpSpPr/>
          <p:nvPr/>
        </p:nvGrpSpPr>
        <p:grpSpPr>
          <a:xfrm>
            <a:off x="753052" y="227065"/>
            <a:ext cx="1820027" cy="555217"/>
            <a:chOff x="635794" y="386605"/>
            <a:chExt cx="1395893" cy="555217"/>
          </a:xfrm>
        </p:grpSpPr>
        <p:sp>
          <p:nvSpPr>
            <p:cNvPr id="8" name="TextBox 7">
              <a:extLst>
                <a:ext uri="{FF2B5EF4-FFF2-40B4-BE49-F238E27FC236}">
                  <a16:creationId xmlns:a16="http://schemas.microsoft.com/office/drawing/2014/main" id="{925C8150-DA8A-4D5E-A197-BAAC48D3552A}"/>
                </a:ext>
              </a:extLst>
            </p:cNvPr>
            <p:cNvSpPr txBox="1"/>
            <p:nvPr/>
          </p:nvSpPr>
          <p:spPr>
            <a:xfrm>
              <a:off x="1218102" y="386605"/>
              <a:ext cx="813585" cy="5309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en-US"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9" name="Picture 8">
              <a:extLst>
                <a:ext uri="{FF2B5EF4-FFF2-40B4-BE49-F238E27FC236}">
                  <a16:creationId xmlns:a16="http://schemas.microsoft.com/office/drawing/2014/main" id="{485AA475-D7A4-4447-906D-B1EE42B76D93}"/>
                </a:ext>
              </a:extLst>
            </p:cNvPr>
            <p:cNvPicPr>
              <a:picLocks noChangeAspect="1"/>
            </p:cNvPicPr>
            <p:nvPr/>
          </p:nvPicPr>
          <p:blipFill rotWithShape="1">
            <a:blip r:embed="rId5" cstate="print">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3" name="TextBox 12">
            <a:extLst>
              <a:ext uri="{FF2B5EF4-FFF2-40B4-BE49-F238E27FC236}">
                <a16:creationId xmlns:a16="http://schemas.microsoft.com/office/drawing/2014/main" id="{9A445345-1C97-4283-A373-B4764C1F6B71}"/>
              </a:ext>
            </a:extLst>
          </p:cNvPr>
          <p:cNvSpPr txBox="1"/>
          <p:nvPr/>
        </p:nvSpPr>
        <p:spPr>
          <a:xfrm>
            <a:off x="4341906" y="109359"/>
            <a:ext cx="3808288" cy="8206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 nước nổi</a:t>
            </a:r>
            <a:endParaRPr kumimoji="0" lang="en-US" sz="36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TextBox 13">
            <a:extLst>
              <a:ext uri="{FF2B5EF4-FFF2-40B4-BE49-F238E27FC236}">
                <a16:creationId xmlns:a16="http://schemas.microsoft.com/office/drawing/2014/main" id="{B45B6452-7753-47F1-8F93-40ECB94E6E30}"/>
              </a:ext>
            </a:extLst>
          </p:cNvPr>
          <p:cNvSpPr txBox="1"/>
          <p:nvPr/>
        </p:nvSpPr>
        <p:spPr>
          <a:xfrm>
            <a:off x="324678" y="652876"/>
            <a:ext cx="11542643" cy="6123536"/>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này, người làng tôi gọi là mùa nước nổi, không gọi là mùa nước lũ, vì nước lên hiền hoà. Nước mỗi ngày một dâng lên. Mưa dầm dề, mưa sướt mướt ngày này qua ngày khác.</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1"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a:t>
            </a:r>
            <a:r>
              <a:rPr kumimoji="0" lang="vi-VN" sz="2200" b="0" i="1"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heo</a:t>
            </a:r>
            <a:r>
              <a:rPr kumimoji="0" lang="vi-VN" sz="22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Nguyễn Quang Sáng)</a:t>
            </a:r>
          </a:p>
        </p:txBody>
      </p:sp>
      <p:pic>
        <p:nvPicPr>
          <p:cNvPr id="10" name="Picture 9">
            <a:extLst>
              <a:ext uri="{FF2B5EF4-FFF2-40B4-BE49-F238E27FC236}">
                <a16:creationId xmlns:a16="http://schemas.microsoft.com/office/drawing/2014/main" id="{BC7CE015-97B6-4761-B4CF-2282556BB7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491" y="734569"/>
            <a:ext cx="413691" cy="390927"/>
          </a:xfrm>
          <a:prstGeom prst="rect">
            <a:avLst/>
          </a:prstGeom>
        </p:spPr>
      </p:pic>
      <p:pic>
        <p:nvPicPr>
          <p:cNvPr id="11" name="Picture 10">
            <a:extLst>
              <a:ext uri="{FF2B5EF4-FFF2-40B4-BE49-F238E27FC236}">
                <a16:creationId xmlns:a16="http://schemas.microsoft.com/office/drawing/2014/main" id="{3E0C1F25-B941-4F7F-AE2C-D6AC81EA3B37}"/>
              </a:ext>
            </a:extLst>
          </p:cNvPr>
          <p:cNvPicPr>
            <a:picLocks noChangeAspect="1"/>
          </p:cNvPicPr>
          <p:nvPr/>
        </p:nvPicPr>
        <p:blipFill>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07139" y="2210809"/>
            <a:ext cx="453532" cy="426540"/>
          </a:xfrm>
          <a:prstGeom prst="rect">
            <a:avLst/>
          </a:prstGeom>
        </p:spPr>
      </p:pic>
      <p:pic>
        <p:nvPicPr>
          <p:cNvPr id="12" name="Picture 11">
            <a:extLst>
              <a:ext uri="{FF2B5EF4-FFF2-40B4-BE49-F238E27FC236}">
                <a16:creationId xmlns:a16="http://schemas.microsoft.com/office/drawing/2014/main" id="{6D9DBA5E-D523-4021-BECC-D7622E8167D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9782" y="3843646"/>
            <a:ext cx="426539" cy="426539"/>
          </a:xfrm>
          <a:prstGeom prst="rect">
            <a:avLst/>
          </a:prstGeom>
        </p:spPr>
      </p:pic>
      <p:sp>
        <p:nvSpPr>
          <p:cNvPr id="4" name="Oval 3">
            <a:extLst>
              <a:ext uri="{FF2B5EF4-FFF2-40B4-BE49-F238E27FC236}">
                <a16:creationId xmlns:a16="http://schemas.microsoft.com/office/drawing/2014/main" id="{DC588604-40E9-44BA-B0C6-B06FC734DF5B}"/>
              </a:ext>
            </a:extLst>
          </p:cNvPr>
          <p:cNvSpPr/>
          <p:nvPr/>
        </p:nvSpPr>
        <p:spPr>
          <a:xfrm>
            <a:off x="588690" y="5326263"/>
            <a:ext cx="426539" cy="426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1"/>
              <a:t>4</a:t>
            </a:r>
          </a:p>
        </p:txBody>
      </p:sp>
      <p:sp>
        <p:nvSpPr>
          <p:cNvPr id="16" name="Rectangle: Rounded Corners 15">
            <a:extLst>
              <a:ext uri="{FF2B5EF4-FFF2-40B4-BE49-F238E27FC236}">
                <a16:creationId xmlns:a16="http://schemas.microsoft.com/office/drawing/2014/main" id="{5B83F48F-AEE7-4889-9A56-D8EE9ACC0E3D}"/>
              </a:ext>
            </a:extLst>
          </p:cNvPr>
          <p:cNvSpPr/>
          <p:nvPr/>
        </p:nvSpPr>
        <p:spPr>
          <a:xfrm>
            <a:off x="9740348" y="73581"/>
            <a:ext cx="2410497" cy="57929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noProof="0">
                <a:solidFill>
                  <a:srgbClr val="FFFFFF"/>
                </a:solidFill>
                <a:latin typeface="Arial-Rounded" panose="020B0500000000000000" pitchFamily="34" charset="0"/>
                <a:ea typeface="Arial-Rounded" panose="020B0500000000000000" pitchFamily="34" charset="0"/>
                <a:cs typeface="Arial-Rounded" panose="020B0500000000000000" pitchFamily="34" charset="0"/>
              </a:rPr>
              <a:t>Đọc nối tiếp</a:t>
            </a:r>
            <a:endParaRPr kumimoji="0" lang="en-US" sz="2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426061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F16B5D-7B53-4AC6-8024-65B4A9D92F51}"/>
              </a:ext>
            </a:extLst>
          </p:cNvPr>
          <p:cNvGrpSpPr/>
          <p:nvPr/>
        </p:nvGrpSpPr>
        <p:grpSpPr>
          <a:xfrm>
            <a:off x="738538" y="231009"/>
            <a:ext cx="1820027" cy="555217"/>
            <a:chOff x="635794" y="386605"/>
            <a:chExt cx="1395893" cy="555217"/>
          </a:xfrm>
        </p:grpSpPr>
        <p:sp>
          <p:nvSpPr>
            <p:cNvPr id="8" name="TextBox 7">
              <a:extLst>
                <a:ext uri="{FF2B5EF4-FFF2-40B4-BE49-F238E27FC236}">
                  <a16:creationId xmlns:a16="http://schemas.microsoft.com/office/drawing/2014/main" id="{925C8150-DA8A-4D5E-A197-BAAC48D3552A}"/>
                </a:ext>
              </a:extLst>
            </p:cNvPr>
            <p:cNvSpPr txBox="1"/>
            <p:nvPr/>
          </p:nvSpPr>
          <p:spPr>
            <a:xfrm>
              <a:off x="1218102" y="386605"/>
              <a:ext cx="813585" cy="5309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en-US" sz="2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9" name="Picture 8">
              <a:extLst>
                <a:ext uri="{FF2B5EF4-FFF2-40B4-BE49-F238E27FC236}">
                  <a16:creationId xmlns:a16="http://schemas.microsoft.com/office/drawing/2014/main" id="{485AA475-D7A4-4447-906D-B1EE42B76D93}"/>
                </a:ext>
              </a:extLst>
            </p:cNvPr>
            <p:cNvPicPr>
              <a:picLocks noChangeAspect="1"/>
            </p:cNvPicPr>
            <p:nvPr/>
          </p:nvPicPr>
          <p:blipFill rotWithShape="1">
            <a:blip r:embed="rId4" cstate="print">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3" name="TextBox 12">
            <a:extLst>
              <a:ext uri="{FF2B5EF4-FFF2-40B4-BE49-F238E27FC236}">
                <a16:creationId xmlns:a16="http://schemas.microsoft.com/office/drawing/2014/main" id="{9A445345-1C97-4283-A373-B4764C1F6B71}"/>
              </a:ext>
            </a:extLst>
          </p:cNvPr>
          <p:cNvSpPr txBox="1"/>
          <p:nvPr/>
        </p:nvSpPr>
        <p:spPr>
          <a:xfrm>
            <a:off x="4519329" y="109359"/>
            <a:ext cx="3808288" cy="8206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chemeClr val="tx2">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 nước nổi</a:t>
            </a:r>
            <a:endParaRPr kumimoji="0" lang="en-US" sz="3600" b="1" i="0" u="none" strike="noStrike" kern="0" cap="none" spc="0" normalizeH="0" baseline="0" noProof="0" dirty="0">
              <a:ln>
                <a:noFill/>
              </a:ln>
              <a:solidFill>
                <a:schemeClr val="tx2">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TextBox 13">
            <a:extLst>
              <a:ext uri="{FF2B5EF4-FFF2-40B4-BE49-F238E27FC236}">
                <a16:creationId xmlns:a16="http://schemas.microsoft.com/office/drawing/2014/main" id="{B45B6452-7753-47F1-8F93-40ECB94E6E30}"/>
              </a:ext>
            </a:extLst>
          </p:cNvPr>
          <p:cNvSpPr txBox="1"/>
          <p:nvPr/>
        </p:nvSpPr>
        <p:spPr>
          <a:xfrm>
            <a:off x="480720" y="852481"/>
            <a:ext cx="11542643" cy="5678478"/>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này, người làng tôi gọi là mùa nước nổi, không gọi là mùa nước lũ, vì nước </a:t>
            </a:r>
            <a:r>
              <a:rPr kumimoji="0" lang="vi-VN"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lên hiền</a:t>
            </a:r>
            <a:endParaRPr kumimoji="0" lang="en-US"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hoà. Nước mỗi ngày một dâng lên. Mưa dầm dề, mưa sướt mướt ngày này qua ngày khác.</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Rồi đến rằm tháng Bảy: “Rằm tháng Bảy nước nhảy lên bờ”. Dòng sông Cửu Long đã </a:t>
            </a:r>
            <a:r>
              <a:rPr kumimoji="0" lang="vi-VN"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no </a:t>
            </a:r>
            <a:endParaRPr kumimoji="0" lang="en-US"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đầy, lại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tràn qua bờ. Nước trong ao hồ, trong đồng ruộng của mùa mưa hoà lẫn với </a:t>
            </a:r>
            <a:r>
              <a:rPr kumimoji="0" lang="vi-VN"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 </a:t>
            </a:r>
            <a:endParaRPr kumimoji="0" lang="en-US"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 Cửu Long.</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ruộng, vườn tược và cây cỏ như biết giữ lại hạt phù sa ở quanh mình, nước </a:t>
            </a:r>
            <a:r>
              <a:rPr kumimoji="0" lang="vi-VN"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 </a:t>
            </a:r>
            <a:endParaRPr lang="en-US" sz="2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dần. Ngồi trong nhà, ta thấy cả những đàn cá ròng ròng, từng đàn, từng đàn theo </a:t>
            </a:r>
            <a:r>
              <a:rPr kumimoji="0" lang="vi-VN"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 </a:t>
            </a:r>
            <a:endParaRPr kumimoji="0" lang="en-US"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xuôi theo dòng nước, vào tận đồng sâu.</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Ngủ một đêm, sáng dậy, nước ngập lên những viên gạch. Phải lấy ván, lấy tre làm cầu </a:t>
            </a:r>
            <a:r>
              <a:rPr kumimoji="0" lang="vi-VN"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a:t>
            </a:r>
            <a:endParaRPr kumimoji="0" lang="en-US"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44450" marR="0" lvl="0" indent="0" algn="just" defTabSz="914400" rtl="0" eaLnBrk="1" fontAlgn="auto" latinLnBrk="0" hangingPunct="1">
              <a:lnSpc>
                <a:spcPct val="150000"/>
              </a:lnSpc>
              <a:spcBef>
                <a:spcPts val="0"/>
              </a:spcBef>
              <a:spcAft>
                <a:spcPts val="0"/>
              </a:spcAft>
              <a:buClrTx/>
              <a:buSzTx/>
              <a:buFontTx/>
              <a:buNone/>
              <a:tabLst/>
              <a:defRPr/>
            </a:pPr>
            <a:r>
              <a:rPr lang="en-US" sz="220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1"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a:t>
            </a:r>
            <a:r>
              <a:rPr kumimoji="0" lang="vi-VN" sz="2200" b="0" i="1"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heo</a:t>
            </a:r>
            <a:r>
              <a:rPr kumimoji="0" lang="vi-VN" sz="22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Nguyễn Quang Sáng)</a:t>
            </a:r>
          </a:p>
        </p:txBody>
      </p:sp>
      <p:sp>
        <p:nvSpPr>
          <p:cNvPr id="10" name="Cloud 9">
            <a:extLst>
              <a:ext uri="{FF2B5EF4-FFF2-40B4-BE49-F238E27FC236}">
                <a16:creationId xmlns:a16="http://schemas.microsoft.com/office/drawing/2014/main" id="{F4B2E105-3BF3-4E3C-94BA-504F9699CAD9}"/>
              </a:ext>
            </a:extLst>
          </p:cNvPr>
          <p:cNvSpPr/>
          <p:nvPr/>
        </p:nvSpPr>
        <p:spPr>
          <a:xfrm>
            <a:off x="9155021" y="-63795"/>
            <a:ext cx="3049375" cy="1023175"/>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Arial"/>
                <a:ea typeface="+mn-ea"/>
                <a:cs typeface="+mn-cs"/>
              </a:rPr>
              <a:t>Luyện</a:t>
            </a:r>
            <a:r>
              <a:rPr kumimoji="0" lang="en-US" sz="2800" b="0" i="0" u="none" strike="noStrike" kern="1200" cap="none" spc="0" normalizeH="0" baseline="0" noProof="0" dirty="0">
                <a:ln>
                  <a:noFill/>
                </a:ln>
                <a:solidFill>
                  <a:srgbClr val="FFFFFF"/>
                </a:solidFill>
                <a:effectLst/>
                <a:uLnTx/>
                <a:uFillTx/>
                <a:latin typeface="Arial"/>
                <a:ea typeface="+mn-ea"/>
                <a:cs typeface="+mn-cs"/>
              </a:rPr>
              <a:t> </a:t>
            </a:r>
            <a:r>
              <a:rPr kumimoji="0" lang="en-US" sz="2800" b="0" i="0" u="none" strike="noStrike" kern="1200" cap="none" spc="0" normalizeH="0" baseline="0" noProof="0" dirty="0" err="1">
                <a:ln>
                  <a:noFill/>
                </a:ln>
                <a:solidFill>
                  <a:srgbClr val="FFFFFF"/>
                </a:solidFill>
                <a:effectLst/>
                <a:uLnTx/>
                <a:uFillTx/>
                <a:latin typeface="Arial"/>
                <a:ea typeface="+mn-ea"/>
                <a:cs typeface="+mn-cs"/>
              </a:rPr>
              <a:t>đọc</a:t>
            </a:r>
            <a:r>
              <a:rPr kumimoji="0" lang="en-US" sz="2800" b="0" i="0" u="none" strike="noStrike" kern="1200" cap="none" spc="0" normalizeH="0" baseline="0" noProof="0" dirty="0">
                <a:ln>
                  <a:noFill/>
                </a:ln>
                <a:solidFill>
                  <a:srgbClr val="FFFFFF"/>
                </a:solidFill>
                <a:effectLst/>
                <a:uLnTx/>
                <a:uFillTx/>
                <a:latin typeface="Arial"/>
                <a:ea typeface="+mn-ea"/>
                <a:cs typeface="+mn-cs"/>
              </a:rPr>
              <a:t> </a:t>
            </a:r>
            <a:r>
              <a:rPr kumimoji="0" lang="en-US" sz="2800" b="0" i="0" u="none" strike="noStrike" kern="1200" cap="none" spc="0" normalizeH="0" baseline="0" noProof="0" dirty="0" err="1">
                <a:ln>
                  <a:noFill/>
                </a:ln>
                <a:solidFill>
                  <a:srgbClr val="FFFFFF"/>
                </a:solidFill>
                <a:effectLst/>
                <a:uLnTx/>
                <a:uFillTx/>
                <a:latin typeface="Arial"/>
                <a:ea typeface="+mn-ea"/>
                <a:cs typeface="+mn-cs"/>
              </a:rPr>
              <a:t>từ</a:t>
            </a:r>
            <a:r>
              <a:rPr kumimoji="0" lang="en-US" sz="2800" b="0" i="0" u="none" strike="noStrike" kern="1200" cap="none" spc="0" normalizeH="0" baseline="0" noProof="0" dirty="0">
                <a:ln>
                  <a:noFill/>
                </a:ln>
                <a:solidFill>
                  <a:srgbClr val="FFFFFF"/>
                </a:solidFill>
                <a:effectLst/>
                <a:uLnTx/>
                <a:uFillTx/>
                <a:latin typeface="Arial"/>
                <a:ea typeface="+mn-ea"/>
                <a:cs typeface="+mn-cs"/>
              </a:rPr>
              <a:t> </a:t>
            </a:r>
            <a:r>
              <a:rPr kumimoji="0" lang="en-US" sz="2800" b="0" i="0" u="none" strike="noStrike" kern="1200" cap="none" spc="0" normalizeH="0" baseline="0" noProof="0" dirty="0" err="1">
                <a:ln>
                  <a:noFill/>
                </a:ln>
                <a:solidFill>
                  <a:srgbClr val="FFFFFF"/>
                </a:solidFill>
                <a:effectLst/>
                <a:uLnTx/>
                <a:uFillTx/>
                <a:latin typeface="Arial"/>
                <a:ea typeface="+mn-ea"/>
                <a:cs typeface="+mn-cs"/>
              </a:rPr>
              <a:t>khó</a:t>
            </a: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570C146C-A95E-4818-9E41-81AA0276CA33}"/>
              </a:ext>
            </a:extLst>
          </p:cNvPr>
          <p:cNvCxnSpPr>
            <a:cxnSpLocks/>
          </p:cNvCxnSpPr>
          <p:nvPr/>
        </p:nvCxnSpPr>
        <p:spPr>
          <a:xfrm flipV="1">
            <a:off x="9372614" y="1332962"/>
            <a:ext cx="830165" cy="13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4267EF3-B40E-4ECC-9C51-11E032CA0775}"/>
              </a:ext>
            </a:extLst>
          </p:cNvPr>
          <p:cNvCxnSpPr>
            <a:cxnSpLocks/>
          </p:cNvCxnSpPr>
          <p:nvPr/>
        </p:nvCxnSpPr>
        <p:spPr>
          <a:xfrm>
            <a:off x="3988904" y="2314084"/>
            <a:ext cx="1642639" cy="82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B02E66-860E-46D8-A22E-02588127111C}"/>
              </a:ext>
            </a:extLst>
          </p:cNvPr>
          <p:cNvCxnSpPr>
            <a:cxnSpLocks/>
          </p:cNvCxnSpPr>
          <p:nvPr/>
        </p:nvCxnSpPr>
        <p:spPr>
          <a:xfrm>
            <a:off x="6252041" y="4346423"/>
            <a:ext cx="12768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4BD115-2252-4879-BA25-B47AB7C924A6}"/>
              </a:ext>
            </a:extLst>
          </p:cNvPr>
          <p:cNvCxnSpPr>
            <a:cxnSpLocks/>
          </p:cNvCxnSpPr>
          <p:nvPr/>
        </p:nvCxnSpPr>
        <p:spPr>
          <a:xfrm>
            <a:off x="7053152" y="5901507"/>
            <a:ext cx="8083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B02E66-860E-46D8-A22E-02588127111C}"/>
              </a:ext>
            </a:extLst>
          </p:cNvPr>
          <p:cNvCxnSpPr>
            <a:cxnSpLocks/>
          </p:cNvCxnSpPr>
          <p:nvPr/>
        </p:nvCxnSpPr>
        <p:spPr>
          <a:xfrm flipV="1">
            <a:off x="7894481" y="2322286"/>
            <a:ext cx="1260540" cy="145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9622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A9E6D291-B7C2-4C07-B47E-CADC69212926}"/>
              </a:ext>
            </a:extLst>
          </p:cNvPr>
          <p:cNvSpPr txBox="1"/>
          <p:nvPr/>
        </p:nvSpPr>
        <p:spPr>
          <a:xfrm>
            <a:off x="2381885" y="199235"/>
            <a:ext cx="1400934" cy="73020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4" name="Picture 33">
            <a:extLst>
              <a:ext uri="{FF2B5EF4-FFF2-40B4-BE49-F238E27FC236}">
                <a16:creationId xmlns:a16="http://schemas.microsoft.com/office/drawing/2014/main" id="{792DD97F-CC75-4E4A-B417-117DCBBF01AE}"/>
              </a:ext>
            </a:extLst>
          </p:cNvPr>
          <p:cNvPicPr>
            <a:picLocks noChangeAspect="1"/>
          </p:cNvPicPr>
          <p:nvPr/>
        </p:nvPicPr>
        <p:blipFill rotWithShape="1">
          <a:blip r:embed="rId3" cstate="print">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1545447" y="200922"/>
            <a:ext cx="1002692" cy="809965"/>
          </a:xfrm>
          <a:prstGeom prst="rect">
            <a:avLst/>
          </a:prstGeom>
        </p:spPr>
      </p:pic>
      <p:sp>
        <p:nvSpPr>
          <p:cNvPr id="35" name="TextBox 34">
            <a:extLst>
              <a:ext uri="{FF2B5EF4-FFF2-40B4-BE49-F238E27FC236}">
                <a16:creationId xmlns:a16="http://schemas.microsoft.com/office/drawing/2014/main" id="{CE0700FA-37B9-496E-A4EA-09C62F27F5D3}"/>
              </a:ext>
            </a:extLst>
          </p:cNvPr>
          <p:cNvSpPr txBox="1"/>
          <p:nvPr/>
        </p:nvSpPr>
        <p:spPr>
          <a:xfrm>
            <a:off x="1300268" y="882529"/>
            <a:ext cx="9239566" cy="92333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đọc </a:t>
            </a:r>
            <a:r>
              <a:rPr kumimoji="0" lang="vi-VN" sz="36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 dài</a:t>
            </a:r>
            <a:endParaRPr kumimoji="0" lang="en-US" sz="36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ectangle 35">
            <a:extLst>
              <a:ext uri="{FF2B5EF4-FFF2-40B4-BE49-F238E27FC236}">
                <a16:creationId xmlns:a16="http://schemas.microsoft.com/office/drawing/2014/main" id="{48F0DB46-517C-4B7D-906B-D04D12D7E25F}"/>
              </a:ext>
            </a:extLst>
          </p:cNvPr>
          <p:cNvSpPr/>
          <p:nvPr/>
        </p:nvSpPr>
        <p:spPr>
          <a:xfrm>
            <a:off x="978943" y="1773946"/>
            <a:ext cx="10325990" cy="1754326"/>
          </a:xfrm>
          <a:prstGeom prst="rect">
            <a:avLst/>
          </a:prstGeom>
        </p:spPr>
        <p:txBody>
          <a:bodyPr wrap="square">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Nước trong ao hồ, trong đồng ruộng của mùa mưa hoà lẫn với nước dòng sông Cửu Long.</a:t>
            </a:r>
          </a:p>
        </p:txBody>
      </p:sp>
      <p:sp>
        <p:nvSpPr>
          <p:cNvPr id="37" name="Rectangle 36">
            <a:extLst>
              <a:ext uri="{FF2B5EF4-FFF2-40B4-BE49-F238E27FC236}">
                <a16:creationId xmlns:a16="http://schemas.microsoft.com/office/drawing/2014/main" id="{CC49244A-5547-41D8-898E-58D5A312F732}"/>
              </a:ext>
            </a:extLst>
          </p:cNvPr>
          <p:cNvSpPr/>
          <p:nvPr/>
        </p:nvSpPr>
        <p:spPr>
          <a:xfrm>
            <a:off x="1088118" y="3301027"/>
            <a:ext cx="10325990" cy="2585323"/>
          </a:xfrm>
          <a:prstGeom prst="rect">
            <a:avLst/>
          </a:prstGeom>
        </p:spPr>
        <p:txBody>
          <a:bodyPr wrap="square">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Ngồi trong nhà, ta thấy cả những đàn cá ròng ròng, từng đàn, từng đàn theo cá mẹ xuôi theo dòng nước, vào tận đồng sâu.</a:t>
            </a:r>
          </a:p>
        </p:txBody>
      </p:sp>
      <p:cxnSp>
        <p:nvCxnSpPr>
          <p:cNvPr id="40" name="Straight Connector 39">
            <a:extLst>
              <a:ext uri="{FF2B5EF4-FFF2-40B4-BE49-F238E27FC236}">
                <a16:creationId xmlns:a16="http://schemas.microsoft.com/office/drawing/2014/main" id="{6C3DEC04-AF27-4F8E-9FBD-5A77942FC346}"/>
              </a:ext>
            </a:extLst>
          </p:cNvPr>
          <p:cNvCxnSpPr>
            <a:cxnSpLocks/>
          </p:cNvCxnSpPr>
          <p:nvPr/>
        </p:nvCxnSpPr>
        <p:spPr>
          <a:xfrm flipH="1">
            <a:off x="6647471" y="4299135"/>
            <a:ext cx="152744" cy="5891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DD5B9A1-94E8-4BD7-936C-3DD284050475}"/>
              </a:ext>
            </a:extLst>
          </p:cNvPr>
          <p:cNvCxnSpPr>
            <a:cxnSpLocks/>
          </p:cNvCxnSpPr>
          <p:nvPr/>
        </p:nvCxnSpPr>
        <p:spPr>
          <a:xfrm flipH="1">
            <a:off x="10157692" y="2839806"/>
            <a:ext cx="101808" cy="5641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C02AA8C-EB49-4987-AE62-991A1258D348}"/>
              </a:ext>
            </a:extLst>
          </p:cNvPr>
          <p:cNvCxnSpPr>
            <a:cxnSpLocks/>
          </p:cNvCxnSpPr>
          <p:nvPr/>
        </p:nvCxnSpPr>
        <p:spPr>
          <a:xfrm flipH="1">
            <a:off x="10064424" y="2839806"/>
            <a:ext cx="93268" cy="5641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3DEC04-AF27-4F8E-9FBD-5A77942FC346}"/>
              </a:ext>
            </a:extLst>
          </p:cNvPr>
          <p:cNvCxnSpPr>
            <a:cxnSpLocks/>
          </p:cNvCxnSpPr>
          <p:nvPr/>
        </p:nvCxnSpPr>
        <p:spPr>
          <a:xfrm flipH="1">
            <a:off x="11261364" y="1948381"/>
            <a:ext cx="152744" cy="5891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02AA8C-EB49-4987-AE62-991A1258D348}"/>
              </a:ext>
            </a:extLst>
          </p:cNvPr>
          <p:cNvCxnSpPr>
            <a:cxnSpLocks/>
          </p:cNvCxnSpPr>
          <p:nvPr/>
        </p:nvCxnSpPr>
        <p:spPr>
          <a:xfrm flipH="1">
            <a:off x="7398330" y="5134461"/>
            <a:ext cx="93268" cy="5641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02AA8C-EB49-4987-AE62-991A1258D348}"/>
              </a:ext>
            </a:extLst>
          </p:cNvPr>
          <p:cNvCxnSpPr>
            <a:cxnSpLocks/>
          </p:cNvCxnSpPr>
          <p:nvPr/>
        </p:nvCxnSpPr>
        <p:spPr>
          <a:xfrm flipH="1">
            <a:off x="7305062" y="5177879"/>
            <a:ext cx="93268" cy="5641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080440" y="2839680"/>
              <a:ext cx="63000" cy="393120"/>
            </p14:xfrm>
          </p:contentPart>
        </mc:Choice>
        <mc:Fallback xmlns="">
          <p:pic>
            <p:nvPicPr>
              <p:cNvPr id="2" name="Ink 1"/>
              <p:cNvPicPr/>
              <p:nvPr/>
            </p:nvPicPr>
            <p:blipFill>
              <a:blip r:embed="rId6"/>
              <a:stretch>
                <a:fillRect/>
              </a:stretch>
            </p:blipFill>
            <p:spPr>
              <a:xfrm>
                <a:off x="2071080" y="2830320"/>
                <a:ext cx="81720" cy="411840"/>
              </a:xfrm>
              <a:prstGeom prst="rect">
                <a:avLst/>
              </a:prstGeom>
            </p:spPr>
          </p:pic>
        </mc:Fallback>
      </mc:AlternateContent>
    </p:spTree>
    <p:extLst>
      <p:ext uri="{BB962C8B-B14F-4D97-AF65-F5344CB8AC3E}">
        <p14:creationId xmlns:p14="http://schemas.microsoft.com/office/powerpoint/2010/main" val="4048705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08845535"/>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1652</Words>
  <Application>Microsoft Office PowerPoint</Application>
  <PresentationFormat>Widescreen</PresentationFormat>
  <Paragraphs>122</Paragraphs>
  <Slides>22</Slides>
  <Notes>19</Notes>
  <HiddenSlides>0</HiddenSlides>
  <MMClips>1</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22</vt:i4>
      </vt:variant>
    </vt:vector>
  </HeadingPairs>
  <TitlesOfParts>
    <vt:vector size="43" baseType="lpstr">
      <vt:lpstr>微软雅黑</vt:lpstr>
      <vt:lpstr>宋体</vt:lpstr>
      <vt:lpstr>Arial</vt:lpstr>
      <vt:lpstr>Arial-Rounded</vt:lpstr>
      <vt:lpstr>Calibri</vt:lpstr>
      <vt:lpstr>Calibri Light</vt:lpstr>
      <vt:lpstr>等线</vt:lpstr>
      <vt:lpstr>等线 Light</vt:lpstr>
      <vt:lpstr>HP001 4 hàng</vt:lpstr>
      <vt:lpstr>Kalam</vt:lpstr>
      <vt:lpstr>Montserrat</vt:lpstr>
      <vt:lpstr>SVN-Gretoon</vt:lpstr>
      <vt:lpstr>Times New Roman</vt:lpstr>
      <vt:lpstr>方正粗圆_GBK</vt:lpstr>
      <vt:lpstr>汉仪跳跳体简</vt:lpstr>
      <vt:lpstr>千图网拥有20W+精美PPT模板 更多PPT模板下载至：www.58pic.com/office/ppt​​</vt:lpstr>
      <vt:lpstr>1_Doodle Sketchbook by Slidesgo</vt:lpstr>
      <vt:lpstr>3_Office 主题​​</vt:lpstr>
      <vt:lpstr>1_https://www.freeppt7.com</vt:lpstr>
      <vt:lpstr>3_Office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PL170923</cp:lastModifiedBy>
  <cp:revision>54</cp:revision>
  <dcterms:created xsi:type="dcterms:W3CDTF">2021-07-31T09:46:09Z</dcterms:created>
  <dcterms:modified xsi:type="dcterms:W3CDTF">2026-01-19T09:09:20Z</dcterms:modified>
</cp:coreProperties>
</file>