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62" r:id="rId6"/>
  </p:sldMasterIdLst>
  <p:notesMasterIdLst>
    <p:notesMasterId r:id="rId40"/>
  </p:notesMasterIdLst>
  <p:sldIdLst>
    <p:sldId id="523" r:id="rId7"/>
    <p:sldId id="524" r:id="rId8"/>
    <p:sldId id="263" r:id="rId9"/>
    <p:sldId id="482" r:id="rId10"/>
    <p:sldId id="540" r:id="rId11"/>
    <p:sldId id="525" r:id="rId12"/>
    <p:sldId id="539" r:id="rId13"/>
    <p:sldId id="541" r:id="rId14"/>
    <p:sldId id="542" r:id="rId15"/>
    <p:sldId id="258" r:id="rId16"/>
    <p:sldId id="526" r:id="rId17"/>
    <p:sldId id="556" r:id="rId18"/>
    <p:sldId id="543" r:id="rId19"/>
    <p:sldId id="533" r:id="rId20"/>
    <p:sldId id="544" r:id="rId21"/>
    <p:sldId id="531" r:id="rId22"/>
    <p:sldId id="532" r:id="rId23"/>
    <p:sldId id="485" r:id="rId24"/>
    <p:sldId id="257" r:id="rId25"/>
    <p:sldId id="536" r:id="rId26"/>
    <p:sldId id="268" r:id="rId27"/>
    <p:sldId id="269" r:id="rId28"/>
    <p:sldId id="270" r:id="rId29"/>
    <p:sldId id="271" r:id="rId30"/>
    <p:sldId id="545" r:id="rId31"/>
    <p:sldId id="507" r:id="rId32"/>
    <p:sldId id="486" r:id="rId33"/>
    <p:sldId id="537" r:id="rId34"/>
    <p:sldId id="546" r:id="rId35"/>
    <p:sldId id="547" r:id="rId36"/>
    <p:sldId id="548" r:id="rId37"/>
    <p:sldId id="508" r:id="rId38"/>
    <p:sldId id="55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29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19/03/2025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83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9778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42194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E641F-1CEA-E27D-08FE-D26191793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F659E-5487-F99F-5FF0-FA22DBB17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9C7A7-2480-5058-2227-2574CD1D0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1FD6C-5B0E-C6AD-B839-C7FE316293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95607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19/03/2025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19/03/2025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19/03/2025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19/03/2025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19/03/2025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19/03/2025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19/03/2025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41096456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4656232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121440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88018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3925769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8489319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4061815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6827314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917438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342147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24480399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19/03/2025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19/03/2025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2025/3/19</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40306259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8.jpg"/><Relationship Id="rId1" Type="http://schemas.openxmlformats.org/officeDocument/2006/relationships/slideLayout" Target="../slideLayouts/slideLayout18.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3.xml"/><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slide" Target="slide22.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slide" Target="slide21.xml"/><Relationship Id="rId5" Type="http://schemas.openxmlformats.org/officeDocument/2006/relationships/image" Target="../media/image53.png"/><Relationship Id="rId15" Type="http://schemas.openxmlformats.org/officeDocument/2006/relationships/slide" Target="slide25.xml"/><Relationship Id="rId10" Type="http://schemas.microsoft.com/office/2007/relationships/hdphoto" Target="../media/hdphoto3.wdp"/><Relationship Id="rId4" Type="http://schemas.openxmlformats.org/officeDocument/2006/relationships/image" Target="../media/image52.png"/><Relationship Id="rId9" Type="http://schemas.openxmlformats.org/officeDocument/2006/relationships/image" Target="../media/image49.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20.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20.xml"/><Relationship Id="rId5" Type="http://schemas.openxmlformats.org/officeDocument/2006/relationships/image" Target="../media/image59.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20.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slide" Target="slide20.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9.xml"/><Relationship Id="rId7" Type="http://schemas.openxmlformats.org/officeDocument/2006/relationships/image" Target="../media/image6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1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C84-C10A-E828-2395-F0BD0F5BE971}"/>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6E5BF877-06EF-B461-E39E-7580781A9E19}"/>
              </a:ext>
            </a:extLst>
          </p:cNvPr>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a:extLst>
              <a:ext uri="{FF2B5EF4-FFF2-40B4-BE49-F238E27FC236}">
                <a16:creationId xmlns:a16="http://schemas.microsoft.com/office/drawing/2014/main" id="{501A5AEC-163C-9ECE-80C1-CC48C181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a:extLst>
              <a:ext uri="{FF2B5EF4-FFF2-40B4-BE49-F238E27FC236}">
                <a16:creationId xmlns:a16="http://schemas.microsoft.com/office/drawing/2014/main" id="{B8895BFE-D2B8-8EDC-A7E7-AC6F4B45E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139ECE44-9BF3-ABD2-8BF5-D835BB833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7F0E561D-C06E-533B-A842-58299A025C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6629E3C0-69A0-E152-A52C-8713B08468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74E80170-5213-9A23-9FA7-0843325397F0}"/>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1A04EEB3-74EF-996F-12D2-A837EECF9A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396D9F15-1D71-529E-5990-E21A8C8976A9}"/>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CFDA1F10-8EB7-B0B0-127A-3A05C16C63FB}"/>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Các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27437645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999972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38413045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198240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1263</Words>
  <Application>Microsoft Office PowerPoint</Application>
  <PresentationFormat>Widescreen</PresentationFormat>
  <Paragraphs>82</Paragraphs>
  <Slides>33</Slides>
  <Notes>14</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33</vt:i4>
      </vt:variant>
    </vt:vector>
  </HeadingPairs>
  <TitlesOfParts>
    <vt:vector size="48" baseType="lpstr">
      <vt:lpstr>Aptos</vt:lpstr>
      <vt:lpstr>Arial</vt:lpstr>
      <vt:lpstr>Arial-Rounded</vt:lpstr>
      <vt:lpstr>Barlow Condensed</vt:lpstr>
      <vt:lpstr>Calibri</vt:lpstr>
      <vt:lpstr>Calibri Light</vt:lpstr>
      <vt:lpstr>Cambria</vt:lpstr>
      <vt:lpstr>Tahoma</vt:lpstr>
      <vt:lpstr>Times New Roman</vt:lpstr>
      <vt:lpstr>Office 主题​​</vt:lpstr>
      <vt:lpstr>Office Theme</vt:lpstr>
      <vt:lpstr>2_Office Theme</vt:lpstr>
      <vt:lpstr>1_Chủ đề Office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DL190824</cp:lastModifiedBy>
  <cp:revision>81</cp:revision>
  <dcterms:created xsi:type="dcterms:W3CDTF">2023-10-22T04:26:35Z</dcterms:created>
  <dcterms:modified xsi:type="dcterms:W3CDTF">2025-03-19T16:56:54Z</dcterms:modified>
</cp:coreProperties>
</file>