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33" r:id="rId3"/>
    <p:sldMasterId id="2147483745" r:id="rId4"/>
  </p:sldMasterIdLst>
  <p:notesMasterIdLst>
    <p:notesMasterId r:id="rId29"/>
  </p:notesMasterIdLst>
  <p:sldIdLst>
    <p:sldId id="336" r:id="rId5"/>
    <p:sldId id="294" r:id="rId6"/>
    <p:sldId id="296" r:id="rId7"/>
    <p:sldId id="297" r:id="rId8"/>
    <p:sldId id="300" r:id="rId9"/>
    <p:sldId id="299" r:id="rId10"/>
    <p:sldId id="305" r:id="rId11"/>
    <p:sldId id="303" r:id="rId12"/>
    <p:sldId id="337" r:id="rId13"/>
    <p:sldId id="310" r:id="rId14"/>
    <p:sldId id="338" r:id="rId15"/>
    <p:sldId id="286" r:id="rId16"/>
    <p:sldId id="339" r:id="rId17"/>
    <p:sldId id="340" r:id="rId18"/>
    <p:sldId id="341" r:id="rId19"/>
    <p:sldId id="342" r:id="rId20"/>
    <p:sldId id="343" r:id="rId21"/>
    <p:sldId id="344" r:id="rId22"/>
    <p:sldId id="264" r:id="rId23"/>
    <p:sldId id="345" r:id="rId24"/>
    <p:sldId id="346" r:id="rId25"/>
    <p:sldId id="347" r:id="rId26"/>
    <p:sldId id="348" r:id="rId27"/>
    <p:sldId id="335" r:id="rId28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4" d="100"/>
          <a:sy n="44" d="100"/>
        </p:scale>
        <p:origin x="736" y="-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23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71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302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17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4340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04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08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24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5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1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633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xmlns="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xmlns="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3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56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05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849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">
  <p:cSld name="Background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0" name="Google Shape;640;p23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641" name="Google Shape;64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3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646" name="Google Shape;64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23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651" name="Google Shape;65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5" name="Google Shape;655;p23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656" name="Google Shape;656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3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661" name="Google Shape;661;p23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65" name="Google Shape;665;p23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666" name="Google Shape;666;p23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7" name="Google Shape;667;p23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8" name="Google Shape;668;p23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9" name="Google Shape;669;p23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2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96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E1DC53F0-29B8-4386-EDCC-172676D0D4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196C9A84-1DBC-1F81-F8AA-6D6670DDAFC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F46290D9-31FA-9050-6962-1172B01EBCF6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3/3/2025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5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5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C9D51B-7C30-13A5-5056-040D3931B98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434AE8AC-77A7-6514-ADD1-50801DB9767B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7216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microsoft.com/office/2007/relationships/hdphoto" Target="../media/hdphoto8.wdp"/><Relationship Id="rId9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1.png"/><Relationship Id="rId4" Type="http://schemas.microsoft.com/office/2007/relationships/hdphoto" Target="../media/hdphoto8.wdp"/><Relationship Id="rId9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7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1.svg"/><Relationship Id="rId3" Type="http://schemas.openxmlformats.org/officeDocument/2006/relationships/image" Target="../media/image7.png"/><Relationship Id="rId21" Type="http://schemas.openxmlformats.org/officeDocument/2006/relationships/image" Target="../media/image20.png"/><Relationship Id="rId7" Type="http://schemas.openxmlformats.org/officeDocument/2006/relationships/image" Target="../media/image11.svg"/><Relationship Id="rId12" Type="http://schemas.openxmlformats.org/officeDocument/2006/relationships/image" Target="../media/image15.svg"/><Relationship Id="rId17" Type="http://schemas.openxmlformats.org/officeDocument/2006/relationships/image" Target="../media/image17.png"/><Relationship Id="rId2" Type="http://schemas.openxmlformats.org/officeDocument/2006/relationships/image" Target="../media/image6.png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24" Type="http://schemas.openxmlformats.org/officeDocument/2006/relationships/image" Target="../media/image22.png"/><Relationship Id="rId5" Type="http://schemas.openxmlformats.org/officeDocument/2006/relationships/image" Target="../media/image9.sv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4" Type="http://schemas.openxmlformats.org/officeDocument/2006/relationships/image" Target="../media/image17.svg"/><Relationship Id="rId22" Type="http://schemas.openxmlformats.org/officeDocument/2006/relationships/image" Target="../media/image2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emf"/><Relationship Id="rId5" Type="http://schemas.openxmlformats.org/officeDocument/2006/relationships/image" Target="../media/image38.png"/><Relationship Id="rId4" Type="http://schemas.microsoft.com/office/2007/relationships/hdphoto" Target="../media/hdphoto8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18" Type="http://schemas.openxmlformats.org/officeDocument/2006/relationships/image" Target="../media/image30.png"/><Relationship Id="rId3" Type="http://schemas.openxmlformats.org/officeDocument/2006/relationships/image" Target="../media/image27.jpg"/><Relationship Id="rId21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audio" Target="../media/audio2.wav"/><Relationship Id="rId16" Type="http://schemas.openxmlformats.org/officeDocument/2006/relationships/image" Target="../media/image26.png"/><Relationship Id="rId20" Type="http://schemas.openxmlformats.org/officeDocument/2006/relationships/image" Target="../media/image31.g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5" Type="http://schemas.microsoft.com/office/2007/relationships/hdphoto" Target="../media/hdphoto2.wdp"/><Relationship Id="rId23" Type="http://schemas.openxmlformats.org/officeDocument/2006/relationships/image" Target="../media/image1.png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87FE52FA-88DB-685F-D8F8-6A382FF4E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3A748FA-A238-BD11-F9DB-51CC34373904}"/>
              </a:ext>
            </a:extLst>
          </p:cNvPr>
          <p:cNvSpPr txBox="1"/>
          <p:nvPr/>
        </p:nvSpPr>
        <p:spPr>
          <a:xfrm>
            <a:off x="10058401" y="2324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8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8218B59-85B0-FC1A-964A-534CC3A42BF8}"/>
              </a:ext>
            </a:extLst>
          </p:cNvPr>
          <p:cNvSpPr txBox="1"/>
          <p:nvPr/>
        </p:nvSpPr>
        <p:spPr>
          <a:xfrm>
            <a:off x="10058400" y="57531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37579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xmlns="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xmlns="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xmlns="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xmlns="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eave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746" r="10724"/>
          <a:stretch>
            <a:fillRect/>
          </a:stretch>
        </p:blipFill>
        <p:spPr>
          <a:xfrm>
            <a:off x="10030691" y="3477493"/>
            <a:ext cx="6456830" cy="57209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7711" y="4545865"/>
            <a:ext cx="6047966" cy="574114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569553" y="3337233"/>
            <a:ext cx="3612538" cy="36125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36631" flipH="1">
            <a:off x="-41089" y="-762503"/>
            <a:ext cx="4168146" cy="4384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45795" flipH="1">
            <a:off x="15774596" y="5024715"/>
            <a:ext cx="1425844" cy="14999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73778" y="-603471"/>
            <a:ext cx="5414024" cy="42770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195536" y="1359111"/>
            <a:ext cx="3800136" cy="44155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10605" y="1708686"/>
            <a:ext cx="1779786" cy="135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3176069" y="1249772"/>
            <a:ext cx="1779786" cy="135931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135066" y="733732"/>
            <a:ext cx="836624" cy="6253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47706" y="8071831"/>
            <a:ext cx="1698156" cy="22151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2700000">
            <a:off x="1848659" y="8511249"/>
            <a:ext cx="1024438" cy="133633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928243" y="8448961"/>
            <a:ext cx="1240890" cy="161869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307801" y="8668317"/>
            <a:ext cx="1240890" cy="1618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3889691" y="8750387"/>
            <a:ext cx="3369614" cy="145455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0314955" y="8668312"/>
            <a:ext cx="2200886" cy="153662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4955855" y="8038964"/>
            <a:ext cx="1701898" cy="12586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4316491" y="9179414"/>
            <a:ext cx="1564302" cy="115954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14796980" y="8038969"/>
            <a:ext cx="1860768" cy="1159490"/>
          </a:xfrm>
          <a:prstGeom prst="rect">
            <a:avLst/>
          </a:prstGeom>
        </p:spPr>
      </p:pic>
      <p:pic>
        <p:nvPicPr>
          <p:cNvPr id="25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6"/>
            <a:ext cx="3844676" cy="2712960"/>
          </a:xfrm>
          <a:prstGeom prst="rect">
            <a:avLst/>
          </a:prstGeom>
        </p:spPr>
      </p:pic>
      <p:pic>
        <p:nvPicPr>
          <p:cNvPr id="26" name="图片 1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9516030" y="-354682"/>
            <a:ext cx="2456320" cy="290688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3268621" y="3337237"/>
            <a:ext cx="8631738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905"/>
                <a:solidFill>
                  <a:srgbClr val="92D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Goudy Stout" pitchFamily="18" charset="0"/>
                <a:ea typeface="+mn-ea"/>
                <a:cs typeface="+mn-cs"/>
              </a:rPr>
              <a:t>GÓI BÁNH</a:t>
            </a:r>
          </a:p>
        </p:txBody>
      </p:sp>
      <p:pic>
        <p:nvPicPr>
          <p:cNvPr id="29" name="Picture 19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240698" y="6716587"/>
            <a:ext cx="1125244" cy="83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01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xmlns="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xmlns="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xmlns="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xmlns="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xmlns="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xmlns="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xmlns="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xmlns="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xmlns="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xmlns="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xmlns="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Pentagon 70">
            <a:extLst>
              <a:ext uri="{FF2B5EF4-FFF2-40B4-BE49-F238E27FC236}">
                <a16:creationId xmlns:a16="http://schemas.microsoft.com/office/drawing/2014/main" xmlns="" id="{2A3CC694-F3B9-4198-B8B6-8F923A0461B9}"/>
              </a:ext>
            </a:extLst>
          </p:cNvPr>
          <p:cNvSpPr/>
          <p:nvPr/>
        </p:nvSpPr>
        <p:spPr>
          <a:xfrm>
            <a:off x="238976" y="20170"/>
            <a:ext cx="3052954" cy="979226"/>
          </a:xfrm>
          <a:prstGeom prst="homePlate">
            <a:avLst/>
          </a:prstGeom>
          <a:solidFill>
            <a:schemeClr val="tx2">
              <a:lumMod val="75000"/>
            </a:scheme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Barlow Condensed Black" panose="00000A06000000000000" pitchFamily="2" charset="0"/>
                <a:ea typeface="+mn-ea"/>
                <a:cs typeface="+mn-cs"/>
              </a:rPr>
              <a:t>GÓI BÁNH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012E2EDD-6D81-4B02-A2A8-2FF9BDA7C26A}"/>
              </a:ext>
            </a:extLst>
          </p:cNvPr>
          <p:cNvSpPr/>
          <p:nvPr/>
        </p:nvSpPr>
        <p:spPr>
          <a:xfrm rot="5400000">
            <a:off x="1650071" y="5273027"/>
            <a:ext cx="8079946" cy="120650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14DFF-D90A-4DFA-A383-32FB099E9A45}"/>
              </a:ext>
            </a:extLst>
          </p:cNvPr>
          <p:cNvSpPr/>
          <p:nvPr/>
        </p:nvSpPr>
        <p:spPr>
          <a:xfrm>
            <a:off x="1471242" y="5553156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3A1A6C8-E799-48E7-AE6E-66DCD3F31143}"/>
              </a:ext>
            </a:extLst>
          </p:cNvPr>
          <p:cNvSpPr/>
          <p:nvPr/>
        </p:nvSpPr>
        <p:spPr>
          <a:xfrm>
            <a:off x="1434338" y="4633870"/>
            <a:ext cx="7843912" cy="110484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ạt 1">
            <a:extLst>
              <a:ext uri="{FF2B5EF4-FFF2-40B4-BE49-F238E27FC236}">
                <a16:creationId xmlns:a16="http://schemas.microsoft.com/office/drawing/2014/main" xmlns="" id="{82CB9E7C-DFAF-41CF-B65B-78246FACCE98}"/>
              </a:ext>
            </a:extLst>
          </p:cNvPr>
          <p:cNvSpPr/>
          <p:nvPr/>
        </p:nvSpPr>
        <p:spPr>
          <a:xfrm rot="5400000">
            <a:off x="-194062" y="5224077"/>
            <a:ext cx="9372600" cy="150806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865738">
            <a:off x="2187658" y="1951411"/>
            <a:ext cx="5678584" cy="6790484"/>
          </a:xfrm>
          <a:prstGeom prst="rect">
            <a:avLst/>
          </a:prstGeom>
        </p:spPr>
      </p:pic>
      <p:pic>
        <p:nvPicPr>
          <p:cNvPr id="29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388846" y="2410691"/>
            <a:ext cx="5276208" cy="5374785"/>
          </a:xfrm>
          <a:prstGeom prst="rect">
            <a:avLst/>
          </a:prstGeom>
        </p:spPr>
      </p:pic>
      <p:pic>
        <p:nvPicPr>
          <p:cNvPr id="3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635009" y="3239224"/>
            <a:ext cx="7107112" cy="6746556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576549" y="-329250"/>
            <a:ext cx="6685252" cy="4463280"/>
          </a:xfrm>
          <a:prstGeom prst="rect">
            <a:avLst/>
          </a:prstGeom>
        </p:spPr>
      </p:pic>
      <p:pic>
        <p:nvPicPr>
          <p:cNvPr id="3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551747" y="7706861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727189" y="78421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0879589" y="79945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lá m11" descr="14324 Sago Leaf Lá Dong 1kgx1 -">
            <a:extLst>
              <a:ext uri="{FF2B5EF4-FFF2-40B4-BE49-F238E27FC236}">
                <a16:creationId xmlns:a16="http://schemas.microsoft.com/office/drawing/2014/main" xmlns="" id="{901D63F7-2056-4E0E-B219-D4DA693ADC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7" b="99588" l="11333" r="98667">
                        <a14:backgroundMark x1="52833" y1="12784" x2="11833" y2="43505"/>
                        <a14:backgroundMark x1="37000" y1="33814" x2="28667" y2="43505"/>
                        <a14:backgroundMark x1="28167" y1="43299" x2="25333" y2="46804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43" t="23321"/>
          <a:stretch/>
        </p:blipFill>
        <p:spPr bwMode="auto">
          <a:xfrm rot="21357472">
            <a:off x="11031989" y="8146919"/>
            <a:ext cx="1658750" cy="14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316603" y="5778414"/>
            <a:ext cx="1125244" cy="834088"/>
          </a:xfrm>
          <a:prstGeom prst="rect">
            <a:avLst/>
          </a:prstGeom>
        </p:spPr>
      </p:pic>
      <p:pic>
        <p:nvPicPr>
          <p:cNvPr id="50" name="thịt m1">
            <a:extLst>
              <a:ext uri="{FF2B5EF4-FFF2-40B4-BE49-F238E27FC236}">
                <a16:creationId xmlns:a16="http://schemas.microsoft.com/office/drawing/2014/main" xmlns="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950" y="5067505"/>
            <a:ext cx="1950890" cy="1432684"/>
          </a:xfrm>
          <a:prstGeom prst="rect">
            <a:avLst/>
          </a:prstGeom>
        </p:spPr>
      </p:pic>
      <p:pic>
        <p:nvPicPr>
          <p:cNvPr id="51" name="hành m1" descr="Sliced red onion rings Stock Photo by ©natika 145597235">
            <a:extLst>
              <a:ext uri="{FF2B5EF4-FFF2-40B4-BE49-F238E27FC236}">
                <a16:creationId xmlns:a16="http://schemas.microsoft.com/office/drawing/2014/main" xmlns="" id="{31491245-2006-43A9-8BCA-D1CC0BD4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8" b="89952" l="813" r="9687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35" y="6167399"/>
            <a:ext cx="862181" cy="89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xmlns="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2984953" y="3239224"/>
            <a:ext cx="2863764" cy="212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xmlns="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3043946" y="5246109"/>
            <a:ext cx="1918978" cy="12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tiêu m1" descr="Tiêu đen hạt Mỹ Lộc xuất xứ từ những vùng trồng tiêu nổi tiếng">
            <a:extLst>
              <a:ext uri="{FF2B5EF4-FFF2-40B4-BE49-F238E27FC236}">
                <a16:creationId xmlns:a16="http://schemas.microsoft.com/office/drawing/2014/main" xmlns="" id="{851A7443-BC6A-4584-9FAA-D20A117DD1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7984" b="84293" l="76758" r="98145">
                        <a14:foregroundMark x1="96191" y1="60602" x2="94238" y2="62827"/>
                        <a14:foregroundMark x1="89551" y1="79450" x2="89844" y2="825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8" t="55211" b="15625"/>
          <a:stretch/>
        </p:blipFill>
        <p:spPr bwMode="auto">
          <a:xfrm>
            <a:off x="4539471" y="4532841"/>
            <a:ext cx="1118034" cy="9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874932" y="2691249"/>
            <a:ext cx="6447112" cy="47789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460" y="5557508"/>
            <a:ext cx="2761167" cy="4682595"/>
          </a:xfrm>
          <a:prstGeom prst="rect">
            <a:avLst/>
          </a:prstGeom>
        </p:spPr>
      </p:pic>
      <p:pic>
        <p:nvPicPr>
          <p:cNvPr id="57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339" y="165383"/>
            <a:ext cx="3844676" cy="2712960"/>
          </a:xfrm>
          <a:prstGeom prst="rect">
            <a:avLst/>
          </a:prstGeom>
        </p:spPr>
      </p:pic>
      <p:pic>
        <p:nvPicPr>
          <p:cNvPr id="58" name="图片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717" y="191137"/>
            <a:ext cx="3844676" cy="2712960"/>
          </a:xfrm>
          <a:prstGeom prst="rect">
            <a:avLst/>
          </a:prstGeom>
        </p:spPr>
      </p:pic>
      <p:pic>
        <p:nvPicPr>
          <p:cNvPr id="59" name="Picture 3">
            <a:extLst>
              <a:ext uri="{FF2B5EF4-FFF2-40B4-BE49-F238E27FC236}">
                <a16:creationId xmlns:a16="http://schemas.microsoft.com/office/drawing/2014/main" xmlns="" id="{F8F7069E-DB18-48E7-A5B5-98A9BAB28B9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9520929" y="-166173"/>
            <a:ext cx="2456320" cy="2906888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C73862D-25EE-D0EF-922D-B691BC8B73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18467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xmlns="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xmlns="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1308</TotalTime>
  <Words>970</Words>
  <Application>Microsoft Office PowerPoint</Application>
  <PresentationFormat>Custom</PresentationFormat>
  <Paragraphs>144</Paragraphs>
  <Slides>24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宋体</vt:lpstr>
      <vt:lpstr>#9Slide03 AmpleSoft Bold</vt:lpstr>
      <vt:lpstr>Arial</vt:lpstr>
      <vt:lpstr>Bahiana</vt:lpstr>
      <vt:lpstr>Barlow Condensed Black</vt:lpstr>
      <vt:lpstr>Barlow Light</vt:lpstr>
      <vt:lpstr>Calibri</vt:lpstr>
      <vt:lpstr>Cambria</vt:lpstr>
      <vt:lpstr>Goudy Stout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Office Theme</vt:lpstr>
      <vt:lpstr>2_Chinese New Year by Slidesgo</vt:lpstr>
      <vt:lpstr>PowerPoint Presentation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Dieu Cuc</cp:lastModifiedBy>
  <cp:revision>120</cp:revision>
  <dcterms:created xsi:type="dcterms:W3CDTF">2022-01-04T14:27:59Z</dcterms:created>
  <dcterms:modified xsi:type="dcterms:W3CDTF">2025-03-03T05:06:23Z</dcterms:modified>
  <cp:category>9Slide.vn</cp:category>
</cp:coreProperties>
</file>