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59" r:id="rId2"/>
    <p:sldId id="360" r:id="rId3"/>
    <p:sldId id="271" r:id="rId4"/>
    <p:sldId id="338" r:id="rId5"/>
    <p:sldId id="258" r:id="rId6"/>
    <p:sldId id="362" r:id="rId7"/>
    <p:sldId id="353" r:id="rId8"/>
    <p:sldId id="330" r:id="rId9"/>
    <p:sldId id="260" r:id="rId10"/>
    <p:sldId id="342" r:id="rId11"/>
    <p:sldId id="354" r:id="rId12"/>
    <p:sldId id="363" r:id="rId13"/>
    <p:sldId id="351" r:id="rId14"/>
    <p:sldId id="263" r:id="rId15"/>
    <p:sldId id="364" r:id="rId16"/>
    <p:sldId id="365" r:id="rId17"/>
    <p:sldId id="352" r:id="rId18"/>
    <p:sldId id="366" r:id="rId19"/>
    <p:sldId id="358" r:id="rId20"/>
    <p:sldId id="345" r:id="rId21"/>
    <p:sldId id="291" r:id="rId22"/>
    <p:sldId id="329" r:id="rId23"/>
    <p:sldId id="301" r:id="rId24"/>
    <p:sldId id="320" r:id="rId25"/>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B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942"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microsoft.com/office/2007/relationships/hdphoto" Target="../media/hdphoto2.wdp"/><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microsoft.com/office/2007/relationships/hdphoto" Target="../media/hdphoto2.wdp"/><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4828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6831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8518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02A829E0-9F89-4A24-B84C-5820D8081E22}"/>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xmlns="" id="{9122B6B2-B936-41EF-A9E6-49E9AC99F3F3}"/>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xmlns="" id="{06518875-E6DC-4291-B58B-04F6709A0E1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xmlns="" id="{AA9B5DB5-5611-4919-B085-ABE09CCC9111}"/>
              </a:ext>
            </a:extLst>
          </p:cNvPr>
          <p:cNvPicPr>
            <a:picLocks noChangeAspect="1"/>
          </p:cNvPicPr>
          <p:nvPr userDrawn="1"/>
        </p:nvPicPr>
        <p:blipFill>
          <a:blip r:embed="rId7" cstate="print">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xmlns="" id="{01B798E0-55A4-4902-BBE9-6A2693C0FA3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xmlns="" id="{2E854705-0D9A-4851-8186-28E46BCF64F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2922605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02A829E0-9F89-4A24-B84C-5820D8081E22}"/>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xmlns="" id="{9122B6B2-B936-41EF-A9E6-49E9AC99F3F3}"/>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xmlns="" id="{06518875-E6DC-4291-B58B-04F6709A0E1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xmlns="" id="{AA9B5DB5-5611-4919-B085-ABE09CCC9111}"/>
              </a:ext>
            </a:extLst>
          </p:cNvPr>
          <p:cNvPicPr>
            <a:picLocks noChangeAspect="1"/>
          </p:cNvPicPr>
          <p:nvPr userDrawn="1"/>
        </p:nvPicPr>
        <p:blipFill>
          <a:blip r:embed="rId7" cstate="print">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xmlns="" id="{01B798E0-55A4-4902-BBE9-6A2693C0FA3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xmlns="" id="{2E854705-0D9A-4851-8186-28E46BCF64F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1201166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CDA98030-5A9B-4761-AC84-D775E9C7B26A}"/>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xmlns="" id="{FAFF9ED7-6835-4BD7-B0F4-148A43B912E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xmlns="" id="{C7289181-269E-420B-A083-08CBD1935E8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389062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443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24B497CC-AD7D-EA94-1EA2-258CCE16371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xmlns="" id="{C298404D-EDD5-2B74-A447-D0EEEF4349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xmlns="" id="{6E2C7521-2C09-2A95-81C6-0DFA05B36248}"/>
              </a:ext>
            </a:extLst>
          </p:cNvPr>
          <p:cNvSpPr>
            <a:spLocks noGrp="1"/>
          </p:cNvSpPr>
          <p:nvPr>
            <p:ph type="dt" sz="half" idx="10"/>
          </p:nvPr>
        </p:nvSpPr>
        <p:spPr>
          <a:xfrm>
            <a:off x="838200" y="6356350"/>
            <a:ext cx="2743200" cy="365125"/>
          </a:xfrm>
          <a:prstGeom prst="rect">
            <a:avLst/>
          </a:prstGeom>
        </p:spPr>
        <p:txBody>
          <a:bodyPr/>
          <a:lstStyle/>
          <a:p>
            <a:fld id="{6FF37232-8B02-4A57-A2F0-E895E7CE7251}" type="datetimeFigureOut">
              <a:rPr lang="vi-VN" smtClean="0"/>
              <a:t>10/02/2025</a:t>
            </a:fld>
            <a:endParaRPr lang="vi-VN"/>
          </a:p>
        </p:txBody>
      </p:sp>
      <p:sp>
        <p:nvSpPr>
          <p:cNvPr id="5" name="Chỗ dành sẵn cho Chân trang 4">
            <a:extLst>
              <a:ext uri="{FF2B5EF4-FFF2-40B4-BE49-F238E27FC236}">
                <a16:creationId xmlns:a16="http://schemas.microsoft.com/office/drawing/2014/main" xmlns="" id="{0DD5E4C5-5578-AEB3-8CF1-141249B937F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xmlns="" id="{924DA3B7-6FA9-84BE-4D76-F9CD6946A782}"/>
              </a:ext>
            </a:extLst>
          </p:cNvPr>
          <p:cNvSpPr>
            <a:spLocks noGrp="1"/>
          </p:cNvSpPr>
          <p:nvPr>
            <p:ph type="sldNum" sz="quarter" idx="12"/>
          </p:nvPr>
        </p:nvSpPr>
        <p:spPr>
          <a:xfrm>
            <a:off x="8610600" y="6356350"/>
            <a:ext cx="2743200" cy="365125"/>
          </a:xfrm>
          <a:prstGeom prst="rect">
            <a:avLst/>
          </a:prstGeom>
        </p:spPr>
        <p:txBody>
          <a:bodyPr/>
          <a:lstStyle/>
          <a:p>
            <a:fld id="{6AC79E57-7E87-4041-901A-C383FD38DE91}" type="slidenum">
              <a:rPr lang="vi-VN" smtClean="0"/>
              <a:t>‹#›</a:t>
            </a:fld>
            <a:endParaRPr lang="vi-VN"/>
          </a:p>
        </p:txBody>
      </p:sp>
    </p:spTree>
    <p:extLst>
      <p:ext uri="{BB962C8B-B14F-4D97-AF65-F5344CB8AC3E}">
        <p14:creationId xmlns:p14="http://schemas.microsoft.com/office/powerpoint/2010/main" val="3893327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78528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xmlns="" id="{FA38DCFE-5778-0F38-C989-21AD21AEDE45}"/>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908313" y="0"/>
            <a:ext cx="1609013" cy="1609013"/>
          </a:xfrm>
          <a:prstGeom prst="rect">
            <a:avLst/>
          </a:prstGeom>
        </p:spPr>
      </p:pic>
    </p:spTree>
    <p:extLst>
      <p:ext uri="{BB962C8B-B14F-4D97-AF65-F5344CB8AC3E}">
        <p14:creationId xmlns:p14="http://schemas.microsoft.com/office/powerpoint/2010/main" val="31221308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sv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sv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1.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hdphoto" Target="../media/hdphoto9.wdp"/><Relationship Id="rId3" Type="http://schemas.openxmlformats.org/officeDocument/2006/relationships/image" Target="../media/image33.png"/><Relationship Id="rId7" Type="http://schemas.openxmlformats.org/officeDocument/2006/relationships/image" Target="../media/image12.png"/><Relationship Id="rId12"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4.xml"/><Relationship Id="rId6" Type="http://schemas.openxmlformats.org/officeDocument/2006/relationships/image" Target="../media/image11.png"/><Relationship Id="rId11" Type="http://schemas.openxmlformats.org/officeDocument/2006/relationships/image" Target="../media/image37.svg"/><Relationship Id="rId5" Type="http://schemas.openxmlformats.org/officeDocument/2006/relationships/image" Target="../media/image10.png"/><Relationship Id="rId10" Type="http://schemas.openxmlformats.org/officeDocument/2006/relationships/image" Target="../media/image35.png"/><Relationship Id="rId4" Type="http://schemas.openxmlformats.org/officeDocument/2006/relationships/image" Target="../media/image9.png"/><Relationship Id="rId9" Type="http://schemas.openxmlformats.org/officeDocument/2006/relationships/image" Target="../media/image34.jpg"/></Relationships>
</file>

<file path=ppt/slides/_rels/slide1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sv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hdphoto" Target="../media/hdphoto10.wdp"/><Relationship Id="rId3" Type="http://schemas.openxmlformats.org/officeDocument/2006/relationships/image" Target="../media/image33.png"/><Relationship Id="rId7" Type="http://schemas.openxmlformats.org/officeDocument/2006/relationships/image" Target="../media/image12.png"/><Relationship Id="rId12" Type="http://schemas.openxmlformats.org/officeDocument/2006/relationships/image" Target="../media/image38.png"/><Relationship Id="rId2" Type="http://schemas.openxmlformats.org/officeDocument/2006/relationships/image" Target="../media/image32.png"/><Relationship Id="rId1" Type="http://schemas.openxmlformats.org/officeDocument/2006/relationships/slideLayout" Target="../slideLayouts/slideLayout4.xml"/><Relationship Id="rId6" Type="http://schemas.openxmlformats.org/officeDocument/2006/relationships/image" Target="../media/image11.png"/><Relationship Id="rId11" Type="http://schemas.openxmlformats.org/officeDocument/2006/relationships/image" Target="../media/image37.svg"/><Relationship Id="rId5" Type="http://schemas.openxmlformats.org/officeDocument/2006/relationships/image" Target="../media/image10.png"/><Relationship Id="rId15" Type="http://schemas.microsoft.com/office/2007/relationships/hdphoto" Target="../media/hdphoto11.wdp"/><Relationship Id="rId10" Type="http://schemas.openxmlformats.org/officeDocument/2006/relationships/image" Target="../media/image35.png"/><Relationship Id="rId4" Type="http://schemas.openxmlformats.org/officeDocument/2006/relationships/image" Target="../media/image9.png"/><Relationship Id="rId9" Type="http://schemas.openxmlformats.org/officeDocument/2006/relationships/image" Target="../media/image34.jpg"/><Relationship Id="rId1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1.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8.sv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44.png"/><Relationship Id="rId2" Type="http://schemas.openxmlformats.org/officeDocument/2006/relationships/image" Target="../media/image34.jpg"/><Relationship Id="rId1" Type="http://schemas.openxmlformats.org/officeDocument/2006/relationships/slideLayout" Target="../slideLayouts/slideLayout4.xml"/><Relationship Id="rId6" Type="http://schemas.openxmlformats.org/officeDocument/2006/relationships/image" Target="../media/image12.png"/><Relationship Id="rId11" Type="http://schemas.openxmlformats.org/officeDocument/2006/relationships/image" Target="../media/image46.svg"/><Relationship Id="rId5" Type="http://schemas.openxmlformats.org/officeDocument/2006/relationships/image" Target="../media/image11.png"/><Relationship Id="rId10" Type="http://schemas.openxmlformats.org/officeDocument/2006/relationships/image" Target="../media/image43.png"/><Relationship Id="rId4" Type="http://schemas.openxmlformats.org/officeDocument/2006/relationships/image" Target="../media/image10.png"/><Relationship Id="rId9" Type="http://schemas.openxmlformats.org/officeDocument/2006/relationships/image" Target="../media/image44.svg"/><Relationship Id="rId14" Type="http://schemas.openxmlformats.org/officeDocument/2006/relationships/image" Target="../media/image45.png"/></Relationships>
</file>

<file path=ppt/slides/_rels/slide2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2.png"/><Relationship Id="rId7" Type="http://schemas.openxmlformats.org/officeDocument/2006/relationships/image" Target="../media/image9.png"/><Relationship Id="rId12" Type="http://schemas.openxmlformats.org/officeDocument/2006/relationships/image" Target="../media/image47.png"/><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image" Target="../media/image51.svg"/><Relationship Id="rId11" Type="http://schemas.openxmlformats.org/officeDocument/2006/relationships/image" Target="../media/image13.png"/><Relationship Id="rId5" Type="http://schemas.openxmlformats.org/officeDocument/2006/relationships/image" Target="../media/image46.png"/><Relationship Id="rId10" Type="http://schemas.openxmlformats.org/officeDocument/2006/relationships/image" Target="../media/image12.png"/><Relationship Id="rId4" Type="http://schemas.openxmlformats.org/officeDocument/2006/relationships/image" Target="../media/image44.svg"/><Relationship Id="rId9" Type="http://schemas.openxmlformats.org/officeDocument/2006/relationships/image" Target="../media/image11.png"/></Relationships>
</file>

<file path=ppt/slides/_rels/slide2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sv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0.png"/><Relationship Id="rId7" Type="http://schemas.openxmlformats.org/officeDocument/2006/relationships/image" Target="../media/image48.png"/><Relationship Id="rId2" Type="http://schemas.openxmlformats.org/officeDocument/2006/relationships/image" Target="../media/image9.png"/><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8" Type="http://schemas.openxmlformats.org/officeDocument/2006/relationships/image" Target="../media/image20.png"/><Relationship Id="rId13" Type="http://schemas.microsoft.com/office/2007/relationships/hdphoto" Target="../media/hdphoto7.wdp"/><Relationship Id="rId18" Type="http://schemas.openxmlformats.org/officeDocument/2006/relationships/image" Target="../media/image24.emf"/><Relationship Id="rId3" Type="http://schemas.microsoft.com/office/2007/relationships/hdphoto" Target="../media/hdphoto4.wdp"/><Relationship Id="rId7" Type="http://schemas.microsoft.com/office/2007/relationships/hdphoto" Target="../media/hdphoto5.wdp"/><Relationship Id="rId12" Type="http://schemas.openxmlformats.org/officeDocument/2006/relationships/image" Target="../media/image21.png"/><Relationship Id="rId17" Type="http://schemas.openxmlformats.org/officeDocument/2006/relationships/image" Target="../media/image23.png"/><Relationship Id="rId2" Type="http://schemas.openxmlformats.org/officeDocument/2006/relationships/image" Target="../media/image16.png"/><Relationship Id="rId16" Type="http://schemas.openxmlformats.org/officeDocument/2006/relationships/image" Target="../media/image13.png"/><Relationship Id="rId20" Type="http://schemas.openxmlformats.org/officeDocument/2006/relationships/image" Target="../media/image50.png"/><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5" Type="http://schemas.microsoft.com/office/2007/relationships/hdphoto" Target="../media/hdphoto8.wdp"/><Relationship Id="rId10" Type="http://schemas.openxmlformats.org/officeDocument/2006/relationships/image" Target="../media/image11.png"/><Relationship Id="rId19" Type="http://schemas.openxmlformats.org/officeDocument/2006/relationships/image" Target="../media/image25.emf"/><Relationship Id="rId4" Type="http://schemas.openxmlformats.org/officeDocument/2006/relationships/image" Target="../media/image17.png"/><Relationship Id="rId9" Type="http://schemas.microsoft.com/office/2007/relationships/hdphoto" Target="../media/hdphoto6.wdp"/><Relationship Id="rId14" Type="http://schemas.openxmlformats.org/officeDocument/2006/relationships/image" Target="../media/image22.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13" Type="http://schemas.microsoft.com/office/2007/relationships/hdphoto" Target="../media/hdphoto7.wdp"/><Relationship Id="rId18" Type="http://schemas.openxmlformats.org/officeDocument/2006/relationships/image" Target="../media/image24.emf"/><Relationship Id="rId3" Type="http://schemas.microsoft.com/office/2007/relationships/hdphoto" Target="../media/hdphoto4.wdp"/><Relationship Id="rId21" Type="http://schemas.openxmlformats.org/officeDocument/2006/relationships/image" Target="../media/image1.png"/><Relationship Id="rId7" Type="http://schemas.microsoft.com/office/2007/relationships/hdphoto" Target="../media/hdphoto5.wdp"/><Relationship Id="rId12" Type="http://schemas.openxmlformats.org/officeDocument/2006/relationships/image" Target="../media/image21.png"/><Relationship Id="rId17" Type="http://schemas.openxmlformats.org/officeDocument/2006/relationships/image" Target="../media/image23.png"/><Relationship Id="rId2" Type="http://schemas.openxmlformats.org/officeDocument/2006/relationships/image" Target="../media/image16.png"/><Relationship Id="rId16" Type="http://schemas.openxmlformats.org/officeDocument/2006/relationships/image" Target="../media/image13.png"/><Relationship Id="rId20"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5" Type="http://schemas.microsoft.com/office/2007/relationships/hdphoto" Target="../media/hdphoto8.wdp"/><Relationship Id="rId10" Type="http://schemas.openxmlformats.org/officeDocument/2006/relationships/image" Target="../media/image11.png"/><Relationship Id="rId19" Type="http://schemas.openxmlformats.org/officeDocument/2006/relationships/image" Target="../media/image25.emf"/><Relationship Id="rId4" Type="http://schemas.openxmlformats.org/officeDocument/2006/relationships/image" Target="../media/image17.png"/><Relationship Id="rId9" Type="http://schemas.microsoft.com/office/2007/relationships/hdphoto" Target="../media/hdphoto6.wdp"/><Relationship Id="rId14" Type="http://schemas.openxmlformats.org/officeDocument/2006/relationships/image" Target="../media/image22.png"/><Relationship Id="rId22"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png"/><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sv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3.png"/><Relationship Id="rId7" Type="http://schemas.openxmlformats.org/officeDocument/2006/relationships/image" Target="../media/image12.png"/><Relationship Id="rId2" Type="http://schemas.openxmlformats.org/officeDocument/2006/relationships/image" Target="../media/image32.png"/><Relationship Id="rId1" Type="http://schemas.openxmlformats.org/officeDocument/2006/relationships/slideLayout" Target="../slideLayouts/slideLayout4.xml"/><Relationship Id="rId6" Type="http://schemas.openxmlformats.org/officeDocument/2006/relationships/image" Target="../media/image11.png"/><Relationship Id="rId11" Type="http://schemas.openxmlformats.org/officeDocument/2006/relationships/image" Target="../media/image37.svg"/><Relationship Id="rId5" Type="http://schemas.openxmlformats.org/officeDocument/2006/relationships/image" Target="../media/image10.png"/><Relationship Id="rId10" Type="http://schemas.openxmlformats.org/officeDocument/2006/relationships/image" Target="../media/image35.png"/><Relationship Id="rId4" Type="http://schemas.openxmlformats.org/officeDocument/2006/relationships/image" Target="../media/image9.png"/><Relationship Id="rId9" Type="http://schemas.openxmlformats.org/officeDocument/2006/relationships/image" Target="../media/image34.jpg"/></Relationships>
</file>

<file path=ppt/slides/_rels/slide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xmlns="" id="{E1A9FAC2-CF77-3349-6059-CBC01FFF81B6}"/>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83500" y="1342662"/>
            <a:ext cx="4953145" cy="5293505"/>
          </a:xfrm>
          <a:prstGeom prst="rect">
            <a:avLst/>
          </a:prstGeom>
        </p:spPr>
      </p:pic>
      <p:grpSp>
        <p:nvGrpSpPr>
          <p:cNvPr id="10" name="组合 9">
            <a:extLst>
              <a:ext uri="{FF2B5EF4-FFF2-40B4-BE49-F238E27FC236}">
                <a16:creationId xmlns:a16="http://schemas.microsoft.com/office/drawing/2014/main" xmlns=""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xmlns="" id="{49CD258A-AD72-42B2-ACCF-A5966C93E4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xmlns="" id="{FCC04B38-87A0-4292-84B8-0EE3BAC31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xmlns="" id="{6760FB0B-1ABC-4A59-A737-277D091FD5A7}"/>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xmlns="" id="{CA6693FD-857D-4189-BA78-21BFBE636C2C}"/>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xmlns="" id="{7ACB3BA8-ACD1-4DBF-8113-171993D78EE1}"/>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xmlns="" id="{ABCAA27F-064C-4803-B10A-7CC0637757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xmlns="" id="{09C9CDD6-0BAF-415B-A1AA-F363B4B7B4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3" name="Picture 2" descr="A red and green text on a black background&#10;&#10;Description automatically generated">
            <a:extLst>
              <a:ext uri="{FF2B5EF4-FFF2-40B4-BE49-F238E27FC236}">
                <a16:creationId xmlns:a16="http://schemas.microsoft.com/office/drawing/2014/main" xmlns="" id="{6A650518-45E5-E6F0-4D04-6657699C9F1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17840" y="0"/>
            <a:ext cx="7200000" cy="5547841"/>
          </a:xfrm>
          <a:prstGeom prst="rect">
            <a:avLst/>
          </a:prstGeom>
        </p:spPr>
      </p:pic>
    </p:spTree>
    <p:extLst>
      <p:ext uri="{BB962C8B-B14F-4D97-AF65-F5344CB8AC3E}">
        <p14:creationId xmlns:p14="http://schemas.microsoft.com/office/powerpoint/2010/main" val="2462706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xmlns="" id="{E1A9FAC2-CF77-3349-6059-CBC01FFF81B6}"/>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83500" y="1342662"/>
            <a:ext cx="4953145" cy="5293505"/>
          </a:xfrm>
          <a:prstGeom prst="rect">
            <a:avLst/>
          </a:prstGeom>
        </p:spPr>
      </p:pic>
      <p:grpSp>
        <p:nvGrpSpPr>
          <p:cNvPr id="10" name="组合 9">
            <a:extLst>
              <a:ext uri="{FF2B5EF4-FFF2-40B4-BE49-F238E27FC236}">
                <a16:creationId xmlns:a16="http://schemas.microsoft.com/office/drawing/2014/main" xmlns=""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xmlns="" id="{49CD258A-AD72-42B2-ACCF-A5966C93E4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xmlns="" id="{FCC04B38-87A0-4292-84B8-0EE3BAC31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xmlns="" id="{6760FB0B-1ABC-4A59-A737-277D091FD5A7}"/>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xmlns="" id="{CA6693FD-857D-4189-BA78-21BFBE636C2C}"/>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xmlns="" id="{7ACB3BA8-ACD1-4DBF-8113-171993D78EE1}"/>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xmlns="" id="{ABCAA27F-064C-4803-B10A-7CC0637757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xmlns="" id="{09C9CDD6-0BAF-415B-A1AA-F363B4B7B4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2" name="Speech Bubble: Rectangle with Corners Rounded 21">
            <a:extLst>
              <a:ext uri="{FF2B5EF4-FFF2-40B4-BE49-F238E27FC236}">
                <a16:creationId xmlns:a16="http://schemas.microsoft.com/office/drawing/2014/main" xmlns="" id="{5E572BFD-54A5-189E-5E18-4CFCB4E1EC99}"/>
              </a:ext>
            </a:extLst>
          </p:cNvPr>
          <p:cNvSpPr/>
          <p:nvPr/>
        </p:nvSpPr>
        <p:spPr>
          <a:xfrm>
            <a:off x="5359078" y="208344"/>
            <a:ext cx="6539697" cy="2893671"/>
          </a:xfrm>
          <a:custGeom>
            <a:avLst/>
            <a:gdLst>
              <a:gd name="connsiteX0" fmla="*/ 0 w 6539697"/>
              <a:gd name="connsiteY0" fmla="*/ 482288 h 2893671"/>
              <a:gd name="connsiteX1" fmla="*/ 482288 w 6539697"/>
              <a:gd name="connsiteY1" fmla="*/ 0 h 2893671"/>
              <a:gd name="connsiteX2" fmla="*/ 1089950 w 6539697"/>
              <a:gd name="connsiteY2" fmla="*/ 0 h 2893671"/>
              <a:gd name="connsiteX3" fmla="*/ 1089950 w 6539697"/>
              <a:gd name="connsiteY3" fmla="*/ 0 h 2893671"/>
              <a:gd name="connsiteX4" fmla="*/ 2724874 w 6539697"/>
              <a:gd name="connsiteY4" fmla="*/ 0 h 2893671"/>
              <a:gd name="connsiteX5" fmla="*/ 6057409 w 6539697"/>
              <a:gd name="connsiteY5" fmla="*/ 0 h 2893671"/>
              <a:gd name="connsiteX6" fmla="*/ 6539697 w 6539697"/>
              <a:gd name="connsiteY6" fmla="*/ 482288 h 2893671"/>
              <a:gd name="connsiteX7" fmla="*/ 6539697 w 6539697"/>
              <a:gd name="connsiteY7" fmla="*/ 482279 h 2893671"/>
              <a:gd name="connsiteX8" fmla="*/ 6539697 w 6539697"/>
              <a:gd name="connsiteY8" fmla="*/ 482279 h 2893671"/>
              <a:gd name="connsiteX9" fmla="*/ 6539697 w 6539697"/>
              <a:gd name="connsiteY9" fmla="*/ 1205696 h 2893671"/>
              <a:gd name="connsiteX10" fmla="*/ 6539697 w 6539697"/>
              <a:gd name="connsiteY10" fmla="*/ 2411383 h 2893671"/>
              <a:gd name="connsiteX11" fmla="*/ 6057409 w 6539697"/>
              <a:gd name="connsiteY11" fmla="*/ 2893671 h 2893671"/>
              <a:gd name="connsiteX12" fmla="*/ 2724874 w 6539697"/>
              <a:gd name="connsiteY12" fmla="*/ 2893671 h 2893671"/>
              <a:gd name="connsiteX13" fmla="*/ 1089950 w 6539697"/>
              <a:gd name="connsiteY13" fmla="*/ 2893671 h 2893671"/>
              <a:gd name="connsiteX14" fmla="*/ 1089950 w 6539697"/>
              <a:gd name="connsiteY14" fmla="*/ 2893671 h 2893671"/>
              <a:gd name="connsiteX15" fmla="*/ 482288 w 6539697"/>
              <a:gd name="connsiteY15" fmla="*/ 2893671 h 2893671"/>
              <a:gd name="connsiteX16" fmla="*/ 0 w 6539697"/>
              <a:gd name="connsiteY16" fmla="*/ 2411383 h 2893671"/>
              <a:gd name="connsiteX17" fmla="*/ 0 w 6539697"/>
              <a:gd name="connsiteY17" fmla="*/ 1205696 h 2893671"/>
              <a:gd name="connsiteX18" fmla="*/ -986252 w 6539697"/>
              <a:gd name="connsiteY18" fmla="*/ 1333982 h 2893671"/>
              <a:gd name="connsiteX19" fmla="*/ 0 w 6539697"/>
              <a:gd name="connsiteY19" fmla="*/ 482279 h 2893671"/>
              <a:gd name="connsiteX20" fmla="*/ 0 w 6539697"/>
              <a:gd name="connsiteY20" fmla="*/ 482288 h 289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9697" h="2893671" fill="none" extrusionOk="0">
                <a:moveTo>
                  <a:pt x="0" y="482288"/>
                </a:moveTo>
                <a:cubicBezTo>
                  <a:pt x="7814" y="220157"/>
                  <a:pt x="170985" y="18072"/>
                  <a:pt x="482288" y="0"/>
                </a:cubicBezTo>
                <a:cubicBezTo>
                  <a:pt x="623586" y="12302"/>
                  <a:pt x="872281" y="-30554"/>
                  <a:pt x="1089950" y="0"/>
                </a:cubicBezTo>
                <a:lnTo>
                  <a:pt x="1089950" y="0"/>
                </a:lnTo>
                <a:cubicBezTo>
                  <a:pt x="1743397" y="-130545"/>
                  <a:pt x="1927923" y="108287"/>
                  <a:pt x="2724874" y="0"/>
                </a:cubicBezTo>
                <a:cubicBezTo>
                  <a:pt x="3983452" y="-117130"/>
                  <a:pt x="4902334" y="123459"/>
                  <a:pt x="6057409" y="0"/>
                </a:cubicBezTo>
                <a:cubicBezTo>
                  <a:pt x="6330772" y="11158"/>
                  <a:pt x="6496223" y="222008"/>
                  <a:pt x="6539697" y="482288"/>
                </a:cubicBezTo>
                <a:lnTo>
                  <a:pt x="6539697" y="482279"/>
                </a:lnTo>
                <a:lnTo>
                  <a:pt x="6539697" y="482279"/>
                </a:lnTo>
                <a:cubicBezTo>
                  <a:pt x="6582900" y="688613"/>
                  <a:pt x="6539997" y="1087099"/>
                  <a:pt x="6539697" y="1205696"/>
                </a:cubicBezTo>
                <a:cubicBezTo>
                  <a:pt x="6477065" y="1357982"/>
                  <a:pt x="6586978" y="2200229"/>
                  <a:pt x="6539697" y="2411383"/>
                </a:cubicBezTo>
                <a:cubicBezTo>
                  <a:pt x="6531065" y="2666933"/>
                  <a:pt x="6319460" y="2907704"/>
                  <a:pt x="6057409" y="2893671"/>
                </a:cubicBezTo>
                <a:cubicBezTo>
                  <a:pt x="5478032" y="3027065"/>
                  <a:pt x="3197994" y="2762951"/>
                  <a:pt x="2724874" y="2893671"/>
                </a:cubicBezTo>
                <a:cubicBezTo>
                  <a:pt x="2096175" y="2978136"/>
                  <a:pt x="1358787" y="2835829"/>
                  <a:pt x="1089950" y="2893671"/>
                </a:cubicBezTo>
                <a:lnTo>
                  <a:pt x="1089950" y="2893671"/>
                </a:lnTo>
                <a:cubicBezTo>
                  <a:pt x="818320" y="2853809"/>
                  <a:pt x="635611" y="2870237"/>
                  <a:pt x="482288" y="2893671"/>
                </a:cubicBezTo>
                <a:cubicBezTo>
                  <a:pt x="180810" y="2893523"/>
                  <a:pt x="1574" y="2674514"/>
                  <a:pt x="0" y="2411383"/>
                </a:cubicBezTo>
                <a:cubicBezTo>
                  <a:pt x="-8316" y="1901794"/>
                  <a:pt x="-54409" y="1345354"/>
                  <a:pt x="0" y="1205696"/>
                </a:cubicBezTo>
                <a:cubicBezTo>
                  <a:pt x="-265775" y="1270088"/>
                  <a:pt x="-803596" y="1322659"/>
                  <a:pt x="-986252" y="1333982"/>
                </a:cubicBezTo>
                <a:cubicBezTo>
                  <a:pt x="-620192" y="921151"/>
                  <a:pt x="-217305" y="693206"/>
                  <a:pt x="0" y="482279"/>
                </a:cubicBezTo>
                <a:lnTo>
                  <a:pt x="0" y="482288"/>
                </a:lnTo>
                <a:close/>
              </a:path>
              <a:path w="6539697" h="2893671" stroke="0" extrusionOk="0">
                <a:moveTo>
                  <a:pt x="0" y="482288"/>
                </a:moveTo>
                <a:cubicBezTo>
                  <a:pt x="-15507" y="242446"/>
                  <a:pt x="249098" y="-22432"/>
                  <a:pt x="482288" y="0"/>
                </a:cubicBezTo>
                <a:cubicBezTo>
                  <a:pt x="696677" y="-49375"/>
                  <a:pt x="914385" y="37835"/>
                  <a:pt x="1089950" y="0"/>
                </a:cubicBezTo>
                <a:lnTo>
                  <a:pt x="1089950" y="0"/>
                </a:lnTo>
                <a:cubicBezTo>
                  <a:pt x="1612570" y="-115022"/>
                  <a:pt x="2202136" y="-4817"/>
                  <a:pt x="2724874" y="0"/>
                </a:cubicBezTo>
                <a:cubicBezTo>
                  <a:pt x="4104890" y="-134364"/>
                  <a:pt x="5159158" y="130381"/>
                  <a:pt x="6057409" y="0"/>
                </a:cubicBezTo>
                <a:cubicBezTo>
                  <a:pt x="6319036" y="-11157"/>
                  <a:pt x="6547089" y="210198"/>
                  <a:pt x="6539697" y="482288"/>
                </a:cubicBezTo>
                <a:lnTo>
                  <a:pt x="6539697" y="482279"/>
                </a:lnTo>
                <a:lnTo>
                  <a:pt x="6539697" y="482279"/>
                </a:lnTo>
                <a:cubicBezTo>
                  <a:pt x="6592718" y="678963"/>
                  <a:pt x="6515236" y="1118879"/>
                  <a:pt x="6539697" y="1205696"/>
                </a:cubicBezTo>
                <a:cubicBezTo>
                  <a:pt x="6528885" y="1582627"/>
                  <a:pt x="6547199" y="1809260"/>
                  <a:pt x="6539697" y="2411383"/>
                </a:cubicBezTo>
                <a:cubicBezTo>
                  <a:pt x="6578878" y="2673469"/>
                  <a:pt x="6288353" y="2903932"/>
                  <a:pt x="6057409" y="2893671"/>
                </a:cubicBezTo>
                <a:cubicBezTo>
                  <a:pt x="4629407" y="2855912"/>
                  <a:pt x="3825707" y="2944169"/>
                  <a:pt x="2724874" y="2893671"/>
                </a:cubicBezTo>
                <a:cubicBezTo>
                  <a:pt x="2174419" y="2969985"/>
                  <a:pt x="1489365" y="2913852"/>
                  <a:pt x="1089950" y="2893671"/>
                </a:cubicBezTo>
                <a:lnTo>
                  <a:pt x="1089950" y="2893671"/>
                </a:lnTo>
                <a:cubicBezTo>
                  <a:pt x="918981" y="2926999"/>
                  <a:pt x="698080" y="2901625"/>
                  <a:pt x="482288" y="2893671"/>
                </a:cubicBezTo>
                <a:cubicBezTo>
                  <a:pt x="183632" y="2864218"/>
                  <a:pt x="20864" y="2672859"/>
                  <a:pt x="0" y="2411383"/>
                </a:cubicBezTo>
                <a:cubicBezTo>
                  <a:pt x="-98787" y="1841521"/>
                  <a:pt x="32831" y="1521345"/>
                  <a:pt x="0" y="1205696"/>
                </a:cubicBezTo>
                <a:cubicBezTo>
                  <a:pt x="-185681" y="1304493"/>
                  <a:pt x="-576771" y="1351528"/>
                  <a:pt x="-986252" y="1333982"/>
                </a:cubicBezTo>
                <a:cubicBezTo>
                  <a:pt x="-600401" y="970856"/>
                  <a:pt x="-319322" y="659725"/>
                  <a:pt x="0" y="482279"/>
                </a:cubicBezTo>
                <a:lnTo>
                  <a:pt x="0" y="482288"/>
                </a:ln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xmlns="" sd="2842418190">
                  <a:prstGeom prst="wedgeRoundRectCallout">
                    <a:avLst>
                      <a:gd name="adj1" fmla="val -65081"/>
                      <a:gd name="adj2" fmla="val -390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CHIA SẺ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TRƯỚC LỚP</a:t>
            </a:r>
          </a:p>
        </p:txBody>
      </p:sp>
    </p:spTree>
    <p:extLst>
      <p:ext uri="{BB962C8B-B14F-4D97-AF65-F5344CB8AC3E}">
        <p14:creationId xmlns:p14="http://schemas.microsoft.com/office/powerpoint/2010/main" val="256116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2">
                                            <p:txEl>
                                              <p:pRg st="0" end="0"/>
                                            </p:txEl>
                                          </p:spTgt>
                                        </p:tgtEl>
                                        <p:attrNameLst>
                                          <p:attrName>ppt_x</p:attrName>
                                          <p:attrName>ppt_y</p:attrName>
                                        </p:attrNameLst>
                                      </p:cBhvr>
                                    </p:animMotion>
                                    <p:animRot by="1500000">
                                      <p:cBhvr>
                                        <p:cTn id="7" dur="125" fill="hold">
                                          <p:stCondLst>
                                            <p:cond delay="0"/>
                                          </p:stCondLst>
                                        </p:cTn>
                                        <p:tgtEl>
                                          <p:spTgt spid="22">
                                            <p:txEl>
                                              <p:pRg st="0" end="0"/>
                                            </p:txEl>
                                          </p:spTgt>
                                        </p:tgtEl>
                                        <p:attrNameLst>
                                          <p:attrName>r</p:attrName>
                                        </p:attrNameLst>
                                      </p:cBhvr>
                                    </p:animRot>
                                    <p:animRot by="-1500000">
                                      <p:cBhvr>
                                        <p:cTn id="8" dur="125" fill="hold">
                                          <p:stCondLst>
                                            <p:cond delay="125"/>
                                          </p:stCondLst>
                                        </p:cTn>
                                        <p:tgtEl>
                                          <p:spTgt spid="22">
                                            <p:txEl>
                                              <p:pRg st="0" end="0"/>
                                            </p:txEl>
                                          </p:spTgt>
                                        </p:tgtEl>
                                        <p:attrNameLst>
                                          <p:attrName>r</p:attrName>
                                        </p:attrNameLst>
                                      </p:cBhvr>
                                    </p:animRot>
                                    <p:animRot by="-1500000">
                                      <p:cBhvr>
                                        <p:cTn id="9" dur="125" fill="hold">
                                          <p:stCondLst>
                                            <p:cond delay="250"/>
                                          </p:stCondLst>
                                        </p:cTn>
                                        <p:tgtEl>
                                          <p:spTgt spid="22">
                                            <p:txEl>
                                              <p:pRg st="0" end="0"/>
                                            </p:txEl>
                                          </p:spTgt>
                                        </p:tgtEl>
                                        <p:attrNameLst>
                                          <p:attrName>r</p:attrName>
                                        </p:attrNameLst>
                                      </p:cBhvr>
                                    </p:animRot>
                                    <p:animRot by="1500000">
                                      <p:cBhvr>
                                        <p:cTn id="10" dur="125" fill="hold">
                                          <p:stCondLst>
                                            <p:cond delay="375"/>
                                          </p:stCondLst>
                                        </p:cTn>
                                        <p:tgtEl>
                                          <p:spTgt spid="22">
                                            <p:txEl>
                                              <p:pRg st="0" end="0"/>
                                            </p:txEl>
                                          </p:spTgt>
                                        </p:tgtEl>
                                        <p:attrNameLst>
                                          <p:attrName>r</p:attrName>
                                        </p:attrNameLst>
                                      </p:cBhvr>
                                    </p:animRot>
                                  </p:childTnLst>
                                </p:cTn>
                              </p:par>
                              <p:par>
                                <p:cTn id="11" presetID="34" presetClass="emph" presetSubtype="0"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2">
                                            <p:txEl>
                                              <p:pRg st="1" end="1"/>
                                            </p:txEl>
                                          </p:spTgt>
                                        </p:tgtEl>
                                        <p:attrNameLst>
                                          <p:attrName>ppt_x</p:attrName>
                                          <p:attrName>ppt_y</p:attrName>
                                        </p:attrNameLst>
                                      </p:cBhvr>
                                    </p:animMotion>
                                    <p:animRot by="1500000">
                                      <p:cBhvr>
                                        <p:cTn id="13" dur="125" fill="hold">
                                          <p:stCondLst>
                                            <p:cond delay="0"/>
                                          </p:stCondLst>
                                        </p:cTn>
                                        <p:tgtEl>
                                          <p:spTgt spid="22">
                                            <p:txEl>
                                              <p:pRg st="1" end="1"/>
                                            </p:txEl>
                                          </p:spTgt>
                                        </p:tgtEl>
                                        <p:attrNameLst>
                                          <p:attrName>r</p:attrName>
                                        </p:attrNameLst>
                                      </p:cBhvr>
                                    </p:animRot>
                                    <p:animRot by="-1500000">
                                      <p:cBhvr>
                                        <p:cTn id="14" dur="125" fill="hold">
                                          <p:stCondLst>
                                            <p:cond delay="125"/>
                                          </p:stCondLst>
                                        </p:cTn>
                                        <p:tgtEl>
                                          <p:spTgt spid="22">
                                            <p:txEl>
                                              <p:pRg st="1" end="1"/>
                                            </p:txEl>
                                          </p:spTgt>
                                        </p:tgtEl>
                                        <p:attrNameLst>
                                          <p:attrName>r</p:attrName>
                                        </p:attrNameLst>
                                      </p:cBhvr>
                                    </p:animRot>
                                    <p:animRot by="-1500000">
                                      <p:cBhvr>
                                        <p:cTn id="15" dur="125" fill="hold">
                                          <p:stCondLst>
                                            <p:cond delay="250"/>
                                          </p:stCondLst>
                                        </p:cTn>
                                        <p:tgtEl>
                                          <p:spTgt spid="22">
                                            <p:txEl>
                                              <p:pRg st="1" end="1"/>
                                            </p:txEl>
                                          </p:spTgt>
                                        </p:tgtEl>
                                        <p:attrNameLst>
                                          <p:attrName>r</p:attrName>
                                        </p:attrNameLst>
                                      </p:cBhvr>
                                    </p:animRot>
                                    <p:animRot by="1500000">
                                      <p:cBhvr>
                                        <p:cTn id="16" dur="125" fill="hold">
                                          <p:stCondLst>
                                            <p:cond delay="375"/>
                                          </p:stCondLst>
                                        </p:cTn>
                                        <p:tgtEl>
                                          <p:spTgt spid="22">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Hình ảnh 21" descr="Ảnh có chứa bầu trời, cối xay gió, cây cối, mây&#10;&#10;Mô tả được tạo tự động">
            <a:extLst>
              <a:ext uri="{FF2B5EF4-FFF2-40B4-BE49-F238E27FC236}">
                <a16:creationId xmlns:a16="http://schemas.microsoft.com/office/drawing/2014/main" xmlns="" id="{AB6B8B2F-D4AD-5E90-570B-5A588C4B9E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23" name="Rectangle: Rounded Corners 7">
            <a:extLst>
              <a:ext uri="{FF2B5EF4-FFF2-40B4-BE49-F238E27FC236}">
                <a16:creationId xmlns:a16="http://schemas.microsoft.com/office/drawing/2014/main" xmlns="" id="{11318066-AD9D-8866-E6C5-45173376F8AD}"/>
              </a:ext>
            </a:extLst>
          </p:cNvPr>
          <p:cNvSpPr/>
          <p:nvPr/>
        </p:nvSpPr>
        <p:spPr>
          <a:xfrm>
            <a:off x="326175" y="180975"/>
            <a:ext cx="11702211" cy="6383693"/>
          </a:xfrm>
          <a:custGeom>
            <a:avLst/>
            <a:gdLst>
              <a:gd name="connsiteX0" fmla="*/ 0 w 11702211"/>
              <a:gd name="connsiteY0" fmla="*/ 634731 h 6383693"/>
              <a:gd name="connsiteX1" fmla="*/ 634731 w 11702211"/>
              <a:gd name="connsiteY1" fmla="*/ 0 h 6383693"/>
              <a:gd name="connsiteX2" fmla="*/ 11067480 w 11702211"/>
              <a:gd name="connsiteY2" fmla="*/ 0 h 6383693"/>
              <a:gd name="connsiteX3" fmla="*/ 11702211 w 11702211"/>
              <a:gd name="connsiteY3" fmla="*/ 634731 h 6383693"/>
              <a:gd name="connsiteX4" fmla="*/ 11702211 w 11702211"/>
              <a:gd name="connsiteY4" fmla="*/ 5748962 h 6383693"/>
              <a:gd name="connsiteX5" fmla="*/ 11067480 w 11702211"/>
              <a:gd name="connsiteY5" fmla="*/ 6383693 h 6383693"/>
              <a:gd name="connsiteX6" fmla="*/ 634731 w 11702211"/>
              <a:gd name="connsiteY6" fmla="*/ 6383693 h 6383693"/>
              <a:gd name="connsiteX7" fmla="*/ 0 w 11702211"/>
              <a:gd name="connsiteY7" fmla="*/ 5748962 h 6383693"/>
              <a:gd name="connsiteX8" fmla="*/ 0 w 11702211"/>
              <a:gd name="connsiteY8" fmla="*/ 634731 h 63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Hộp Văn bản 3">
            <a:extLst>
              <a:ext uri="{FF2B5EF4-FFF2-40B4-BE49-F238E27FC236}">
                <a16:creationId xmlns:a16="http://schemas.microsoft.com/office/drawing/2014/main" xmlns="" id="{5851F86D-DE75-F9B3-6129-CB25E83D6367}"/>
              </a:ext>
            </a:extLst>
          </p:cNvPr>
          <p:cNvSpPr txBox="1"/>
          <p:nvPr/>
        </p:nvSpPr>
        <p:spPr>
          <a:xfrm>
            <a:off x="548882" y="1592488"/>
            <a:ext cx="11154384" cy="3046988"/>
          </a:xfrm>
          <a:prstGeom prst="rect">
            <a:avLst/>
          </a:prstGeom>
          <a:noFill/>
        </p:spPr>
        <p:txBody>
          <a:bodyPr wrap="square" rtlCol="0">
            <a:spAutoFit/>
          </a:bodyPr>
          <a:lstStyle/>
          <a:p>
            <a:pPr algn="just"/>
            <a:r>
              <a:rPr lang="vi-VN" sz="3200" b="0" i="0" baseline="30000" dirty="0">
                <a:solidFill>
                  <a:srgbClr val="000000"/>
                </a:solidFill>
                <a:effectLst/>
                <a:latin typeface="Cambria" panose="02040503050406030204" pitchFamily="18" charset="0"/>
                <a:ea typeface="Cambria" panose="02040503050406030204" pitchFamily="18" charset="0"/>
              </a:rPr>
              <a:t>(1)</a:t>
            </a:r>
            <a:r>
              <a:rPr lang="vi-VN" sz="3200" b="0" i="0" dirty="0">
                <a:solidFill>
                  <a:srgbClr val="000000"/>
                </a:solidFill>
                <a:effectLst/>
                <a:latin typeface="Cambria" panose="02040503050406030204" pitchFamily="18" charset="0"/>
                <a:ea typeface="Cambria" panose="02040503050406030204" pitchFamily="18" charset="0"/>
              </a:rPr>
              <a:t> Quy trình làm cốm gồm nhiều công đoạn. </a:t>
            </a:r>
            <a:r>
              <a:rPr lang="vi-VN" sz="3200" b="0" i="0" baseline="30000" dirty="0">
                <a:solidFill>
                  <a:srgbClr val="000000"/>
                </a:solidFill>
                <a:effectLst/>
                <a:latin typeface="Cambria" panose="02040503050406030204" pitchFamily="18" charset="0"/>
                <a:ea typeface="Cambria" panose="02040503050406030204" pitchFamily="18" charset="0"/>
              </a:rPr>
              <a:t>(2)</a:t>
            </a:r>
            <a:r>
              <a:rPr lang="vi-VN" sz="3200" b="0" i="0" dirty="0">
                <a:solidFill>
                  <a:srgbClr val="000000"/>
                </a:solidFill>
                <a:effectLst/>
                <a:latin typeface="Cambria" panose="02040503050406030204" pitchFamily="18" charset="0"/>
                <a:ea typeface="Cambria" panose="02040503050406030204" pitchFamily="18" charset="0"/>
              </a:rPr>
              <a:t> </a:t>
            </a:r>
            <a:r>
              <a:rPr kumimoji="0" lang="vi-VN" sz="3200" b="1" i="0" u="none" strike="noStrike" kern="1200" cap="none" spc="0" normalizeH="0" baseline="0" noProof="0" dirty="0">
                <a:ln>
                  <a:noFill/>
                </a:ln>
                <a:solidFill>
                  <a:srgbClr val="FF00FF"/>
                </a:solidFill>
                <a:effectLst/>
                <a:uLnTx/>
                <a:uFillTx/>
                <a:latin typeface="Wingdings-Regular"/>
                <a:ea typeface="+mn-ea"/>
                <a:cs typeface="+mn-cs"/>
              </a:rPr>
              <a:t>  </a:t>
            </a:r>
            <a:r>
              <a:rPr lang="vi-VN" sz="3200" b="0" i="0" dirty="0">
                <a:solidFill>
                  <a:srgbClr val="000000"/>
                </a:solidFill>
                <a:effectLst/>
                <a:latin typeface="Cambria" panose="02040503050406030204" pitchFamily="18" charset="0"/>
                <a:ea typeface="Cambria" panose="02040503050406030204" pitchFamily="18" charset="0"/>
              </a:rPr>
              <a:t>người ta gặt lúa non về để tuốt và lấy hạt. </a:t>
            </a:r>
            <a:r>
              <a:rPr lang="vi-VN" sz="3200" b="0" i="0" baseline="30000" dirty="0">
                <a:solidFill>
                  <a:srgbClr val="000000"/>
                </a:solidFill>
                <a:effectLst/>
                <a:latin typeface="Cambria" panose="02040503050406030204" pitchFamily="18" charset="0"/>
                <a:ea typeface="Cambria" panose="02040503050406030204" pitchFamily="18" charset="0"/>
              </a:rPr>
              <a:t>(3) </a:t>
            </a:r>
            <a:r>
              <a:rPr kumimoji="0" lang="vi-VN" sz="3200" b="1" i="0" u="none" strike="noStrike" kern="1200" cap="none" spc="0" normalizeH="0" baseline="0" noProof="0" dirty="0">
                <a:ln>
                  <a:noFill/>
                </a:ln>
                <a:solidFill>
                  <a:srgbClr val="FF00FF"/>
                </a:solidFill>
                <a:effectLst/>
                <a:uLnTx/>
                <a:uFillTx/>
                <a:latin typeface="Wingdings-Regular"/>
                <a:ea typeface="+mn-ea"/>
                <a:cs typeface="+mn-cs"/>
              </a:rPr>
              <a:t> </a:t>
            </a:r>
            <a:r>
              <a:rPr kumimoji="0" lang="en-US" sz="3200" b="1" i="0" u="none" strike="noStrike" kern="1200" cap="none" spc="0" normalizeH="0" baseline="0" noProof="0" dirty="0">
                <a:ln>
                  <a:noFill/>
                </a:ln>
                <a:solidFill>
                  <a:srgbClr val="FF00FF"/>
                </a:solidFill>
                <a:effectLst/>
                <a:uLnTx/>
                <a:uFillTx/>
                <a:latin typeface="Wingdings-Regular"/>
                <a:ea typeface="+mn-ea"/>
                <a:cs typeface="+mn-cs"/>
              </a:rPr>
              <a:t> </a:t>
            </a:r>
            <a:r>
              <a:rPr lang="vi-VN" sz="3200" b="0" i="0" dirty="0">
                <a:solidFill>
                  <a:srgbClr val="000000"/>
                </a:solidFill>
                <a:effectLst/>
                <a:latin typeface="Cambria" panose="02040503050406030204" pitchFamily="18" charset="0"/>
                <a:ea typeface="Cambria" panose="02040503050406030204" pitchFamily="18" charset="0"/>
              </a:rPr>
              <a:t>, họ đãi lúa qua nước để loại bỏ các hạt lép. </a:t>
            </a:r>
            <a:r>
              <a:rPr lang="vi-VN" sz="3200" b="0" i="0" baseline="30000" dirty="0">
                <a:solidFill>
                  <a:srgbClr val="000000"/>
                </a:solidFill>
                <a:effectLst/>
                <a:latin typeface="Cambria" panose="02040503050406030204" pitchFamily="18" charset="0"/>
                <a:ea typeface="Cambria" panose="02040503050406030204" pitchFamily="18" charset="0"/>
              </a:rPr>
              <a:t>(4) </a:t>
            </a:r>
            <a:r>
              <a:rPr kumimoji="0" lang="vi-VN" sz="3200" b="1" i="0" u="none" strike="noStrike" kern="1200" cap="none" spc="0" normalizeH="0" baseline="0" noProof="0" dirty="0">
                <a:ln>
                  <a:noFill/>
                </a:ln>
                <a:solidFill>
                  <a:srgbClr val="FF00FF"/>
                </a:solidFill>
                <a:effectLst/>
                <a:uLnTx/>
                <a:uFillTx/>
                <a:latin typeface="Wingdings-Regular"/>
                <a:ea typeface="+mn-ea"/>
                <a:cs typeface="+mn-cs"/>
              </a:rPr>
              <a:t> </a:t>
            </a:r>
            <a:r>
              <a:rPr kumimoji="0" lang="en-US" sz="3200" b="1" i="0" u="none" strike="noStrike" kern="1200" cap="none" spc="0" normalizeH="0" baseline="0" noProof="0" dirty="0">
                <a:ln>
                  <a:noFill/>
                </a:ln>
                <a:solidFill>
                  <a:srgbClr val="FF00FF"/>
                </a:solidFill>
                <a:effectLst/>
                <a:uLnTx/>
                <a:uFillTx/>
                <a:latin typeface="Wingdings-Regular"/>
                <a:ea typeface="+mn-ea"/>
                <a:cs typeface="+mn-cs"/>
              </a:rPr>
              <a:t> </a:t>
            </a:r>
            <a:r>
              <a:rPr lang="vi-VN" sz="3200" b="0" i="0" dirty="0">
                <a:solidFill>
                  <a:srgbClr val="000000"/>
                </a:solidFill>
                <a:effectLst/>
                <a:latin typeface="Cambria" panose="02040503050406030204" pitchFamily="18" charset="0"/>
                <a:ea typeface="Cambria" panose="02040503050406030204" pitchFamily="18" charset="0"/>
              </a:rPr>
              <a:t>, hạt lúa được rang và giã thành cốm. </a:t>
            </a:r>
            <a:r>
              <a:rPr lang="vi-VN" sz="3200" b="0" i="0" baseline="30000" dirty="0">
                <a:solidFill>
                  <a:srgbClr val="000000"/>
                </a:solidFill>
                <a:effectLst/>
                <a:latin typeface="Cambria" panose="02040503050406030204" pitchFamily="18" charset="0"/>
                <a:ea typeface="Cambria" panose="02040503050406030204" pitchFamily="18" charset="0"/>
              </a:rPr>
              <a:t>(5) </a:t>
            </a:r>
            <a:r>
              <a:rPr kumimoji="0" lang="vi-VN" sz="3200" b="1" i="0" u="none" strike="noStrike" kern="1200" cap="none" spc="0" normalizeH="0" baseline="0" noProof="0" dirty="0">
                <a:ln>
                  <a:noFill/>
                </a:ln>
                <a:solidFill>
                  <a:srgbClr val="FF00FF"/>
                </a:solidFill>
                <a:effectLst/>
                <a:uLnTx/>
                <a:uFillTx/>
                <a:latin typeface="Wingdings-Regular"/>
                <a:ea typeface="+mn-ea"/>
                <a:cs typeface="+mn-cs"/>
              </a:rPr>
              <a:t> </a:t>
            </a:r>
            <a:r>
              <a:rPr kumimoji="0" lang="en-US" sz="3200" b="1" i="0" u="none" strike="noStrike" kern="1200" cap="none" spc="0" normalizeH="0" baseline="0" noProof="0" dirty="0">
                <a:ln>
                  <a:noFill/>
                </a:ln>
                <a:solidFill>
                  <a:srgbClr val="FF00FF"/>
                </a:solidFill>
                <a:effectLst/>
                <a:uLnTx/>
                <a:uFillTx/>
                <a:latin typeface="Wingdings-Regular"/>
                <a:ea typeface="+mn-ea"/>
                <a:cs typeface="+mn-cs"/>
              </a:rPr>
              <a:t> </a:t>
            </a:r>
            <a:r>
              <a:rPr lang="vi-VN" sz="3200" b="0" i="0" dirty="0">
                <a:solidFill>
                  <a:srgbClr val="000000"/>
                </a:solidFill>
                <a:effectLst/>
                <a:latin typeface="Cambria" panose="02040503050406030204" pitchFamily="18" charset="0"/>
                <a:ea typeface="Cambria" panose="02040503050406030204" pitchFamily="18" charset="0"/>
              </a:rPr>
              <a:t>, người ta sàng sảy cốm thật kĩ và để trong những chiếc thúng nhỏ lót lá sen.</a:t>
            </a:r>
          </a:p>
          <a:p>
            <a:pPr algn="r"/>
            <a:r>
              <a:rPr lang="vi-VN" sz="3200" b="0" i="0" dirty="0">
                <a:solidFill>
                  <a:srgbClr val="000000"/>
                </a:solidFill>
                <a:effectLst/>
                <a:latin typeface="Cambria" panose="02040503050406030204" pitchFamily="18" charset="0"/>
                <a:ea typeface="Cambria" panose="02040503050406030204" pitchFamily="18" charset="0"/>
              </a:rPr>
              <a:t>(</a:t>
            </a:r>
            <a:r>
              <a:rPr lang="vi-VN" sz="3200" b="0" i="1" dirty="0">
                <a:solidFill>
                  <a:srgbClr val="000000"/>
                </a:solidFill>
                <a:effectLst/>
                <a:latin typeface="Cambria" panose="02040503050406030204" pitchFamily="18" charset="0"/>
                <a:ea typeface="Cambria" panose="02040503050406030204" pitchFamily="18" charset="0"/>
              </a:rPr>
              <a:t>Theo</a:t>
            </a:r>
            <a:r>
              <a:rPr lang="vi-VN" sz="3200" b="0" i="0" dirty="0">
                <a:solidFill>
                  <a:srgbClr val="000000"/>
                </a:solidFill>
                <a:effectLst/>
                <a:latin typeface="Cambria" panose="02040503050406030204" pitchFamily="18" charset="0"/>
                <a:ea typeface="Cambria" panose="02040503050406030204" pitchFamily="18" charset="0"/>
              </a:rPr>
              <a:t> Ngọc Hà)</a:t>
            </a:r>
          </a:p>
        </p:txBody>
      </p:sp>
      <p:sp>
        <p:nvSpPr>
          <p:cNvPr id="5" name="Rectangle 4">
            <a:extLst>
              <a:ext uri="{FF2B5EF4-FFF2-40B4-BE49-F238E27FC236}">
                <a16:creationId xmlns:a16="http://schemas.microsoft.com/office/drawing/2014/main" xmlns="" id="{65F73863-8E18-B607-5E98-E58339FB3FE2}"/>
              </a:ext>
            </a:extLst>
          </p:cNvPr>
          <p:cNvSpPr/>
          <p:nvPr/>
        </p:nvSpPr>
        <p:spPr>
          <a:xfrm>
            <a:off x="436880" y="1381760"/>
            <a:ext cx="11358880" cy="33528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0" i="0" baseline="30000" dirty="0">
                <a:solidFill>
                  <a:srgbClr val="000000"/>
                </a:solidFill>
                <a:effectLst/>
                <a:latin typeface="Cambria" panose="02040503050406030204" pitchFamily="18" charset="0"/>
                <a:ea typeface="Cambria" panose="02040503050406030204" pitchFamily="18" charset="0"/>
              </a:rPr>
              <a:t>(1)</a:t>
            </a:r>
            <a:r>
              <a:rPr lang="vi-VN" sz="3200" b="0" i="0" dirty="0">
                <a:solidFill>
                  <a:srgbClr val="000000"/>
                </a:solidFill>
                <a:effectLst/>
                <a:latin typeface="Cambria" panose="02040503050406030204" pitchFamily="18" charset="0"/>
                <a:ea typeface="Cambria" panose="02040503050406030204" pitchFamily="18" charset="0"/>
              </a:rPr>
              <a:t> Quy trình làm cốm gồm nhiều công đoạn. </a:t>
            </a:r>
            <a:r>
              <a:rPr lang="vi-VN" sz="3200" b="0" i="0" baseline="30000" dirty="0">
                <a:solidFill>
                  <a:srgbClr val="000000"/>
                </a:solidFill>
                <a:effectLst/>
                <a:latin typeface="Cambria" panose="02040503050406030204" pitchFamily="18" charset="0"/>
                <a:ea typeface="Cambria" panose="02040503050406030204" pitchFamily="18" charset="0"/>
              </a:rPr>
              <a:t>(2)</a:t>
            </a:r>
            <a:r>
              <a:rPr lang="vi-VN" sz="3200" b="0" i="0" dirty="0">
                <a:solidFill>
                  <a:srgbClr val="000000"/>
                </a:solidFill>
                <a:effectLst/>
                <a:latin typeface="Cambria" panose="02040503050406030204" pitchFamily="18" charset="0"/>
                <a:ea typeface="Cambria" panose="02040503050406030204" pitchFamily="18" charset="0"/>
              </a:rPr>
              <a:t> </a:t>
            </a:r>
            <a:r>
              <a:rPr lang="vi-VN" sz="3200" b="1" i="0" dirty="0">
                <a:solidFill>
                  <a:srgbClr val="000000"/>
                </a:solidFill>
                <a:effectLst/>
                <a:latin typeface="Cambria" panose="02040503050406030204" pitchFamily="18" charset="0"/>
                <a:ea typeface="Cambria" panose="02040503050406030204" pitchFamily="18" charset="0"/>
              </a:rPr>
              <a:t>Đầu tiên</a:t>
            </a:r>
            <a:r>
              <a:rPr lang="vi-VN" sz="3200" b="0" i="0" dirty="0">
                <a:solidFill>
                  <a:srgbClr val="000000"/>
                </a:solidFill>
                <a:effectLst/>
                <a:latin typeface="Cambria" panose="02040503050406030204" pitchFamily="18" charset="0"/>
                <a:ea typeface="Cambria" panose="02040503050406030204" pitchFamily="18" charset="0"/>
              </a:rPr>
              <a:t>, người ta gặt lúa non về để tuốt và lấy hạt. </a:t>
            </a:r>
            <a:r>
              <a:rPr lang="vi-VN" sz="3200" b="0" i="0" baseline="30000" dirty="0">
                <a:solidFill>
                  <a:srgbClr val="000000"/>
                </a:solidFill>
                <a:effectLst/>
                <a:latin typeface="Cambria" panose="02040503050406030204" pitchFamily="18" charset="0"/>
                <a:ea typeface="Cambria" panose="02040503050406030204" pitchFamily="18" charset="0"/>
              </a:rPr>
              <a:t>(3) </a:t>
            </a:r>
            <a:r>
              <a:rPr lang="vi-VN" sz="3200" b="1" i="0" dirty="0">
                <a:solidFill>
                  <a:srgbClr val="000000"/>
                </a:solidFill>
                <a:effectLst/>
                <a:latin typeface="Cambria" panose="02040503050406030204" pitchFamily="18" charset="0"/>
                <a:ea typeface="Cambria" panose="02040503050406030204" pitchFamily="18" charset="0"/>
              </a:rPr>
              <a:t>Tiếp theo</a:t>
            </a:r>
            <a:r>
              <a:rPr lang="vi-VN" sz="3200" b="0" i="0" dirty="0">
                <a:solidFill>
                  <a:srgbClr val="000000"/>
                </a:solidFill>
                <a:effectLst/>
                <a:latin typeface="Cambria" panose="02040503050406030204" pitchFamily="18" charset="0"/>
                <a:ea typeface="Cambria" panose="02040503050406030204" pitchFamily="18" charset="0"/>
              </a:rPr>
              <a:t>, họ đãi lúa qua nước để loại bỏ các hạt lép. </a:t>
            </a:r>
            <a:r>
              <a:rPr lang="vi-VN" sz="3200" b="0" i="0" baseline="30000" dirty="0">
                <a:solidFill>
                  <a:srgbClr val="000000"/>
                </a:solidFill>
                <a:effectLst/>
                <a:latin typeface="Cambria" panose="02040503050406030204" pitchFamily="18" charset="0"/>
                <a:ea typeface="Cambria" panose="02040503050406030204" pitchFamily="18" charset="0"/>
              </a:rPr>
              <a:t>(4) </a:t>
            </a:r>
            <a:r>
              <a:rPr lang="vi-VN" sz="3200" b="1" i="0" dirty="0">
                <a:solidFill>
                  <a:srgbClr val="000000"/>
                </a:solidFill>
                <a:effectLst/>
                <a:latin typeface="Cambria" panose="02040503050406030204" pitchFamily="18" charset="0"/>
                <a:ea typeface="Cambria" panose="02040503050406030204" pitchFamily="18" charset="0"/>
              </a:rPr>
              <a:t>Sau đó</a:t>
            </a:r>
            <a:r>
              <a:rPr lang="vi-VN" sz="3200" b="0" i="0" dirty="0">
                <a:solidFill>
                  <a:srgbClr val="000000"/>
                </a:solidFill>
                <a:effectLst/>
                <a:latin typeface="Cambria" panose="02040503050406030204" pitchFamily="18" charset="0"/>
                <a:ea typeface="Cambria" panose="02040503050406030204" pitchFamily="18" charset="0"/>
              </a:rPr>
              <a:t>, hạt lúa được rang và giã thành cốm. </a:t>
            </a:r>
            <a:r>
              <a:rPr lang="vi-VN" sz="3200" b="0" i="0" baseline="30000" dirty="0">
                <a:solidFill>
                  <a:srgbClr val="000000"/>
                </a:solidFill>
                <a:effectLst/>
                <a:latin typeface="Cambria" panose="02040503050406030204" pitchFamily="18" charset="0"/>
                <a:ea typeface="Cambria" panose="02040503050406030204" pitchFamily="18" charset="0"/>
              </a:rPr>
              <a:t>(5) </a:t>
            </a:r>
            <a:r>
              <a:rPr lang="vi-VN" sz="3200" b="1" i="0" dirty="0">
                <a:solidFill>
                  <a:srgbClr val="000000"/>
                </a:solidFill>
                <a:effectLst/>
                <a:latin typeface="Cambria" panose="02040503050406030204" pitchFamily="18" charset="0"/>
                <a:ea typeface="Cambria" panose="02040503050406030204" pitchFamily="18" charset="0"/>
              </a:rPr>
              <a:t>Cuối cùng</a:t>
            </a:r>
            <a:r>
              <a:rPr lang="vi-VN" sz="3200" b="0" i="0" dirty="0">
                <a:solidFill>
                  <a:srgbClr val="000000"/>
                </a:solidFill>
                <a:effectLst/>
                <a:latin typeface="Cambria" panose="02040503050406030204" pitchFamily="18" charset="0"/>
                <a:ea typeface="Cambria" panose="02040503050406030204" pitchFamily="18" charset="0"/>
              </a:rPr>
              <a:t>, người ta sàng sảy cốm thật kĩ và để trong những chiếc thúng nhỏ lót lá sen.</a:t>
            </a:r>
          </a:p>
          <a:p>
            <a:pPr algn="r"/>
            <a:r>
              <a:rPr lang="vi-VN" sz="3200" b="0" i="0" dirty="0">
                <a:solidFill>
                  <a:srgbClr val="000000"/>
                </a:solidFill>
                <a:effectLst/>
                <a:latin typeface="Cambria" panose="02040503050406030204" pitchFamily="18" charset="0"/>
                <a:ea typeface="Cambria" panose="02040503050406030204" pitchFamily="18" charset="0"/>
              </a:rPr>
              <a:t>(</a:t>
            </a:r>
            <a:r>
              <a:rPr lang="vi-VN" sz="3200" b="0" i="1" dirty="0">
                <a:solidFill>
                  <a:srgbClr val="000000"/>
                </a:solidFill>
                <a:effectLst/>
                <a:latin typeface="Cambria" panose="02040503050406030204" pitchFamily="18" charset="0"/>
                <a:ea typeface="Cambria" panose="02040503050406030204" pitchFamily="18" charset="0"/>
              </a:rPr>
              <a:t>Theo</a:t>
            </a:r>
            <a:r>
              <a:rPr lang="vi-VN" sz="3200" b="0" i="0" dirty="0">
                <a:solidFill>
                  <a:srgbClr val="000000"/>
                </a:solidFill>
                <a:effectLst/>
                <a:latin typeface="Cambria" panose="02040503050406030204" pitchFamily="18" charset="0"/>
                <a:ea typeface="Cambria" panose="02040503050406030204" pitchFamily="18" charset="0"/>
              </a:rPr>
              <a:t> Ngọc Hà)</a:t>
            </a:r>
          </a:p>
        </p:txBody>
      </p:sp>
    </p:spTree>
    <p:extLst>
      <p:ext uri="{BB962C8B-B14F-4D97-AF65-F5344CB8AC3E}">
        <p14:creationId xmlns:p14="http://schemas.microsoft.com/office/powerpoint/2010/main" val="1567884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Hình ảnh 21" descr="Ảnh có chứa bầu trời, cối xay gió, cây cối, mây&#10;&#10;Mô tả được tạo tự động">
            <a:extLst>
              <a:ext uri="{FF2B5EF4-FFF2-40B4-BE49-F238E27FC236}">
                <a16:creationId xmlns:a16="http://schemas.microsoft.com/office/drawing/2014/main" xmlns="" id="{AB6B8B2F-D4AD-5E90-570B-5A588C4B9E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23" name="Rectangle: Rounded Corners 7">
            <a:extLst>
              <a:ext uri="{FF2B5EF4-FFF2-40B4-BE49-F238E27FC236}">
                <a16:creationId xmlns:a16="http://schemas.microsoft.com/office/drawing/2014/main" xmlns="" id="{11318066-AD9D-8866-E6C5-45173376F8AD}"/>
              </a:ext>
            </a:extLst>
          </p:cNvPr>
          <p:cNvSpPr/>
          <p:nvPr/>
        </p:nvSpPr>
        <p:spPr>
          <a:xfrm>
            <a:off x="326175" y="180975"/>
            <a:ext cx="11702211" cy="6383693"/>
          </a:xfrm>
          <a:custGeom>
            <a:avLst/>
            <a:gdLst>
              <a:gd name="connsiteX0" fmla="*/ 0 w 11702211"/>
              <a:gd name="connsiteY0" fmla="*/ 634731 h 6383693"/>
              <a:gd name="connsiteX1" fmla="*/ 634731 w 11702211"/>
              <a:gd name="connsiteY1" fmla="*/ 0 h 6383693"/>
              <a:gd name="connsiteX2" fmla="*/ 11067480 w 11702211"/>
              <a:gd name="connsiteY2" fmla="*/ 0 h 6383693"/>
              <a:gd name="connsiteX3" fmla="*/ 11702211 w 11702211"/>
              <a:gd name="connsiteY3" fmla="*/ 634731 h 6383693"/>
              <a:gd name="connsiteX4" fmla="*/ 11702211 w 11702211"/>
              <a:gd name="connsiteY4" fmla="*/ 5748962 h 6383693"/>
              <a:gd name="connsiteX5" fmla="*/ 11067480 w 11702211"/>
              <a:gd name="connsiteY5" fmla="*/ 6383693 h 6383693"/>
              <a:gd name="connsiteX6" fmla="*/ 634731 w 11702211"/>
              <a:gd name="connsiteY6" fmla="*/ 6383693 h 6383693"/>
              <a:gd name="connsiteX7" fmla="*/ 0 w 11702211"/>
              <a:gd name="connsiteY7" fmla="*/ 5748962 h 6383693"/>
              <a:gd name="connsiteX8" fmla="*/ 0 w 11702211"/>
              <a:gd name="connsiteY8" fmla="*/ 634731 h 63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xmlns="" id="{98518CD7-E910-8D8C-D038-C01051290904}"/>
              </a:ext>
            </a:extLst>
          </p:cNvPr>
          <p:cNvPicPr>
            <a:picLocks noChangeAspect="1"/>
          </p:cNvPicPr>
          <p:nvPr/>
        </p:nvPicPr>
        <p:blipFill>
          <a:blip r:embed="rId3"/>
          <a:stretch>
            <a:fillRect/>
          </a:stretch>
        </p:blipFill>
        <p:spPr>
          <a:xfrm>
            <a:off x="447040" y="1730207"/>
            <a:ext cx="11308080" cy="2737833"/>
          </a:xfrm>
          <a:prstGeom prst="rect">
            <a:avLst/>
          </a:prstGeom>
        </p:spPr>
      </p:pic>
    </p:spTree>
    <p:extLst>
      <p:ext uri="{BB962C8B-B14F-4D97-AF65-F5344CB8AC3E}">
        <p14:creationId xmlns:p14="http://schemas.microsoft.com/office/powerpoint/2010/main" val="2575160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xmlns="" id="{E5FA38A2-DF44-445F-9B72-E06CF2A8EE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32" y="4106242"/>
            <a:ext cx="12192000" cy="2498754"/>
          </a:xfrm>
          <a:prstGeom prst="rect">
            <a:avLst/>
          </a:prstGeom>
        </p:spPr>
      </p:pic>
      <p:pic>
        <p:nvPicPr>
          <p:cNvPr id="22" name="图片 21">
            <a:extLst>
              <a:ext uri="{FF2B5EF4-FFF2-40B4-BE49-F238E27FC236}">
                <a16:creationId xmlns:a16="http://schemas.microsoft.com/office/drawing/2014/main" xmlns="" id="{2D233C96-C049-4802-9456-CAC40B5263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grpSp>
        <p:nvGrpSpPr>
          <p:cNvPr id="63" name="组合 62">
            <a:extLst>
              <a:ext uri="{FF2B5EF4-FFF2-40B4-BE49-F238E27FC236}">
                <a16:creationId xmlns:a16="http://schemas.microsoft.com/office/drawing/2014/main" xmlns="" id="{057A0CC1-7597-4382-A23D-45446B4A8085}"/>
              </a:ext>
            </a:extLst>
          </p:cNvPr>
          <p:cNvGrpSpPr/>
          <p:nvPr/>
        </p:nvGrpSpPr>
        <p:grpSpPr>
          <a:xfrm>
            <a:off x="39732" y="5706559"/>
            <a:ext cx="12152268" cy="1151441"/>
            <a:chOff x="-2055784" y="5706558"/>
            <a:chExt cx="12152268" cy="1151441"/>
          </a:xfrm>
        </p:grpSpPr>
        <p:pic>
          <p:nvPicPr>
            <p:cNvPr id="64" name="图片 63">
              <a:extLst>
                <a:ext uri="{FF2B5EF4-FFF2-40B4-BE49-F238E27FC236}">
                  <a16:creationId xmlns:a16="http://schemas.microsoft.com/office/drawing/2014/main" xmlns="" id="{BF836161-3286-4D87-878A-647E345F62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5" name="图片 64">
              <a:extLst>
                <a:ext uri="{FF2B5EF4-FFF2-40B4-BE49-F238E27FC236}">
                  <a16:creationId xmlns:a16="http://schemas.microsoft.com/office/drawing/2014/main" xmlns="" id="{A45EA57C-B2D4-49A7-BB53-8663999C88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6" name="图片 65">
              <a:extLst>
                <a:ext uri="{FF2B5EF4-FFF2-40B4-BE49-F238E27FC236}">
                  <a16:creationId xmlns:a16="http://schemas.microsoft.com/office/drawing/2014/main" xmlns="" id="{57A1C840-F6B1-4FEF-8AF8-69F386667970}"/>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7" name="图片 66">
              <a:extLst>
                <a:ext uri="{FF2B5EF4-FFF2-40B4-BE49-F238E27FC236}">
                  <a16:creationId xmlns:a16="http://schemas.microsoft.com/office/drawing/2014/main" xmlns="" id="{4DC43758-75D0-4985-A4B6-9C897D88E18B}"/>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8" name="图片 67">
              <a:extLst>
                <a:ext uri="{FF2B5EF4-FFF2-40B4-BE49-F238E27FC236}">
                  <a16:creationId xmlns:a16="http://schemas.microsoft.com/office/drawing/2014/main" xmlns="" id="{51ACFAEB-F0CB-41AB-A614-2478DB6F864A}"/>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9" name="图片 68">
              <a:extLst>
                <a:ext uri="{FF2B5EF4-FFF2-40B4-BE49-F238E27FC236}">
                  <a16:creationId xmlns:a16="http://schemas.microsoft.com/office/drawing/2014/main" xmlns="" id="{66E9C615-93FF-429E-8BFD-05F6EC67E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70" name="图片 69">
              <a:extLst>
                <a:ext uri="{FF2B5EF4-FFF2-40B4-BE49-F238E27FC236}">
                  <a16:creationId xmlns:a16="http://schemas.microsoft.com/office/drawing/2014/main" xmlns="" id="{5B551E20-9A29-43E6-B580-9C3A1270BA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2" name="Hình ảnh 1" descr="Ảnh có chứa cỏ, cây cối, ngôi nhà, bức vẽ&#10;&#10;Mô tả được tạo tự động">
            <a:extLst>
              <a:ext uri="{FF2B5EF4-FFF2-40B4-BE49-F238E27FC236}">
                <a16:creationId xmlns:a16="http://schemas.microsoft.com/office/drawing/2014/main" xmlns="" id="{EB0019E1-96E2-BEAA-F41F-EB84A506810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5995"/>
            <a:ext cx="12181341" cy="6852005"/>
          </a:xfrm>
          <a:prstGeom prst="rect">
            <a:avLst/>
          </a:prstGeom>
        </p:spPr>
      </p:pic>
      <p:pic>
        <p:nvPicPr>
          <p:cNvPr id="21" name="Graphic 20">
            <a:extLst>
              <a:ext uri="{FF2B5EF4-FFF2-40B4-BE49-F238E27FC236}">
                <a16:creationId xmlns:a16="http://schemas.microsoft.com/office/drawing/2014/main" xmlns="" id="{BAC3C819-6ACA-DDBF-4E47-827F94E5B5C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5313429" y="2381087"/>
            <a:ext cx="3500565" cy="4223909"/>
          </a:xfrm>
          <a:prstGeom prst="rect">
            <a:avLst/>
          </a:prstGeom>
        </p:spPr>
      </p:pic>
      <p:sp>
        <p:nvSpPr>
          <p:cNvPr id="3" name="Speech Bubble: Rectangle with Corners Rounded 2">
            <a:extLst>
              <a:ext uri="{FF2B5EF4-FFF2-40B4-BE49-F238E27FC236}">
                <a16:creationId xmlns:a16="http://schemas.microsoft.com/office/drawing/2014/main" xmlns="" id="{19739F71-F117-0440-B4C6-E6839004BAA9}"/>
              </a:ext>
            </a:extLst>
          </p:cNvPr>
          <p:cNvSpPr/>
          <p:nvPr/>
        </p:nvSpPr>
        <p:spPr>
          <a:xfrm>
            <a:off x="376667" y="616433"/>
            <a:ext cx="5860483" cy="2172743"/>
          </a:xfrm>
          <a:custGeom>
            <a:avLst/>
            <a:gdLst>
              <a:gd name="connsiteX0" fmla="*/ 0 w 5860483"/>
              <a:gd name="connsiteY0" fmla="*/ 362131 h 2172743"/>
              <a:gd name="connsiteX1" fmla="*/ 362131 w 5860483"/>
              <a:gd name="connsiteY1" fmla="*/ 0 h 2172743"/>
              <a:gd name="connsiteX2" fmla="*/ 3418615 w 5860483"/>
              <a:gd name="connsiteY2" fmla="*/ 0 h 2172743"/>
              <a:gd name="connsiteX3" fmla="*/ 3418615 w 5860483"/>
              <a:gd name="connsiteY3" fmla="*/ 0 h 2172743"/>
              <a:gd name="connsiteX4" fmla="*/ 4883736 w 5860483"/>
              <a:gd name="connsiteY4" fmla="*/ 0 h 2172743"/>
              <a:gd name="connsiteX5" fmla="*/ 5498352 w 5860483"/>
              <a:gd name="connsiteY5" fmla="*/ 0 h 2172743"/>
              <a:gd name="connsiteX6" fmla="*/ 5860483 w 5860483"/>
              <a:gd name="connsiteY6" fmla="*/ 362131 h 2172743"/>
              <a:gd name="connsiteX7" fmla="*/ 5860483 w 5860483"/>
              <a:gd name="connsiteY7" fmla="*/ 1267433 h 2172743"/>
              <a:gd name="connsiteX8" fmla="*/ 5860483 w 5860483"/>
              <a:gd name="connsiteY8" fmla="*/ 1267433 h 2172743"/>
              <a:gd name="connsiteX9" fmla="*/ 5860483 w 5860483"/>
              <a:gd name="connsiteY9" fmla="*/ 1810619 h 2172743"/>
              <a:gd name="connsiteX10" fmla="*/ 5860483 w 5860483"/>
              <a:gd name="connsiteY10" fmla="*/ 1810612 h 2172743"/>
              <a:gd name="connsiteX11" fmla="*/ 5498352 w 5860483"/>
              <a:gd name="connsiteY11" fmla="*/ 2172743 h 2172743"/>
              <a:gd name="connsiteX12" fmla="*/ 4883736 w 5860483"/>
              <a:gd name="connsiteY12" fmla="*/ 2172743 h 2172743"/>
              <a:gd name="connsiteX13" fmla="*/ 5640891 w 5860483"/>
              <a:gd name="connsiteY13" fmla="*/ 2692354 h 2172743"/>
              <a:gd name="connsiteX14" fmla="*/ 3418615 w 5860483"/>
              <a:gd name="connsiteY14" fmla="*/ 2172743 h 2172743"/>
              <a:gd name="connsiteX15" fmla="*/ 362131 w 5860483"/>
              <a:gd name="connsiteY15" fmla="*/ 2172743 h 2172743"/>
              <a:gd name="connsiteX16" fmla="*/ 0 w 5860483"/>
              <a:gd name="connsiteY16" fmla="*/ 1810612 h 2172743"/>
              <a:gd name="connsiteX17" fmla="*/ 0 w 5860483"/>
              <a:gd name="connsiteY17" fmla="*/ 1810619 h 2172743"/>
              <a:gd name="connsiteX18" fmla="*/ 0 w 5860483"/>
              <a:gd name="connsiteY18" fmla="*/ 1267433 h 2172743"/>
              <a:gd name="connsiteX19" fmla="*/ 0 w 5860483"/>
              <a:gd name="connsiteY19" fmla="*/ 1267433 h 2172743"/>
              <a:gd name="connsiteX20" fmla="*/ 0 w 5860483"/>
              <a:gd name="connsiteY20" fmla="*/ 362131 h 217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60483" h="2172743" fill="none" extrusionOk="0">
                <a:moveTo>
                  <a:pt x="0" y="362131"/>
                </a:moveTo>
                <a:cubicBezTo>
                  <a:pt x="24737" y="175521"/>
                  <a:pt x="125805" y="14608"/>
                  <a:pt x="362131" y="0"/>
                </a:cubicBezTo>
                <a:cubicBezTo>
                  <a:pt x="1268746" y="160942"/>
                  <a:pt x="1981674" y="155406"/>
                  <a:pt x="3418615" y="0"/>
                </a:cubicBezTo>
                <a:lnTo>
                  <a:pt x="3418615" y="0"/>
                </a:lnTo>
                <a:cubicBezTo>
                  <a:pt x="4033276" y="47788"/>
                  <a:pt x="4300032" y="-83250"/>
                  <a:pt x="4883736" y="0"/>
                </a:cubicBezTo>
                <a:cubicBezTo>
                  <a:pt x="5170301" y="49667"/>
                  <a:pt x="5369280" y="-54776"/>
                  <a:pt x="5498352" y="0"/>
                </a:cubicBezTo>
                <a:cubicBezTo>
                  <a:pt x="5703124" y="7605"/>
                  <a:pt x="5854912" y="162911"/>
                  <a:pt x="5860483" y="362131"/>
                </a:cubicBezTo>
                <a:cubicBezTo>
                  <a:pt x="5882087" y="783722"/>
                  <a:pt x="5867191" y="1172287"/>
                  <a:pt x="5860483" y="1267433"/>
                </a:cubicBezTo>
                <a:lnTo>
                  <a:pt x="5860483" y="1267433"/>
                </a:lnTo>
                <a:cubicBezTo>
                  <a:pt x="5861587" y="1380527"/>
                  <a:pt x="5815263" y="1729804"/>
                  <a:pt x="5860483" y="1810619"/>
                </a:cubicBezTo>
                <a:lnTo>
                  <a:pt x="5860483" y="1810612"/>
                </a:lnTo>
                <a:cubicBezTo>
                  <a:pt x="5836242" y="1980252"/>
                  <a:pt x="5689259" y="2202350"/>
                  <a:pt x="5498352" y="2172743"/>
                </a:cubicBezTo>
                <a:cubicBezTo>
                  <a:pt x="5381272" y="2210719"/>
                  <a:pt x="5151780" y="2191634"/>
                  <a:pt x="4883736" y="2172743"/>
                </a:cubicBezTo>
                <a:cubicBezTo>
                  <a:pt x="5178621" y="2325736"/>
                  <a:pt x="5452934" y="2561014"/>
                  <a:pt x="5640891" y="2692354"/>
                </a:cubicBezTo>
                <a:cubicBezTo>
                  <a:pt x="4812610" y="2636479"/>
                  <a:pt x="4381141" y="2529675"/>
                  <a:pt x="3418615" y="2172743"/>
                </a:cubicBezTo>
                <a:cubicBezTo>
                  <a:pt x="2173793" y="2173612"/>
                  <a:pt x="879455" y="2275303"/>
                  <a:pt x="362131" y="2172743"/>
                </a:cubicBezTo>
                <a:cubicBezTo>
                  <a:pt x="161747" y="2178136"/>
                  <a:pt x="-23107" y="2035480"/>
                  <a:pt x="0" y="1810612"/>
                </a:cubicBezTo>
                <a:lnTo>
                  <a:pt x="0" y="1810619"/>
                </a:lnTo>
                <a:cubicBezTo>
                  <a:pt x="48648" y="1581688"/>
                  <a:pt x="26314" y="1492478"/>
                  <a:pt x="0" y="1267433"/>
                </a:cubicBezTo>
                <a:lnTo>
                  <a:pt x="0" y="1267433"/>
                </a:lnTo>
                <a:cubicBezTo>
                  <a:pt x="-16395" y="1070764"/>
                  <a:pt x="50448" y="601168"/>
                  <a:pt x="0" y="362131"/>
                </a:cubicBezTo>
                <a:close/>
              </a:path>
              <a:path w="5860483" h="2172743" stroke="0" extrusionOk="0">
                <a:moveTo>
                  <a:pt x="0" y="362131"/>
                </a:moveTo>
                <a:cubicBezTo>
                  <a:pt x="-12693" y="183838"/>
                  <a:pt x="177646" y="-10492"/>
                  <a:pt x="362131" y="0"/>
                </a:cubicBezTo>
                <a:cubicBezTo>
                  <a:pt x="1264451" y="157056"/>
                  <a:pt x="2091925" y="-26874"/>
                  <a:pt x="3418615" y="0"/>
                </a:cubicBezTo>
                <a:lnTo>
                  <a:pt x="3418615" y="0"/>
                </a:lnTo>
                <a:cubicBezTo>
                  <a:pt x="3983014" y="-60980"/>
                  <a:pt x="4225827" y="70248"/>
                  <a:pt x="4883736" y="0"/>
                </a:cubicBezTo>
                <a:cubicBezTo>
                  <a:pt x="4974311" y="-26344"/>
                  <a:pt x="5314840" y="-29623"/>
                  <a:pt x="5498352" y="0"/>
                </a:cubicBezTo>
                <a:cubicBezTo>
                  <a:pt x="5688967" y="-22118"/>
                  <a:pt x="5863848" y="159524"/>
                  <a:pt x="5860483" y="362131"/>
                </a:cubicBezTo>
                <a:cubicBezTo>
                  <a:pt x="5865795" y="644284"/>
                  <a:pt x="5795503" y="1133567"/>
                  <a:pt x="5860483" y="1267433"/>
                </a:cubicBezTo>
                <a:lnTo>
                  <a:pt x="5860483" y="1267433"/>
                </a:lnTo>
                <a:cubicBezTo>
                  <a:pt x="5814740" y="1392199"/>
                  <a:pt x="5852752" y="1573801"/>
                  <a:pt x="5860483" y="1810619"/>
                </a:cubicBezTo>
                <a:lnTo>
                  <a:pt x="5860483" y="1810612"/>
                </a:lnTo>
                <a:cubicBezTo>
                  <a:pt x="5877652" y="2008738"/>
                  <a:pt x="5684697" y="2176699"/>
                  <a:pt x="5498352" y="2172743"/>
                </a:cubicBezTo>
                <a:cubicBezTo>
                  <a:pt x="5267228" y="2184617"/>
                  <a:pt x="4957855" y="2218830"/>
                  <a:pt x="4883736" y="2172743"/>
                </a:cubicBezTo>
                <a:cubicBezTo>
                  <a:pt x="5182262" y="2308046"/>
                  <a:pt x="5316270" y="2375115"/>
                  <a:pt x="5640891" y="2692354"/>
                </a:cubicBezTo>
                <a:cubicBezTo>
                  <a:pt x="5385433" y="2469206"/>
                  <a:pt x="4340816" y="2489448"/>
                  <a:pt x="3418615" y="2172743"/>
                </a:cubicBezTo>
                <a:cubicBezTo>
                  <a:pt x="2768623" y="2149136"/>
                  <a:pt x="804928" y="2312098"/>
                  <a:pt x="362131" y="2172743"/>
                </a:cubicBezTo>
                <a:cubicBezTo>
                  <a:pt x="150454" y="2175341"/>
                  <a:pt x="3545" y="2007840"/>
                  <a:pt x="0" y="1810612"/>
                </a:cubicBezTo>
                <a:lnTo>
                  <a:pt x="0" y="1810619"/>
                </a:lnTo>
                <a:cubicBezTo>
                  <a:pt x="-41816" y="1704026"/>
                  <a:pt x="24018" y="1457775"/>
                  <a:pt x="0" y="1267433"/>
                </a:cubicBezTo>
                <a:lnTo>
                  <a:pt x="0" y="1267433"/>
                </a:lnTo>
                <a:cubicBezTo>
                  <a:pt x="-52079" y="1055814"/>
                  <a:pt x="-31035" y="536765"/>
                  <a:pt x="0" y="362131"/>
                </a:cubicBez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xmlns="" sd="2842418190">
                  <a:prstGeom prst="wedgeRoundRectCallout">
                    <a:avLst>
                      <a:gd name="adj1" fmla="val 46253"/>
                      <a:gd name="adj2" fmla="val 73915"/>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Mình</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lại</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thu</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hoạch</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thêm</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bắp</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cải</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a:t>
            </a:r>
            <a:endParaRPr kumimoji="0" lang="en-US" sz="48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endParaRPr>
          </a:p>
        </p:txBody>
      </p:sp>
      <p:pic>
        <p:nvPicPr>
          <p:cNvPr id="1026" name="Picture 2" descr="Hình ảnh Rau Cải Bắp Phim Hoạt Hình Minh Họa PNG , Bắp Cải Clipart, Bắp Cải  Ngon, Rau Minh Họa PNG miễn phí tải tập tin PSDComment và Vector">
            <a:extLst>
              <a:ext uri="{FF2B5EF4-FFF2-40B4-BE49-F238E27FC236}">
                <a16:creationId xmlns:a16="http://schemas.microsoft.com/office/drawing/2014/main" xmlns="" id="{6F47C77A-2C84-EFDF-5400-2B085794DFA2}"/>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933950" y="3197266"/>
            <a:ext cx="1590992" cy="159099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Rau Cải Bắp Phim Hoạt Hình Minh Họa PNG , Bắp Cải Clipart, Bắp Cải  Ngon, Rau Minh Họa PNG miễn phí tải tập tin PSDComment và Vector">
            <a:extLst>
              <a:ext uri="{FF2B5EF4-FFF2-40B4-BE49-F238E27FC236}">
                <a16:creationId xmlns:a16="http://schemas.microsoft.com/office/drawing/2014/main" xmlns="" id="{5016DBEF-3D8B-9F0D-6CBA-8DD983C243D9}"/>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863015" y="3540284"/>
            <a:ext cx="1590992" cy="159099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ình ảnh Rau Cải Bắp Phim Hoạt Hình Minh Họa PNG , Bắp Cải Clipart, Bắp Cải  Ngon, Rau Minh Họa PNG miễn phí tải tập tin PSDComment và Vector">
            <a:extLst>
              <a:ext uri="{FF2B5EF4-FFF2-40B4-BE49-F238E27FC236}">
                <a16:creationId xmlns:a16="http://schemas.microsoft.com/office/drawing/2014/main" xmlns="" id="{A862F16E-704B-D58D-7EC7-6402850AD164}"/>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V="1">
            <a:off x="4376930" y="5255017"/>
            <a:ext cx="1343021" cy="13430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2" descr="Hình ảnh Rau Cải Bắp Phim Hoạt Hình Minh Họa PNG , Bắp Cải Clipart, Bắp Cải  Ngon, Rau Minh Họa PNG miễn phí tải tập tin PSDComment và Vector">
            <a:extLst>
              <a:ext uri="{FF2B5EF4-FFF2-40B4-BE49-F238E27FC236}">
                <a16:creationId xmlns:a16="http://schemas.microsoft.com/office/drawing/2014/main" xmlns="" id="{B3B2AA96-7AF7-5D1F-596A-8AF32BA6B6AC}"/>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V="1">
            <a:off x="3557826" y="5261013"/>
            <a:ext cx="1590992" cy="15909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3993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2.70833E-6 1.85185E-6 L -2.70833E-6 -0.07222 " pathEditMode="relative" rAng="0" ptsTypes="AA">
                                      <p:cBhvr>
                                        <p:cTn id="6" dur="250" accel="50000" decel="50000" autoRev="1" fill="hold">
                                          <p:stCondLst>
                                            <p:cond delay="0"/>
                                          </p:stCondLst>
                                        </p:cTn>
                                        <p:tgtEl>
                                          <p:spTgt spid="3">
                                            <p:txEl>
                                              <p:pRg st="0" end="0"/>
                                            </p:txEl>
                                          </p:spTgt>
                                        </p:tgtEl>
                                        <p:attrNameLst>
                                          <p:attrName>ppt_x</p:attrName>
                                          <p:attrName>ppt_y</p:attrName>
                                        </p:attrNameLst>
                                      </p:cBhvr>
                                      <p:rCtr x="0" y="-3611"/>
                                    </p:animMotion>
                                    <p:animRot by="1500000">
                                      <p:cBhvr>
                                        <p:cTn id="7" dur="125" fill="hold">
                                          <p:stCondLst>
                                            <p:cond delay="0"/>
                                          </p:stCondLst>
                                        </p:cTn>
                                        <p:tgtEl>
                                          <p:spTgt spid="3">
                                            <p:txEl>
                                              <p:pRg st="0" end="0"/>
                                            </p:txEl>
                                          </p:spTgt>
                                        </p:tgtEl>
                                        <p:attrNameLst>
                                          <p:attrName>r</p:attrName>
                                        </p:attrNameLst>
                                      </p:cBhvr>
                                    </p:animRot>
                                    <p:animRot by="-1500000">
                                      <p:cBhvr>
                                        <p:cTn id="8" dur="125" fill="hold">
                                          <p:stCondLst>
                                            <p:cond delay="125"/>
                                          </p:stCondLst>
                                        </p:cTn>
                                        <p:tgtEl>
                                          <p:spTgt spid="3">
                                            <p:txEl>
                                              <p:pRg st="0" end="0"/>
                                            </p:txEl>
                                          </p:spTgt>
                                        </p:tgtEl>
                                        <p:attrNameLst>
                                          <p:attrName>r</p:attrName>
                                        </p:attrNameLst>
                                      </p:cBhvr>
                                    </p:animRot>
                                    <p:animRot by="-1500000">
                                      <p:cBhvr>
                                        <p:cTn id="9" dur="125" fill="hold">
                                          <p:stCondLst>
                                            <p:cond delay="250"/>
                                          </p:stCondLst>
                                        </p:cTn>
                                        <p:tgtEl>
                                          <p:spTgt spid="3">
                                            <p:txEl>
                                              <p:pRg st="0" end="0"/>
                                            </p:txEl>
                                          </p:spTgt>
                                        </p:tgtEl>
                                        <p:attrNameLst>
                                          <p:attrName>r</p:attrName>
                                        </p:attrNameLst>
                                      </p:cBhvr>
                                    </p:animRot>
                                    <p:animRot by="1500000">
                                      <p:cBhvr>
                                        <p:cTn id="10" dur="125" fill="hold">
                                          <p:stCondLst>
                                            <p:cond delay="375"/>
                                          </p:stCondLst>
                                        </p:cTn>
                                        <p:tgtEl>
                                          <p:spTgt spid="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bầu trời, cối xay gió, cây cối, mây&#10;&#10;Mô tả được tạo tự động">
            <a:extLst>
              <a:ext uri="{FF2B5EF4-FFF2-40B4-BE49-F238E27FC236}">
                <a16:creationId xmlns:a16="http://schemas.microsoft.com/office/drawing/2014/main" xmlns="" id="{B37414B9-9BF6-59DB-1E1E-4BE84F245F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8" name="Rectangle: Rounded Corners 7">
            <a:extLst>
              <a:ext uri="{FF2B5EF4-FFF2-40B4-BE49-F238E27FC236}">
                <a16:creationId xmlns:a16="http://schemas.microsoft.com/office/drawing/2014/main" xmlns="" id="{BC69AC41-DD09-587A-69CF-EFDCB747E34C}"/>
              </a:ext>
            </a:extLst>
          </p:cNvPr>
          <p:cNvSpPr/>
          <p:nvPr/>
        </p:nvSpPr>
        <p:spPr>
          <a:xfrm>
            <a:off x="244894" y="237152"/>
            <a:ext cx="11702211" cy="6383693"/>
          </a:xfrm>
          <a:custGeom>
            <a:avLst/>
            <a:gdLst>
              <a:gd name="connsiteX0" fmla="*/ 0 w 11702211"/>
              <a:gd name="connsiteY0" fmla="*/ 634731 h 6383693"/>
              <a:gd name="connsiteX1" fmla="*/ 634731 w 11702211"/>
              <a:gd name="connsiteY1" fmla="*/ 0 h 6383693"/>
              <a:gd name="connsiteX2" fmla="*/ 11067480 w 11702211"/>
              <a:gd name="connsiteY2" fmla="*/ 0 h 6383693"/>
              <a:gd name="connsiteX3" fmla="*/ 11702211 w 11702211"/>
              <a:gd name="connsiteY3" fmla="*/ 634731 h 6383693"/>
              <a:gd name="connsiteX4" fmla="*/ 11702211 w 11702211"/>
              <a:gd name="connsiteY4" fmla="*/ 5748962 h 6383693"/>
              <a:gd name="connsiteX5" fmla="*/ 11067480 w 11702211"/>
              <a:gd name="connsiteY5" fmla="*/ 6383693 h 6383693"/>
              <a:gd name="connsiteX6" fmla="*/ 634731 w 11702211"/>
              <a:gd name="connsiteY6" fmla="*/ 6383693 h 6383693"/>
              <a:gd name="connsiteX7" fmla="*/ 0 w 11702211"/>
              <a:gd name="connsiteY7" fmla="*/ 5748962 h 6383693"/>
              <a:gd name="connsiteX8" fmla="*/ 0 w 11702211"/>
              <a:gd name="connsiteY8" fmla="*/ 634731 h 63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2" name="TextBox 6">
            <a:extLst>
              <a:ext uri="{FF2B5EF4-FFF2-40B4-BE49-F238E27FC236}">
                <a16:creationId xmlns:a16="http://schemas.microsoft.com/office/drawing/2014/main" xmlns="" id="{D467DBC4-E4A8-1062-3158-3A15D8DC1D66}"/>
              </a:ext>
            </a:extLst>
          </p:cNvPr>
          <p:cNvSpPr txBox="1"/>
          <p:nvPr/>
        </p:nvSpPr>
        <p:spPr>
          <a:xfrm>
            <a:off x="682827" y="263046"/>
            <a:ext cx="10728956" cy="1077218"/>
          </a:xfrm>
          <a:prstGeom prst="rect">
            <a:avLst/>
          </a:prstGeom>
          <a:noFill/>
        </p:spPr>
        <p:txBody>
          <a:bodyPr wrap="square">
            <a:spAutoFit/>
          </a:bodyPr>
          <a:lstStyle/>
          <a:p>
            <a:pPr algn="just"/>
            <a:r>
              <a:rPr lang="en-US" sz="3200" b="1" dirty="0">
                <a:solidFill>
                  <a:srgbClr val="002060"/>
                </a:solidFill>
                <a:latin typeface="Arial-Rounded-Bold"/>
              </a:rPr>
              <a:t>3. </a:t>
            </a:r>
            <a:r>
              <a:rPr lang="en-US" sz="3200" b="1" dirty="0" err="1">
                <a:solidFill>
                  <a:srgbClr val="002060"/>
                </a:solidFill>
                <a:latin typeface="Arial-Rounded-Bold"/>
              </a:rPr>
              <a:t>Tìm</a:t>
            </a:r>
            <a:r>
              <a:rPr lang="en-US" sz="3200" b="1" dirty="0">
                <a:solidFill>
                  <a:srgbClr val="002060"/>
                </a:solidFill>
                <a:latin typeface="Arial-Rounded-Bold"/>
              </a:rPr>
              <a:t> </a:t>
            </a:r>
            <a:r>
              <a:rPr lang="en-US" sz="3200" b="1" dirty="0" err="1">
                <a:solidFill>
                  <a:srgbClr val="002060"/>
                </a:solidFill>
                <a:latin typeface="Arial-Rounded-Bold"/>
              </a:rPr>
              <a:t>các</a:t>
            </a:r>
            <a:r>
              <a:rPr lang="en-US" sz="3200" b="1" dirty="0">
                <a:solidFill>
                  <a:srgbClr val="002060"/>
                </a:solidFill>
                <a:latin typeface="Arial-Rounded-Bold"/>
              </a:rPr>
              <a:t> </a:t>
            </a:r>
            <a:r>
              <a:rPr lang="en-US" sz="3200" b="1" dirty="0" err="1">
                <a:solidFill>
                  <a:srgbClr val="002060"/>
                </a:solidFill>
                <a:latin typeface="Arial-Rounded-Bold"/>
              </a:rPr>
              <a:t>từ</a:t>
            </a:r>
            <a:r>
              <a:rPr lang="en-US" sz="3200" b="1" dirty="0">
                <a:solidFill>
                  <a:srgbClr val="002060"/>
                </a:solidFill>
                <a:latin typeface="Arial-Rounded-Bold"/>
              </a:rPr>
              <a:t> </a:t>
            </a:r>
            <a:r>
              <a:rPr lang="en-US" sz="3200" b="1" dirty="0" err="1">
                <a:solidFill>
                  <a:srgbClr val="002060"/>
                </a:solidFill>
                <a:latin typeface="Arial-Rounded-Bold"/>
              </a:rPr>
              <a:t>ngữ</a:t>
            </a:r>
            <a:r>
              <a:rPr lang="en-US" sz="3200" b="1" dirty="0">
                <a:solidFill>
                  <a:srgbClr val="002060"/>
                </a:solidFill>
                <a:latin typeface="Arial-Rounded-Bold"/>
              </a:rPr>
              <a:t> </a:t>
            </a:r>
            <a:r>
              <a:rPr lang="en-US" sz="3200" b="1" dirty="0" err="1">
                <a:solidFill>
                  <a:srgbClr val="002060"/>
                </a:solidFill>
                <a:latin typeface="Arial-Rounded-Bold"/>
              </a:rPr>
              <a:t>nối</a:t>
            </a:r>
            <a:r>
              <a:rPr lang="en-US" sz="3200" b="1" dirty="0">
                <a:solidFill>
                  <a:srgbClr val="002060"/>
                </a:solidFill>
                <a:latin typeface="Arial-Rounded-Bold"/>
              </a:rPr>
              <a:t> </a:t>
            </a:r>
            <a:r>
              <a:rPr lang="en-US" sz="3200" b="1" dirty="0" err="1">
                <a:solidFill>
                  <a:srgbClr val="002060"/>
                </a:solidFill>
                <a:latin typeface="Arial-Rounded-Bold"/>
              </a:rPr>
              <a:t>thay</a:t>
            </a:r>
            <a:r>
              <a:rPr lang="en-US" sz="3200" b="1" dirty="0">
                <a:solidFill>
                  <a:srgbClr val="002060"/>
                </a:solidFill>
                <a:latin typeface="Arial-Rounded-Bold"/>
              </a:rPr>
              <a:t> </a:t>
            </a:r>
            <a:r>
              <a:rPr lang="en-US" sz="3200" b="1" dirty="0" err="1">
                <a:solidFill>
                  <a:srgbClr val="002060"/>
                </a:solidFill>
                <a:latin typeface="Arial-Rounded-Bold"/>
              </a:rPr>
              <a:t>cho</a:t>
            </a:r>
            <a:r>
              <a:rPr lang="en-US" sz="3200" b="1" dirty="0">
                <a:solidFill>
                  <a:srgbClr val="002060"/>
                </a:solidFill>
                <a:latin typeface="Arial-Rounded-Bold"/>
              </a:rPr>
              <a:t> </a:t>
            </a:r>
            <a:r>
              <a:rPr lang="en-US" sz="3200" b="1" dirty="0" err="1">
                <a:solidFill>
                  <a:srgbClr val="002060"/>
                </a:solidFill>
                <a:latin typeface="Arial-Rounded-Bold"/>
              </a:rPr>
              <a:t>bông</a:t>
            </a:r>
            <a:r>
              <a:rPr lang="en-US" sz="3200" b="1" dirty="0">
                <a:solidFill>
                  <a:srgbClr val="002060"/>
                </a:solidFill>
                <a:latin typeface="Arial-Rounded-Bold"/>
              </a:rPr>
              <a:t> </a:t>
            </a:r>
            <a:r>
              <a:rPr lang="en-US" sz="3200" b="1" dirty="0" err="1">
                <a:solidFill>
                  <a:srgbClr val="002060"/>
                </a:solidFill>
                <a:latin typeface="Arial-Rounded-Bold"/>
              </a:rPr>
              <a:t>hoa</a:t>
            </a:r>
            <a:r>
              <a:rPr lang="en-US" sz="3200" b="1" dirty="0">
                <a:solidFill>
                  <a:srgbClr val="002060"/>
                </a:solidFill>
                <a:latin typeface="Arial-Rounded-Bold"/>
              </a:rPr>
              <a:t> </a:t>
            </a:r>
            <a:r>
              <a:rPr lang="en-US" sz="3200" b="1" dirty="0" err="1">
                <a:solidFill>
                  <a:srgbClr val="002060"/>
                </a:solidFill>
                <a:latin typeface="Arial-Rounded-Bold"/>
              </a:rPr>
              <a:t>để</a:t>
            </a:r>
            <a:r>
              <a:rPr lang="en-US" sz="3200" b="1" dirty="0">
                <a:solidFill>
                  <a:srgbClr val="002060"/>
                </a:solidFill>
                <a:latin typeface="Arial-Rounded-Bold"/>
              </a:rPr>
              <a:t> </a:t>
            </a:r>
            <a:r>
              <a:rPr lang="en-US" sz="3200" b="1" dirty="0" err="1">
                <a:solidFill>
                  <a:srgbClr val="002060"/>
                </a:solidFill>
                <a:latin typeface="Arial-Rounded-Bold"/>
              </a:rPr>
              <a:t>tạo</a:t>
            </a:r>
            <a:r>
              <a:rPr lang="en-US" sz="3200" b="1" dirty="0">
                <a:solidFill>
                  <a:srgbClr val="002060"/>
                </a:solidFill>
                <a:latin typeface="Arial-Rounded-Bold"/>
              </a:rPr>
              <a:t> </a:t>
            </a:r>
            <a:r>
              <a:rPr lang="en-US" sz="3200" b="1" dirty="0" err="1">
                <a:solidFill>
                  <a:srgbClr val="002060"/>
                </a:solidFill>
                <a:latin typeface="Arial-Rounded-Bold"/>
              </a:rPr>
              <a:t>sự</a:t>
            </a:r>
            <a:r>
              <a:rPr lang="en-US" sz="3200" b="1" dirty="0">
                <a:solidFill>
                  <a:srgbClr val="002060"/>
                </a:solidFill>
                <a:latin typeface="Arial-Rounded-Bold"/>
              </a:rPr>
              <a:t> </a:t>
            </a:r>
            <a:r>
              <a:rPr lang="en-US" sz="3200" b="1" dirty="0" err="1">
                <a:solidFill>
                  <a:srgbClr val="002060"/>
                </a:solidFill>
                <a:latin typeface="Arial-Rounded-Bold"/>
              </a:rPr>
              <a:t>liên</a:t>
            </a:r>
            <a:r>
              <a:rPr lang="en-US" sz="3200" b="1" dirty="0">
                <a:solidFill>
                  <a:srgbClr val="002060"/>
                </a:solidFill>
                <a:latin typeface="Arial-Rounded-Bold"/>
              </a:rPr>
              <a:t> </a:t>
            </a:r>
            <a:r>
              <a:rPr lang="en-US" sz="3200" b="1" dirty="0" err="1">
                <a:solidFill>
                  <a:srgbClr val="002060"/>
                </a:solidFill>
                <a:latin typeface="Arial-Rounded-Bold"/>
              </a:rPr>
              <a:t>kết</a:t>
            </a:r>
            <a:r>
              <a:rPr lang="en-US" sz="3200" b="1" dirty="0">
                <a:solidFill>
                  <a:srgbClr val="002060"/>
                </a:solidFill>
                <a:latin typeface="Arial-Rounded-Bold"/>
              </a:rPr>
              <a:t> </a:t>
            </a:r>
            <a:r>
              <a:rPr lang="en-US" sz="3200" b="1" dirty="0" err="1">
                <a:solidFill>
                  <a:srgbClr val="002060"/>
                </a:solidFill>
                <a:latin typeface="Arial-Rounded-Bold"/>
              </a:rPr>
              <a:t>giữa</a:t>
            </a:r>
            <a:r>
              <a:rPr lang="en-US" sz="3200" b="1" dirty="0">
                <a:solidFill>
                  <a:srgbClr val="002060"/>
                </a:solidFill>
                <a:latin typeface="Arial-Rounded-Bold"/>
              </a:rPr>
              <a:t> </a:t>
            </a:r>
            <a:r>
              <a:rPr lang="en-US" sz="3200" b="1" dirty="0" err="1">
                <a:solidFill>
                  <a:srgbClr val="002060"/>
                </a:solidFill>
                <a:latin typeface="Arial-Rounded-Bold"/>
              </a:rPr>
              <a:t>các</a:t>
            </a:r>
            <a:r>
              <a:rPr lang="en-US" sz="3200" b="1" dirty="0">
                <a:solidFill>
                  <a:srgbClr val="002060"/>
                </a:solidFill>
                <a:latin typeface="Arial-Rounded-Bold"/>
              </a:rPr>
              <a:t> </a:t>
            </a:r>
            <a:r>
              <a:rPr lang="en-US" sz="3200" b="1" dirty="0" err="1">
                <a:solidFill>
                  <a:srgbClr val="002060"/>
                </a:solidFill>
                <a:latin typeface="Arial-Rounded-Bold"/>
              </a:rPr>
              <a:t>câu</a:t>
            </a:r>
            <a:r>
              <a:rPr lang="en-US" sz="3200" b="1" dirty="0">
                <a:solidFill>
                  <a:srgbClr val="002060"/>
                </a:solidFill>
                <a:latin typeface="Arial-Rounded-Bold"/>
              </a:rPr>
              <a:t>.</a:t>
            </a:r>
            <a:endParaRPr kumimoji="0" lang="en-US" altLang="en-US" sz="3600" b="1" i="0" u="none" strike="noStrike" cap="none" normalizeH="0" baseline="0" dirty="0">
              <a:ln>
                <a:noFill/>
              </a:ln>
              <a:solidFill>
                <a:srgbClr val="002060"/>
              </a:solidFill>
              <a:effectLst/>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xmlns="" id="{86EBA77E-8027-B59B-F9B8-2DD85756C822}"/>
              </a:ext>
            </a:extLst>
          </p:cNvPr>
          <p:cNvSpPr txBox="1"/>
          <p:nvPr/>
        </p:nvSpPr>
        <p:spPr>
          <a:xfrm>
            <a:off x="650240" y="1595021"/>
            <a:ext cx="10861040" cy="4401205"/>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a. Ở miền Bắc, Tết đến, hoa đào nở rộ.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lang="vi-VN" sz="2800" b="0" i="0" dirty="0">
                <a:solidFill>
                  <a:srgbClr val="000000"/>
                </a:solidFill>
                <a:effectLst/>
                <a:latin typeface="Cambria" panose="02040503050406030204" pitchFamily="18" charset="0"/>
                <a:ea typeface="Cambria" panose="02040503050406030204" pitchFamily="18" charset="0"/>
              </a:rPr>
              <a:t>ở miền Nam, khi Tết về, hoa mai khoe sắc.</a:t>
            </a:r>
          </a:p>
          <a:p>
            <a:pPr algn="just"/>
            <a:r>
              <a:rPr lang="vi-VN" sz="2800" b="0" i="0" dirty="0">
                <a:solidFill>
                  <a:srgbClr val="000000"/>
                </a:solidFill>
                <a:effectLst/>
                <a:latin typeface="Cambria" panose="02040503050406030204" pitchFamily="18" charset="0"/>
                <a:ea typeface="Cambria" panose="02040503050406030204" pitchFamily="18" charset="0"/>
              </a:rPr>
              <a:t>b. Đến Huế, du khách thích được ngắm cảnh trên sông Hương.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lang="vi-VN" sz="2800" b="0" i="0" dirty="0">
                <a:solidFill>
                  <a:srgbClr val="000000"/>
                </a:solidFill>
                <a:effectLst/>
                <a:latin typeface="Cambria" panose="02040503050406030204" pitchFamily="18" charset="0"/>
                <a:ea typeface="Cambria" panose="02040503050406030204" pitchFamily="18" charset="0"/>
              </a:rPr>
              <a:t>, mọi người còn mong muốn được thưởng thức ẩm thực Huế.</a:t>
            </a:r>
          </a:p>
          <a:p>
            <a:pPr algn="just"/>
            <a:r>
              <a:rPr lang="vi-VN" sz="2800" b="0" i="0" dirty="0">
                <a:solidFill>
                  <a:srgbClr val="000000"/>
                </a:solidFill>
                <a:effectLst/>
                <a:latin typeface="Cambria" panose="02040503050406030204" pitchFamily="18" charset="0"/>
                <a:ea typeface="Cambria" panose="02040503050406030204" pitchFamily="18" charset="0"/>
              </a:rPr>
              <a:t>c. Nhiều người thích cốm làng Vòng vì nhiều lí do. Thứ nhất, cốm ở đây rất ngon.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lang="vi-VN" sz="2800" b="0" i="0" dirty="0">
                <a:solidFill>
                  <a:srgbClr val="000000"/>
                </a:solidFill>
                <a:effectLst/>
                <a:latin typeface="Cambria" panose="02040503050406030204" pitchFamily="18" charset="0"/>
                <a:ea typeface="Cambria" panose="02040503050406030204" pitchFamily="18" charset="0"/>
              </a:rPr>
              <a:t>, cốm còn là hình ảnh gợi liên tưởng đến mùa thu Hà Nội.</a:t>
            </a:r>
          </a:p>
          <a:p>
            <a:pPr algn="just"/>
            <a:r>
              <a:rPr lang="vi-VN" sz="2800" b="0" i="0" dirty="0">
                <a:solidFill>
                  <a:srgbClr val="000000"/>
                </a:solidFill>
                <a:effectLst/>
                <a:latin typeface="Cambria" panose="02040503050406030204" pitchFamily="18" charset="0"/>
                <a:ea typeface="Cambria" panose="02040503050406030204" pitchFamily="18" charset="0"/>
              </a:rPr>
              <a:t>d. Đi du lịch ở miền Tây Nam Bộ, du khách sẽ có những trải nghiệm thú vị với nhiều hoạt động hấp dẫn như: chèo xuồng ba lá, đi cầu khỉ, thăm các chợ nổi.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lang="vi-VN" sz="2800" b="0" i="0" dirty="0">
                <a:solidFill>
                  <a:srgbClr val="000000"/>
                </a:solidFill>
                <a:effectLst/>
                <a:latin typeface="Cambria" panose="02040503050406030204" pitchFamily="18" charset="0"/>
                <a:ea typeface="Cambria" panose="02040503050406030204" pitchFamily="18" charset="0"/>
              </a:rPr>
              <a:t>, du khách còn có thể thoả thích hái trái cây khi ghé thăm các miệt vườn.</a:t>
            </a:r>
          </a:p>
        </p:txBody>
      </p:sp>
    </p:spTree>
    <p:extLst>
      <p:ext uri="{BB962C8B-B14F-4D97-AF65-F5344CB8AC3E}">
        <p14:creationId xmlns:p14="http://schemas.microsoft.com/office/powerpoint/2010/main" val="2156795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xmlns="" id="{E1A9FAC2-CF77-3349-6059-CBC01FFF81B6}"/>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83500" y="1342662"/>
            <a:ext cx="4953145" cy="5293505"/>
          </a:xfrm>
          <a:prstGeom prst="rect">
            <a:avLst/>
          </a:prstGeom>
        </p:spPr>
      </p:pic>
      <p:grpSp>
        <p:nvGrpSpPr>
          <p:cNvPr id="10" name="组合 9">
            <a:extLst>
              <a:ext uri="{FF2B5EF4-FFF2-40B4-BE49-F238E27FC236}">
                <a16:creationId xmlns:a16="http://schemas.microsoft.com/office/drawing/2014/main" xmlns=""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xmlns="" id="{49CD258A-AD72-42B2-ACCF-A5966C93E4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xmlns="" id="{FCC04B38-87A0-4292-84B8-0EE3BAC31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xmlns="" id="{6760FB0B-1ABC-4A59-A737-277D091FD5A7}"/>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xmlns="" id="{CA6693FD-857D-4189-BA78-21BFBE636C2C}"/>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xmlns="" id="{7ACB3BA8-ACD1-4DBF-8113-171993D78EE1}"/>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xmlns="" id="{ABCAA27F-064C-4803-B10A-7CC0637757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xmlns="" id="{09C9CDD6-0BAF-415B-A1AA-F363B4B7B4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2" name="Speech Bubble: Rectangle with Corners Rounded 21">
            <a:extLst>
              <a:ext uri="{FF2B5EF4-FFF2-40B4-BE49-F238E27FC236}">
                <a16:creationId xmlns:a16="http://schemas.microsoft.com/office/drawing/2014/main" xmlns="" id="{5E572BFD-54A5-189E-5E18-4CFCB4E1EC99}"/>
              </a:ext>
            </a:extLst>
          </p:cNvPr>
          <p:cNvSpPr/>
          <p:nvPr/>
        </p:nvSpPr>
        <p:spPr>
          <a:xfrm>
            <a:off x="5359078" y="208344"/>
            <a:ext cx="6539697" cy="2893671"/>
          </a:xfrm>
          <a:custGeom>
            <a:avLst/>
            <a:gdLst>
              <a:gd name="connsiteX0" fmla="*/ 0 w 6539697"/>
              <a:gd name="connsiteY0" fmla="*/ 482288 h 2893671"/>
              <a:gd name="connsiteX1" fmla="*/ 482288 w 6539697"/>
              <a:gd name="connsiteY1" fmla="*/ 0 h 2893671"/>
              <a:gd name="connsiteX2" fmla="*/ 1089950 w 6539697"/>
              <a:gd name="connsiteY2" fmla="*/ 0 h 2893671"/>
              <a:gd name="connsiteX3" fmla="*/ 1089950 w 6539697"/>
              <a:gd name="connsiteY3" fmla="*/ 0 h 2893671"/>
              <a:gd name="connsiteX4" fmla="*/ 2724874 w 6539697"/>
              <a:gd name="connsiteY4" fmla="*/ 0 h 2893671"/>
              <a:gd name="connsiteX5" fmla="*/ 6057409 w 6539697"/>
              <a:gd name="connsiteY5" fmla="*/ 0 h 2893671"/>
              <a:gd name="connsiteX6" fmla="*/ 6539697 w 6539697"/>
              <a:gd name="connsiteY6" fmla="*/ 482288 h 2893671"/>
              <a:gd name="connsiteX7" fmla="*/ 6539697 w 6539697"/>
              <a:gd name="connsiteY7" fmla="*/ 482279 h 2893671"/>
              <a:gd name="connsiteX8" fmla="*/ 6539697 w 6539697"/>
              <a:gd name="connsiteY8" fmla="*/ 482279 h 2893671"/>
              <a:gd name="connsiteX9" fmla="*/ 6539697 w 6539697"/>
              <a:gd name="connsiteY9" fmla="*/ 1205696 h 2893671"/>
              <a:gd name="connsiteX10" fmla="*/ 6539697 w 6539697"/>
              <a:gd name="connsiteY10" fmla="*/ 2411383 h 2893671"/>
              <a:gd name="connsiteX11" fmla="*/ 6057409 w 6539697"/>
              <a:gd name="connsiteY11" fmla="*/ 2893671 h 2893671"/>
              <a:gd name="connsiteX12" fmla="*/ 2724874 w 6539697"/>
              <a:gd name="connsiteY12" fmla="*/ 2893671 h 2893671"/>
              <a:gd name="connsiteX13" fmla="*/ 1089950 w 6539697"/>
              <a:gd name="connsiteY13" fmla="*/ 2893671 h 2893671"/>
              <a:gd name="connsiteX14" fmla="*/ 1089950 w 6539697"/>
              <a:gd name="connsiteY14" fmla="*/ 2893671 h 2893671"/>
              <a:gd name="connsiteX15" fmla="*/ 482288 w 6539697"/>
              <a:gd name="connsiteY15" fmla="*/ 2893671 h 2893671"/>
              <a:gd name="connsiteX16" fmla="*/ 0 w 6539697"/>
              <a:gd name="connsiteY16" fmla="*/ 2411383 h 2893671"/>
              <a:gd name="connsiteX17" fmla="*/ 0 w 6539697"/>
              <a:gd name="connsiteY17" fmla="*/ 1205696 h 2893671"/>
              <a:gd name="connsiteX18" fmla="*/ -986252 w 6539697"/>
              <a:gd name="connsiteY18" fmla="*/ 1333982 h 2893671"/>
              <a:gd name="connsiteX19" fmla="*/ 0 w 6539697"/>
              <a:gd name="connsiteY19" fmla="*/ 482279 h 2893671"/>
              <a:gd name="connsiteX20" fmla="*/ 0 w 6539697"/>
              <a:gd name="connsiteY20" fmla="*/ 482288 h 289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9697" h="2893671" fill="none" extrusionOk="0">
                <a:moveTo>
                  <a:pt x="0" y="482288"/>
                </a:moveTo>
                <a:cubicBezTo>
                  <a:pt x="7814" y="220157"/>
                  <a:pt x="170985" y="18072"/>
                  <a:pt x="482288" y="0"/>
                </a:cubicBezTo>
                <a:cubicBezTo>
                  <a:pt x="623586" y="12302"/>
                  <a:pt x="872281" y="-30554"/>
                  <a:pt x="1089950" y="0"/>
                </a:cubicBezTo>
                <a:lnTo>
                  <a:pt x="1089950" y="0"/>
                </a:lnTo>
                <a:cubicBezTo>
                  <a:pt x="1743397" y="-130545"/>
                  <a:pt x="1927923" y="108287"/>
                  <a:pt x="2724874" y="0"/>
                </a:cubicBezTo>
                <a:cubicBezTo>
                  <a:pt x="3983452" y="-117130"/>
                  <a:pt x="4902334" y="123459"/>
                  <a:pt x="6057409" y="0"/>
                </a:cubicBezTo>
                <a:cubicBezTo>
                  <a:pt x="6330772" y="11158"/>
                  <a:pt x="6496223" y="222008"/>
                  <a:pt x="6539697" y="482288"/>
                </a:cubicBezTo>
                <a:lnTo>
                  <a:pt x="6539697" y="482279"/>
                </a:lnTo>
                <a:lnTo>
                  <a:pt x="6539697" y="482279"/>
                </a:lnTo>
                <a:cubicBezTo>
                  <a:pt x="6582900" y="688613"/>
                  <a:pt x="6539997" y="1087099"/>
                  <a:pt x="6539697" y="1205696"/>
                </a:cubicBezTo>
                <a:cubicBezTo>
                  <a:pt x="6477065" y="1357982"/>
                  <a:pt x="6586978" y="2200229"/>
                  <a:pt x="6539697" y="2411383"/>
                </a:cubicBezTo>
                <a:cubicBezTo>
                  <a:pt x="6531065" y="2666933"/>
                  <a:pt x="6319460" y="2907704"/>
                  <a:pt x="6057409" y="2893671"/>
                </a:cubicBezTo>
                <a:cubicBezTo>
                  <a:pt x="5478032" y="3027065"/>
                  <a:pt x="3197994" y="2762951"/>
                  <a:pt x="2724874" y="2893671"/>
                </a:cubicBezTo>
                <a:cubicBezTo>
                  <a:pt x="2096175" y="2978136"/>
                  <a:pt x="1358787" y="2835829"/>
                  <a:pt x="1089950" y="2893671"/>
                </a:cubicBezTo>
                <a:lnTo>
                  <a:pt x="1089950" y="2893671"/>
                </a:lnTo>
                <a:cubicBezTo>
                  <a:pt x="818320" y="2853809"/>
                  <a:pt x="635611" y="2870237"/>
                  <a:pt x="482288" y="2893671"/>
                </a:cubicBezTo>
                <a:cubicBezTo>
                  <a:pt x="180810" y="2893523"/>
                  <a:pt x="1574" y="2674514"/>
                  <a:pt x="0" y="2411383"/>
                </a:cubicBezTo>
                <a:cubicBezTo>
                  <a:pt x="-8316" y="1901794"/>
                  <a:pt x="-54409" y="1345354"/>
                  <a:pt x="0" y="1205696"/>
                </a:cubicBezTo>
                <a:cubicBezTo>
                  <a:pt x="-265775" y="1270088"/>
                  <a:pt x="-803596" y="1322659"/>
                  <a:pt x="-986252" y="1333982"/>
                </a:cubicBezTo>
                <a:cubicBezTo>
                  <a:pt x="-620192" y="921151"/>
                  <a:pt x="-217305" y="693206"/>
                  <a:pt x="0" y="482279"/>
                </a:cubicBezTo>
                <a:lnTo>
                  <a:pt x="0" y="482288"/>
                </a:lnTo>
                <a:close/>
              </a:path>
              <a:path w="6539697" h="2893671" stroke="0" extrusionOk="0">
                <a:moveTo>
                  <a:pt x="0" y="482288"/>
                </a:moveTo>
                <a:cubicBezTo>
                  <a:pt x="-15507" y="242446"/>
                  <a:pt x="249098" y="-22432"/>
                  <a:pt x="482288" y="0"/>
                </a:cubicBezTo>
                <a:cubicBezTo>
                  <a:pt x="696677" y="-49375"/>
                  <a:pt x="914385" y="37835"/>
                  <a:pt x="1089950" y="0"/>
                </a:cubicBezTo>
                <a:lnTo>
                  <a:pt x="1089950" y="0"/>
                </a:lnTo>
                <a:cubicBezTo>
                  <a:pt x="1612570" y="-115022"/>
                  <a:pt x="2202136" y="-4817"/>
                  <a:pt x="2724874" y="0"/>
                </a:cubicBezTo>
                <a:cubicBezTo>
                  <a:pt x="4104890" y="-134364"/>
                  <a:pt x="5159158" y="130381"/>
                  <a:pt x="6057409" y="0"/>
                </a:cubicBezTo>
                <a:cubicBezTo>
                  <a:pt x="6319036" y="-11157"/>
                  <a:pt x="6547089" y="210198"/>
                  <a:pt x="6539697" y="482288"/>
                </a:cubicBezTo>
                <a:lnTo>
                  <a:pt x="6539697" y="482279"/>
                </a:lnTo>
                <a:lnTo>
                  <a:pt x="6539697" y="482279"/>
                </a:lnTo>
                <a:cubicBezTo>
                  <a:pt x="6592718" y="678963"/>
                  <a:pt x="6515236" y="1118879"/>
                  <a:pt x="6539697" y="1205696"/>
                </a:cubicBezTo>
                <a:cubicBezTo>
                  <a:pt x="6528885" y="1582627"/>
                  <a:pt x="6547199" y="1809260"/>
                  <a:pt x="6539697" y="2411383"/>
                </a:cubicBezTo>
                <a:cubicBezTo>
                  <a:pt x="6578878" y="2673469"/>
                  <a:pt x="6288353" y="2903932"/>
                  <a:pt x="6057409" y="2893671"/>
                </a:cubicBezTo>
                <a:cubicBezTo>
                  <a:pt x="4629407" y="2855912"/>
                  <a:pt x="3825707" y="2944169"/>
                  <a:pt x="2724874" y="2893671"/>
                </a:cubicBezTo>
                <a:cubicBezTo>
                  <a:pt x="2174419" y="2969985"/>
                  <a:pt x="1489365" y="2913852"/>
                  <a:pt x="1089950" y="2893671"/>
                </a:cubicBezTo>
                <a:lnTo>
                  <a:pt x="1089950" y="2893671"/>
                </a:lnTo>
                <a:cubicBezTo>
                  <a:pt x="918981" y="2926999"/>
                  <a:pt x="698080" y="2901625"/>
                  <a:pt x="482288" y="2893671"/>
                </a:cubicBezTo>
                <a:cubicBezTo>
                  <a:pt x="183632" y="2864218"/>
                  <a:pt x="20864" y="2672859"/>
                  <a:pt x="0" y="2411383"/>
                </a:cubicBezTo>
                <a:cubicBezTo>
                  <a:pt x="-98787" y="1841521"/>
                  <a:pt x="32831" y="1521345"/>
                  <a:pt x="0" y="1205696"/>
                </a:cubicBezTo>
                <a:cubicBezTo>
                  <a:pt x="-185681" y="1304493"/>
                  <a:pt x="-576771" y="1351528"/>
                  <a:pt x="-986252" y="1333982"/>
                </a:cubicBezTo>
                <a:cubicBezTo>
                  <a:pt x="-600401" y="970856"/>
                  <a:pt x="-319322" y="659725"/>
                  <a:pt x="0" y="482279"/>
                </a:cubicBezTo>
                <a:lnTo>
                  <a:pt x="0" y="482288"/>
                </a:ln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xmlns="" sd="2842418190">
                  <a:prstGeom prst="wedgeRoundRectCallout">
                    <a:avLst>
                      <a:gd name="adj1" fmla="val -65081"/>
                      <a:gd name="adj2" fmla="val -390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CHIA SẺ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TRƯỚC LỚP</a:t>
            </a:r>
          </a:p>
        </p:txBody>
      </p:sp>
    </p:spTree>
    <p:extLst>
      <p:ext uri="{BB962C8B-B14F-4D97-AF65-F5344CB8AC3E}">
        <p14:creationId xmlns:p14="http://schemas.microsoft.com/office/powerpoint/2010/main" val="1897263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2">
                                            <p:txEl>
                                              <p:pRg st="0" end="0"/>
                                            </p:txEl>
                                          </p:spTgt>
                                        </p:tgtEl>
                                        <p:attrNameLst>
                                          <p:attrName>ppt_x</p:attrName>
                                          <p:attrName>ppt_y</p:attrName>
                                        </p:attrNameLst>
                                      </p:cBhvr>
                                    </p:animMotion>
                                    <p:animRot by="1500000">
                                      <p:cBhvr>
                                        <p:cTn id="7" dur="125" fill="hold">
                                          <p:stCondLst>
                                            <p:cond delay="0"/>
                                          </p:stCondLst>
                                        </p:cTn>
                                        <p:tgtEl>
                                          <p:spTgt spid="22">
                                            <p:txEl>
                                              <p:pRg st="0" end="0"/>
                                            </p:txEl>
                                          </p:spTgt>
                                        </p:tgtEl>
                                        <p:attrNameLst>
                                          <p:attrName>r</p:attrName>
                                        </p:attrNameLst>
                                      </p:cBhvr>
                                    </p:animRot>
                                    <p:animRot by="-1500000">
                                      <p:cBhvr>
                                        <p:cTn id="8" dur="125" fill="hold">
                                          <p:stCondLst>
                                            <p:cond delay="125"/>
                                          </p:stCondLst>
                                        </p:cTn>
                                        <p:tgtEl>
                                          <p:spTgt spid="22">
                                            <p:txEl>
                                              <p:pRg st="0" end="0"/>
                                            </p:txEl>
                                          </p:spTgt>
                                        </p:tgtEl>
                                        <p:attrNameLst>
                                          <p:attrName>r</p:attrName>
                                        </p:attrNameLst>
                                      </p:cBhvr>
                                    </p:animRot>
                                    <p:animRot by="-1500000">
                                      <p:cBhvr>
                                        <p:cTn id="9" dur="125" fill="hold">
                                          <p:stCondLst>
                                            <p:cond delay="250"/>
                                          </p:stCondLst>
                                        </p:cTn>
                                        <p:tgtEl>
                                          <p:spTgt spid="22">
                                            <p:txEl>
                                              <p:pRg st="0" end="0"/>
                                            </p:txEl>
                                          </p:spTgt>
                                        </p:tgtEl>
                                        <p:attrNameLst>
                                          <p:attrName>r</p:attrName>
                                        </p:attrNameLst>
                                      </p:cBhvr>
                                    </p:animRot>
                                    <p:animRot by="1500000">
                                      <p:cBhvr>
                                        <p:cTn id="10" dur="125" fill="hold">
                                          <p:stCondLst>
                                            <p:cond delay="375"/>
                                          </p:stCondLst>
                                        </p:cTn>
                                        <p:tgtEl>
                                          <p:spTgt spid="22">
                                            <p:txEl>
                                              <p:pRg st="0" end="0"/>
                                            </p:txEl>
                                          </p:spTgt>
                                        </p:tgtEl>
                                        <p:attrNameLst>
                                          <p:attrName>r</p:attrName>
                                        </p:attrNameLst>
                                      </p:cBhvr>
                                    </p:animRot>
                                  </p:childTnLst>
                                </p:cTn>
                              </p:par>
                              <p:par>
                                <p:cTn id="11" presetID="34" presetClass="emph" presetSubtype="0"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2">
                                            <p:txEl>
                                              <p:pRg st="1" end="1"/>
                                            </p:txEl>
                                          </p:spTgt>
                                        </p:tgtEl>
                                        <p:attrNameLst>
                                          <p:attrName>ppt_x</p:attrName>
                                          <p:attrName>ppt_y</p:attrName>
                                        </p:attrNameLst>
                                      </p:cBhvr>
                                    </p:animMotion>
                                    <p:animRot by="1500000">
                                      <p:cBhvr>
                                        <p:cTn id="13" dur="125" fill="hold">
                                          <p:stCondLst>
                                            <p:cond delay="0"/>
                                          </p:stCondLst>
                                        </p:cTn>
                                        <p:tgtEl>
                                          <p:spTgt spid="22">
                                            <p:txEl>
                                              <p:pRg st="1" end="1"/>
                                            </p:txEl>
                                          </p:spTgt>
                                        </p:tgtEl>
                                        <p:attrNameLst>
                                          <p:attrName>r</p:attrName>
                                        </p:attrNameLst>
                                      </p:cBhvr>
                                    </p:animRot>
                                    <p:animRot by="-1500000">
                                      <p:cBhvr>
                                        <p:cTn id="14" dur="125" fill="hold">
                                          <p:stCondLst>
                                            <p:cond delay="125"/>
                                          </p:stCondLst>
                                        </p:cTn>
                                        <p:tgtEl>
                                          <p:spTgt spid="22">
                                            <p:txEl>
                                              <p:pRg st="1" end="1"/>
                                            </p:txEl>
                                          </p:spTgt>
                                        </p:tgtEl>
                                        <p:attrNameLst>
                                          <p:attrName>r</p:attrName>
                                        </p:attrNameLst>
                                      </p:cBhvr>
                                    </p:animRot>
                                    <p:animRot by="-1500000">
                                      <p:cBhvr>
                                        <p:cTn id="15" dur="125" fill="hold">
                                          <p:stCondLst>
                                            <p:cond delay="250"/>
                                          </p:stCondLst>
                                        </p:cTn>
                                        <p:tgtEl>
                                          <p:spTgt spid="22">
                                            <p:txEl>
                                              <p:pRg st="1" end="1"/>
                                            </p:txEl>
                                          </p:spTgt>
                                        </p:tgtEl>
                                        <p:attrNameLst>
                                          <p:attrName>r</p:attrName>
                                        </p:attrNameLst>
                                      </p:cBhvr>
                                    </p:animRot>
                                    <p:animRot by="1500000">
                                      <p:cBhvr>
                                        <p:cTn id="16" dur="125" fill="hold">
                                          <p:stCondLst>
                                            <p:cond delay="375"/>
                                          </p:stCondLst>
                                        </p:cTn>
                                        <p:tgtEl>
                                          <p:spTgt spid="22">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bầu trời, cối xay gió, cây cối, mây&#10;&#10;Mô tả được tạo tự động">
            <a:extLst>
              <a:ext uri="{FF2B5EF4-FFF2-40B4-BE49-F238E27FC236}">
                <a16:creationId xmlns:a16="http://schemas.microsoft.com/office/drawing/2014/main" xmlns="" id="{B37414B9-9BF6-59DB-1E1E-4BE84F245F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8" name="Rectangle: Rounded Corners 7">
            <a:extLst>
              <a:ext uri="{FF2B5EF4-FFF2-40B4-BE49-F238E27FC236}">
                <a16:creationId xmlns:a16="http://schemas.microsoft.com/office/drawing/2014/main" xmlns="" id="{BC69AC41-DD09-587A-69CF-EFDCB747E34C}"/>
              </a:ext>
            </a:extLst>
          </p:cNvPr>
          <p:cNvSpPr/>
          <p:nvPr/>
        </p:nvSpPr>
        <p:spPr>
          <a:xfrm>
            <a:off x="244894" y="237152"/>
            <a:ext cx="11702211" cy="6383693"/>
          </a:xfrm>
          <a:custGeom>
            <a:avLst/>
            <a:gdLst>
              <a:gd name="connsiteX0" fmla="*/ 0 w 11702211"/>
              <a:gd name="connsiteY0" fmla="*/ 634731 h 6383693"/>
              <a:gd name="connsiteX1" fmla="*/ 634731 w 11702211"/>
              <a:gd name="connsiteY1" fmla="*/ 0 h 6383693"/>
              <a:gd name="connsiteX2" fmla="*/ 11067480 w 11702211"/>
              <a:gd name="connsiteY2" fmla="*/ 0 h 6383693"/>
              <a:gd name="connsiteX3" fmla="*/ 11702211 w 11702211"/>
              <a:gd name="connsiteY3" fmla="*/ 634731 h 6383693"/>
              <a:gd name="connsiteX4" fmla="*/ 11702211 w 11702211"/>
              <a:gd name="connsiteY4" fmla="*/ 5748962 h 6383693"/>
              <a:gd name="connsiteX5" fmla="*/ 11067480 w 11702211"/>
              <a:gd name="connsiteY5" fmla="*/ 6383693 h 6383693"/>
              <a:gd name="connsiteX6" fmla="*/ 634731 w 11702211"/>
              <a:gd name="connsiteY6" fmla="*/ 6383693 h 6383693"/>
              <a:gd name="connsiteX7" fmla="*/ 0 w 11702211"/>
              <a:gd name="connsiteY7" fmla="*/ 5748962 h 6383693"/>
              <a:gd name="connsiteX8" fmla="*/ 0 w 11702211"/>
              <a:gd name="connsiteY8" fmla="*/ 634731 h 63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xmlns="" id="{86EBA77E-8027-B59B-F9B8-2DD85756C822}"/>
              </a:ext>
            </a:extLst>
          </p:cNvPr>
          <p:cNvSpPr txBox="1"/>
          <p:nvPr/>
        </p:nvSpPr>
        <p:spPr>
          <a:xfrm>
            <a:off x="650240" y="954941"/>
            <a:ext cx="10861040" cy="44012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 Ở miền Bắc, Tết đến, hoa đào nở rộ.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ở miền Nam, khi Tết về, hoa mai khoe sắc.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Đến Huế, du khách thích được ngắm cảnh trên sông Hương.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mọi người còn mong muốn được thưởng thức ẩm thực Huế.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 Nhiều người thích cốm làng Vòng vì nhiều lí do. Thứ nhất, cốm ở đây rất ngon.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cốm còn là hình ảnh gợi liên tưởng đến mùa thu Hà Nội.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 Đi du lịch ở miền Tây Nam Bộ, du khách sẽ có những trải nghiệm thú vị với nhiều hoạt động hấp dẫn như: chèo xuồng ba lá, đi cầu khỉ, thăm các chợ nổi.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du khách còn có thể thoả thích hái trái cây khi ghé thăm các miệt vườn.</a:t>
            </a:r>
          </a:p>
        </p:txBody>
      </p:sp>
      <p:sp>
        <p:nvSpPr>
          <p:cNvPr id="5" name="Rectangle 4">
            <a:extLst>
              <a:ext uri="{FF2B5EF4-FFF2-40B4-BE49-F238E27FC236}">
                <a16:creationId xmlns:a16="http://schemas.microsoft.com/office/drawing/2014/main" xmlns="" id="{99772BA7-20DA-38DC-AF07-816533A83570}"/>
              </a:ext>
            </a:extLst>
          </p:cNvPr>
          <p:cNvSpPr/>
          <p:nvPr/>
        </p:nvSpPr>
        <p:spPr>
          <a:xfrm>
            <a:off x="436880" y="589280"/>
            <a:ext cx="11358880" cy="569976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dirty="0">
                <a:latin typeface="Cambria" panose="02040503050406030204" pitchFamily="18" charset="0"/>
                <a:ea typeface="Cambria" panose="02040503050406030204" pitchFamily="18" charset="0"/>
              </a:rPr>
              <a:t>a. Ở miền Bắc, Tết đến, hoa đào nở rộ. </a:t>
            </a:r>
            <a:r>
              <a:rPr lang="vi-VN" sz="2800" b="1" dirty="0">
                <a:latin typeface="Cambria" panose="02040503050406030204" pitchFamily="18" charset="0"/>
                <a:ea typeface="Cambria" panose="02040503050406030204" pitchFamily="18" charset="0"/>
              </a:rPr>
              <a:t>Còn</a:t>
            </a:r>
            <a:r>
              <a:rPr lang="vi-VN" sz="2800" dirty="0">
                <a:latin typeface="Cambria" panose="02040503050406030204" pitchFamily="18" charset="0"/>
                <a:ea typeface="Cambria" panose="02040503050406030204" pitchFamily="18" charset="0"/>
              </a:rPr>
              <a:t> ở miền Nam, khi Tết về, hoa mai khoe sắc.</a:t>
            </a:r>
          </a:p>
          <a:p>
            <a:pPr algn="just"/>
            <a:r>
              <a:rPr lang="vi-VN" sz="2800" dirty="0">
                <a:latin typeface="Cambria" panose="02040503050406030204" pitchFamily="18" charset="0"/>
                <a:ea typeface="Cambria" panose="02040503050406030204" pitchFamily="18" charset="0"/>
              </a:rPr>
              <a:t>b. Đến Huế, du khách thích được ngắm cảnh trên sông Hương. </a:t>
            </a:r>
            <a:r>
              <a:rPr lang="en-US" sz="2800" b="1" dirty="0" err="1" smtClean="0">
                <a:latin typeface="Cambria" panose="02040503050406030204" pitchFamily="18" charset="0"/>
                <a:ea typeface="Cambria" panose="02040503050406030204" pitchFamily="18" charset="0"/>
              </a:rPr>
              <a:t>Đồng</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thời</a:t>
            </a:r>
            <a:r>
              <a:rPr lang="vi-VN" sz="2800" dirty="0" smtClean="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mọi người còn mong muốn được thưởng thức ẩm thực Huế.</a:t>
            </a:r>
          </a:p>
          <a:p>
            <a:pPr algn="just"/>
            <a:r>
              <a:rPr lang="vi-VN" sz="2800" dirty="0">
                <a:latin typeface="Cambria" panose="02040503050406030204" pitchFamily="18" charset="0"/>
                <a:ea typeface="Cambria" panose="02040503050406030204" pitchFamily="18" charset="0"/>
              </a:rPr>
              <a:t>c. Nhiều người thích cốm làng Vòng vì nhiều lí do. Thứ nhất, cốm ở đây rất ngon. </a:t>
            </a:r>
            <a:r>
              <a:rPr lang="vi-VN" sz="2800" b="1" dirty="0">
                <a:latin typeface="Cambria" panose="02040503050406030204" pitchFamily="18" charset="0"/>
                <a:ea typeface="Cambria" panose="02040503050406030204" pitchFamily="18" charset="0"/>
              </a:rPr>
              <a:t>Thứ hai</a:t>
            </a:r>
            <a:r>
              <a:rPr lang="vi-VN" sz="2800" dirty="0">
                <a:latin typeface="Cambria" panose="02040503050406030204" pitchFamily="18" charset="0"/>
                <a:ea typeface="Cambria" panose="02040503050406030204" pitchFamily="18" charset="0"/>
              </a:rPr>
              <a:t>, cốm còn là hình ảnh gợi liên tưởng đến mùa thu Hà Nội.</a:t>
            </a:r>
          </a:p>
          <a:p>
            <a:pPr algn="just"/>
            <a:r>
              <a:rPr lang="vi-VN" sz="2800" dirty="0">
                <a:latin typeface="Cambria" panose="02040503050406030204" pitchFamily="18" charset="0"/>
                <a:ea typeface="Cambria" panose="02040503050406030204" pitchFamily="18" charset="0"/>
              </a:rPr>
              <a:t>d. Đi du lịch ở miền Tây Nam Bộ, du khách sẽ có những trải nghiệm thú vị với nhiều hoạt động hấp dẫn như: chèo xuồng ba lá, đi cầu khỉ, thăm các chợ nổi. </a:t>
            </a:r>
            <a:r>
              <a:rPr lang="vi-VN" sz="2800" b="1" dirty="0">
                <a:latin typeface="Cambria" panose="02040503050406030204" pitchFamily="18" charset="0"/>
                <a:ea typeface="Cambria" panose="02040503050406030204" pitchFamily="18" charset="0"/>
              </a:rPr>
              <a:t>Không </a:t>
            </a:r>
            <a:r>
              <a:rPr lang="en-US" sz="2800" b="1" dirty="0" err="1" smtClean="0">
                <a:latin typeface="Cambria" panose="02040503050406030204" pitchFamily="18" charset="0"/>
                <a:ea typeface="Cambria" panose="02040503050406030204" pitchFamily="18" charset="0"/>
              </a:rPr>
              <a:t>những</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thế</a:t>
            </a:r>
            <a:r>
              <a:rPr lang="vi-VN" sz="2800" dirty="0" smtClean="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du khách còn có thể thoả thích hái trái cây khi ghé thăm các miệt vườn.</a:t>
            </a:r>
          </a:p>
        </p:txBody>
      </p:sp>
    </p:spTree>
    <p:extLst>
      <p:ext uri="{BB962C8B-B14F-4D97-AF65-F5344CB8AC3E}">
        <p14:creationId xmlns:p14="http://schemas.microsoft.com/office/powerpoint/2010/main" val="291715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xmlns="" id="{E5FA38A2-DF44-445F-9B72-E06CF2A8EE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32" y="4106242"/>
            <a:ext cx="12192000" cy="2498754"/>
          </a:xfrm>
          <a:prstGeom prst="rect">
            <a:avLst/>
          </a:prstGeom>
        </p:spPr>
      </p:pic>
      <p:pic>
        <p:nvPicPr>
          <p:cNvPr id="22" name="图片 21">
            <a:extLst>
              <a:ext uri="{FF2B5EF4-FFF2-40B4-BE49-F238E27FC236}">
                <a16:creationId xmlns:a16="http://schemas.microsoft.com/office/drawing/2014/main" xmlns="" id="{2D233C96-C049-4802-9456-CAC40B5263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grpSp>
        <p:nvGrpSpPr>
          <p:cNvPr id="63" name="组合 62">
            <a:extLst>
              <a:ext uri="{FF2B5EF4-FFF2-40B4-BE49-F238E27FC236}">
                <a16:creationId xmlns:a16="http://schemas.microsoft.com/office/drawing/2014/main" xmlns="" id="{057A0CC1-7597-4382-A23D-45446B4A8085}"/>
              </a:ext>
            </a:extLst>
          </p:cNvPr>
          <p:cNvGrpSpPr/>
          <p:nvPr/>
        </p:nvGrpSpPr>
        <p:grpSpPr>
          <a:xfrm>
            <a:off x="39732" y="5706559"/>
            <a:ext cx="12152268" cy="1151441"/>
            <a:chOff x="-2055784" y="5706558"/>
            <a:chExt cx="12152268" cy="1151441"/>
          </a:xfrm>
        </p:grpSpPr>
        <p:pic>
          <p:nvPicPr>
            <p:cNvPr id="64" name="图片 63">
              <a:extLst>
                <a:ext uri="{FF2B5EF4-FFF2-40B4-BE49-F238E27FC236}">
                  <a16:creationId xmlns:a16="http://schemas.microsoft.com/office/drawing/2014/main" xmlns="" id="{BF836161-3286-4D87-878A-647E345F62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5" name="图片 64">
              <a:extLst>
                <a:ext uri="{FF2B5EF4-FFF2-40B4-BE49-F238E27FC236}">
                  <a16:creationId xmlns:a16="http://schemas.microsoft.com/office/drawing/2014/main" xmlns="" id="{A45EA57C-B2D4-49A7-BB53-8663999C88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6" name="图片 65">
              <a:extLst>
                <a:ext uri="{FF2B5EF4-FFF2-40B4-BE49-F238E27FC236}">
                  <a16:creationId xmlns:a16="http://schemas.microsoft.com/office/drawing/2014/main" xmlns="" id="{57A1C840-F6B1-4FEF-8AF8-69F386667970}"/>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7" name="图片 66">
              <a:extLst>
                <a:ext uri="{FF2B5EF4-FFF2-40B4-BE49-F238E27FC236}">
                  <a16:creationId xmlns:a16="http://schemas.microsoft.com/office/drawing/2014/main" xmlns="" id="{4DC43758-75D0-4985-A4B6-9C897D88E18B}"/>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8" name="图片 67">
              <a:extLst>
                <a:ext uri="{FF2B5EF4-FFF2-40B4-BE49-F238E27FC236}">
                  <a16:creationId xmlns:a16="http://schemas.microsoft.com/office/drawing/2014/main" xmlns="" id="{51ACFAEB-F0CB-41AB-A614-2478DB6F864A}"/>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9" name="图片 68">
              <a:extLst>
                <a:ext uri="{FF2B5EF4-FFF2-40B4-BE49-F238E27FC236}">
                  <a16:creationId xmlns:a16="http://schemas.microsoft.com/office/drawing/2014/main" xmlns="" id="{66E9C615-93FF-429E-8BFD-05F6EC67E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70" name="图片 69">
              <a:extLst>
                <a:ext uri="{FF2B5EF4-FFF2-40B4-BE49-F238E27FC236}">
                  <a16:creationId xmlns:a16="http://schemas.microsoft.com/office/drawing/2014/main" xmlns="" id="{5B551E20-9A29-43E6-B580-9C3A1270BA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2" name="Hình ảnh 1" descr="Ảnh có chứa cỏ, cây cối, ngôi nhà, bức vẽ&#10;&#10;Mô tả được tạo tự động">
            <a:extLst>
              <a:ext uri="{FF2B5EF4-FFF2-40B4-BE49-F238E27FC236}">
                <a16:creationId xmlns:a16="http://schemas.microsoft.com/office/drawing/2014/main" xmlns="" id="{EB0019E1-96E2-BEAA-F41F-EB84A506810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5995"/>
            <a:ext cx="12181341" cy="6852005"/>
          </a:xfrm>
          <a:prstGeom prst="rect">
            <a:avLst/>
          </a:prstGeom>
        </p:spPr>
      </p:pic>
      <p:pic>
        <p:nvPicPr>
          <p:cNvPr id="21" name="Graphic 20">
            <a:extLst>
              <a:ext uri="{FF2B5EF4-FFF2-40B4-BE49-F238E27FC236}">
                <a16:creationId xmlns:a16="http://schemas.microsoft.com/office/drawing/2014/main" xmlns="" id="{BAC3C819-6ACA-DDBF-4E47-827F94E5B5C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5313429" y="2381087"/>
            <a:ext cx="3500565" cy="4223909"/>
          </a:xfrm>
          <a:prstGeom prst="rect">
            <a:avLst/>
          </a:prstGeom>
        </p:spPr>
      </p:pic>
      <p:sp>
        <p:nvSpPr>
          <p:cNvPr id="3" name="Speech Bubble: Rectangle with Corners Rounded 2">
            <a:extLst>
              <a:ext uri="{FF2B5EF4-FFF2-40B4-BE49-F238E27FC236}">
                <a16:creationId xmlns:a16="http://schemas.microsoft.com/office/drawing/2014/main" xmlns="" id="{19739F71-F117-0440-B4C6-E6839004BAA9}"/>
              </a:ext>
            </a:extLst>
          </p:cNvPr>
          <p:cNvSpPr/>
          <p:nvPr/>
        </p:nvSpPr>
        <p:spPr>
          <a:xfrm>
            <a:off x="376667" y="616433"/>
            <a:ext cx="5860483" cy="2172743"/>
          </a:xfrm>
          <a:custGeom>
            <a:avLst/>
            <a:gdLst>
              <a:gd name="connsiteX0" fmla="*/ 0 w 5860483"/>
              <a:gd name="connsiteY0" fmla="*/ 362131 h 2172743"/>
              <a:gd name="connsiteX1" fmla="*/ 362131 w 5860483"/>
              <a:gd name="connsiteY1" fmla="*/ 0 h 2172743"/>
              <a:gd name="connsiteX2" fmla="*/ 3418615 w 5860483"/>
              <a:gd name="connsiteY2" fmla="*/ 0 h 2172743"/>
              <a:gd name="connsiteX3" fmla="*/ 3418615 w 5860483"/>
              <a:gd name="connsiteY3" fmla="*/ 0 h 2172743"/>
              <a:gd name="connsiteX4" fmla="*/ 4883736 w 5860483"/>
              <a:gd name="connsiteY4" fmla="*/ 0 h 2172743"/>
              <a:gd name="connsiteX5" fmla="*/ 5498352 w 5860483"/>
              <a:gd name="connsiteY5" fmla="*/ 0 h 2172743"/>
              <a:gd name="connsiteX6" fmla="*/ 5860483 w 5860483"/>
              <a:gd name="connsiteY6" fmla="*/ 362131 h 2172743"/>
              <a:gd name="connsiteX7" fmla="*/ 5860483 w 5860483"/>
              <a:gd name="connsiteY7" fmla="*/ 1267433 h 2172743"/>
              <a:gd name="connsiteX8" fmla="*/ 5860483 w 5860483"/>
              <a:gd name="connsiteY8" fmla="*/ 1267433 h 2172743"/>
              <a:gd name="connsiteX9" fmla="*/ 5860483 w 5860483"/>
              <a:gd name="connsiteY9" fmla="*/ 1810619 h 2172743"/>
              <a:gd name="connsiteX10" fmla="*/ 5860483 w 5860483"/>
              <a:gd name="connsiteY10" fmla="*/ 1810612 h 2172743"/>
              <a:gd name="connsiteX11" fmla="*/ 5498352 w 5860483"/>
              <a:gd name="connsiteY11" fmla="*/ 2172743 h 2172743"/>
              <a:gd name="connsiteX12" fmla="*/ 4883736 w 5860483"/>
              <a:gd name="connsiteY12" fmla="*/ 2172743 h 2172743"/>
              <a:gd name="connsiteX13" fmla="*/ 5640891 w 5860483"/>
              <a:gd name="connsiteY13" fmla="*/ 2692354 h 2172743"/>
              <a:gd name="connsiteX14" fmla="*/ 3418615 w 5860483"/>
              <a:gd name="connsiteY14" fmla="*/ 2172743 h 2172743"/>
              <a:gd name="connsiteX15" fmla="*/ 362131 w 5860483"/>
              <a:gd name="connsiteY15" fmla="*/ 2172743 h 2172743"/>
              <a:gd name="connsiteX16" fmla="*/ 0 w 5860483"/>
              <a:gd name="connsiteY16" fmla="*/ 1810612 h 2172743"/>
              <a:gd name="connsiteX17" fmla="*/ 0 w 5860483"/>
              <a:gd name="connsiteY17" fmla="*/ 1810619 h 2172743"/>
              <a:gd name="connsiteX18" fmla="*/ 0 w 5860483"/>
              <a:gd name="connsiteY18" fmla="*/ 1267433 h 2172743"/>
              <a:gd name="connsiteX19" fmla="*/ 0 w 5860483"/>
              <a:gd name="connsiteY19" fmla="*/ 1267433 h 2172743"/>
              <a:gd name="connsiteX20" fmla="*/ 0 w 5860483"/>
              <a:gd name="connsiteY20" fmla="*/ 362131 h 217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60483" h="2172743" fill="none" extrusionOk="0">
                <a:moveTo>
                  <a:pt x="0" y="362131"/>
                </a:moveTo>
                <a:cubicBezTo>
                  <a:pt x="24737" y="175521"/>
                  <a:pt x="125805" y="14608"/>
                  <a:pt x="362131" y="0"/>
                </a:cubicBezTo>
                <a:cubicBezTo>
                  <a:pt x="1268746" y="160942"/>
                  <a:pt x="1981674" y="155406"/>
                  <a:pt x="3418615" y="0"/>
                </a:cubicBezTo>
                <a:lnTo>
                  <a:pt x="3418615" y="0"/>
                </a:lnTo>
                <a:cubicBezTo>
                  <a:pt x="4033276" y="47788"/>
                  <a:pt x="4300032" y="-83250"/>
                  <a:pt x="4883736" y="0"/>
                </a:cubicBezTo>
                <a:cubicBezTo>
                  <a:pt x="5170301" y="49667"/>
                  <a:pt x="5369280" y="-54776"/>
                  <a:pt x="5498352" y="0"/>
                </a:cubicBezTo>
                <a:cubicBezTo>
                  <a:pt x="5703124" y="7605"/>
                  <a:pt x="5854912" y="162911"/>
                  <a:pt x="5860483" y="362131"/>
                </a:cubicBezTo>
                <a:cubicBezTo>
                  <a:pt x="5882087" y="783722"/>
                  <a:pt x="5867191" y="1172287"/>
                  <a:pt x="5860483" y="1267433"/>
                </a:cubicBezTo>
                <a:lnTo>
                  <a:pt x="5860483" y="1267433"/>
                </a:lnTo>
                <a:cubicBezTo>
                  <a:pt x="5861587" y="1380527"/>
                  <a:pt x="5815263" y="1729804"/>
                  <a:pt x="5860483" y="1810619"/>
                </a:cubicBezTo>
                <a:lnTo>
                  <a:pt x="5860483" y="1810612"/>
                </a:lnTo>
                <a:cubicBezTo>
                  <a:pt x="5836242" y="1980252"/>
                  <a:pt x="5689259" y="2202350"/>
                  <a:pt x="5498352" y="2172743"/>
                </a:cubicBezTo>
                <a:cubicBezTo>
                  <a:pt x="5381272" y="2210719"/>
                  <a:pt x="5151780" y="2191634"/>
                  <a:pt x="4883736" y="2172743"/>
                </a:cubicBezTo>
                <a:cubicBezTo>
                  <a:pt x="5178621" y="2325736"/>
                  <a:pt x="5452934" y="2561014"/>
                  <a:pt x="5640891" y="2692354"/>
                </a:cubicBezTo>
                <a:cubicBezTo>
                  <a:pt x="4812610" y="2636479"/>
                  <a:pt x="4381141" y="2529675"/>
                  <a:pt x="3418615" y="2172743"/>
                </a:cubicBezTo>
                <a:cubicBezTo>
                  <a:pt x="2173793" y="2173612"/>
                  <a:pt x="879455" y="2275303"/>
                  <a:pt x="362131" y="2172743"/>
                </a:cubicBezTo>
                <a:cubicBezTo>
                  <a:pt x="161747" y="2178136"/>
                  <a:pt x="-23107" y="2035480"/>
                  <a:pt x="0" y="1810612"/>
                </a:cubicBezTo>
                <a:lnTo>
                  <a:pt x="0" y="1810619"/>
                </a:lnTo>
                <a:cubicBezTo>
                  <a:pt x="48648" y="1581688"/>
                  <a:pt x="26314" y="1492478"/>
                  <a:pt x="0" y="1267433"/>
                </a:cubicBezTo>
                <a:lnTo>
                  <a:pt x="0" y="1267433"/>
                </a:lnTo>
                <a:cubicBezTo>
                  <a:pt x="-16395" y="1070764"/>
                  <a:pt x="50448" y="601168"/>
                  <a:pt x="0" y="362131"/>
                </a:cubicBezTo>
                <a:close/>
              </a:path>
              <a:path w="5860483" h="2172743" stroke="0" extrusionOk="0">
                <a:moveTo>
                  <a:pt x="0" y="362131"/>
                </a:moveTo>
                <a:cubicBezTo>
                  <a:pt x="-12693" y="183838"/>
                  <a:pt x="177646" y="-10492"/>
                  <a:pt x="362131" y="0"/>
                </a:cubicBezTo>
                <a:cubicBezTo>
                  <a:pt x="1264451" y="157056"/>
                  <a:pt x="2091925" y="-26874"/>
                  <a:pt x="3418615" y="0"/>
                </a:cubicBezTo>
                <a:lnTo>
                  <a:pt x="3418615" y="0"/>
                </a:lnTo>
                <a:cubicBezTo>
                  <a:pt x="3983014" y="-60980"/>
                  <a:pt x="4225827" y="70248"/>
                  <a:pt x="4883736" y="0"/>
                </a:cubicBezTo>
                <a:cubicBezTo>
                  <a:pt x="4974311" y="-26344"/>
                  <a:pt x="5314840" y="-29623"/>
                  <a:pt x="5498352" y="0"/>
                </a:cubicBezTo>
                <a:cubicBezTo>
                  <a:pt x="5688967" y="-22118"/>
                  <a:pt x="5863848" y="159524"/>
                  <a:pt x="5860483" y="362131"/>
                </a:cubicBezTo>
                <a:cubicBezTo>
                  <a:pt x="5865795" y="644284"/>
                  <a:pt x="5795503" y="1133567"/>
                  <a:pt x="5860483" y="1267433"/>
                </a:cubicBezTo>
                <a:lnTo>
                  <a:pt x="5860483" y="1267433"/>
                </a:lnTo>
                <a:cubicBezTo>
                  <a:pt x="5814740" y="1392199"/>
                  <a:pt x="5852752" y="1573801"/>
                  <a:pt x="5860483" y="1810619"/>
                </a:cubicBezTo>
                <a:lnTo>
                  <a:pt x="5860483" y="1810612"/>
                </a:lnTo>
                <a:cubicBezTo>
                  <a:pt x="5877652" y="2008738"/>
                  <a:pt x="5684697" y="2176699"/>
                  <a:pt x="5498352" y="2172743"/>
                </a:cubicBezTo>
                <a:cubicBezTo>
                  <a:pt x="5267228" y="2184617"/>
                  <a:pt x="4957855" y="2218830"/>
                  <a:pt x="4883736" y="2172743"/>
                </a:cubicBezTo>
                <a:cubicBezTo>
                  <a:pt x="5182262" y="2308046"/>
                  <a:pt x="5316270" y="2375115"/>
                  <a:pt x="5640891" y="2692354"/>
                </a:cubicBezTo>
                <a:cubicBezTo>
                  <a:pt x="5385433" y="2469206"/>
                  <a:pt x="4340816" y="2489448"/>
                  <a:pt x="3418615" y="2172743"/>
                </a:cubicBezTo>
                <a:cubicBezTo>
                  <a:pt x="2768623" y="2149136"/>
                  <a:pt x="804928" y="2312098"/>
                  <a:pt x="362131" y="2172743"/>
                </a:cubicBezTo>
                <a:cubicBezTo>
                  <a:pt x="150454" y="2175341"/>
                  <a:pt x="3545" y="2007840"/>
                  <a:pt x="0" y="1810612"/>
                </a:cubicBezTo>
                <a:lnTo>
                  <a:pt x="0" y="1810619"/>
                </a:lnTo>
                <a:cubicBezTo>
                  <a:pt x="-41816" y="1704026"/>
                  <a:pt x="24018" y="1457775"/>
                  <a:pt x="0" y="1267433"/>
                </a:cubicBezTo>
                <a:lnTo>
                  <a:pt x="0" y="1267433"/>
                </a:lnTo>
                <a:cubicBezTo>
                  <a:pt x="-52079" y="1055814"/>
                  <a:pt x="-31035" y="536765"/>
                  <a:pt x="0" y="362131"/>
                </a:cubicBez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xmlns="" sd="2842418190">
                  <a:prstGeom prst="wedgeRoundRectCallout">
                    <a:avLst>
                      <a:gd name="adj1" fmla="val 46253"/>
                      <a:gd name="adj2" fmla="val 73915"/>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Chúng</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ta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có</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thêm</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cả</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cà</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tím</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a:t>
            </a:r>
            <a:endParaRPr kumimoji="0" lang="en-US" sz="48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endParaRPr>
          </a:p>
        </p:txBody>
      </p:sp>
      <p:pic>
        <p:nvPicPr>
          <p:cNvPr id="2050" name="Picture 2" descr="Cà tím, phim Hoạt hình miễn phí tiền bản Quyền Clip nghệ thuật - màu tím tím  png tải về - Miễn phí trong suốt Màu Tím png Tải về.">
            <a:extLst>
              <a:ext uri="{FF2B5EF4-FFF2-40B4-BE49-F238E27FC236}">
                <a16:creationId xmlns:a16="http://schemas.microsoft.com/office/drawing/2014/main" xmlns="" id="{79AED849-9DA4-2FE5-AB4E-30658D6CE342}"/>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9125" b="90000" l="10000" r="90000">
                        <a14:foregroundMark x1="57222" y1="9125" x2="58556" y2="10375"/>
                      </a14:backgroundRemoval>
                    </a14:imgEffect>
                  </a14:imgLayer>
                </a14:imgProps>
              </a:ext>
              <a:ext uri="{28A0092B-C50C-407E-A947-70E740481C1C}">
                <a14:useLocalDpi xmlns:a14="http://schemas.microsoft.com/office/drawing/2010/main" val="0"/>
              </a:ext>
            </a:extLst>
          </a:blip>
          <a:srcRect/>
          <a:stretch>
            <a:fillRect/>
          </a:stretch>
        </p:blipFill>
        <p:spPr bwMode="auto">
          <a:xfrm>
            <a:off x="4933502" y="3378742"/>
            <a:ext cx="1805330" cy="16047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à tím, phim Hoạt hình miễn phí tiền bản Quyền Clip nghệ thuật - màu tím tím  png tải về - Miễn phí trong suốt Màu Tím png Tải về.">
            <a:extLst>
              <a:ext uri="{FF2B5EF4-FFF2-40B4-BE49-F238E27FC236}">
                <a16:creationId xmlns:a16="http://schemas.microsoft.com/office/drawing/2014/main" xmlns="" id="{5B12A90E-4BC7-FE1C-68E6-A091622F5F11}"/>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9125" b="90000" l="10000" r="90000">
                        <a14:foregroundMark x1="57222" y1="9125" x2="58556" y2="1037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496872" y="3689023"/>
            <a:ext cx="1805330" cy="16047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à tím, phim Hoạt hình miễn phí tiền bản Quyền Clip nghệ thuật - màu tím tím  png tải về - Miễn phí trong suốt Màu Tím png Tải về.">
            <a:extLst>
              <a:ext uri="{FF2B5EF4-FFF2-40B4-BE49-F238E27FC236}">
                <a16:creationId xmlns:a16="http://schemas.microsoft.com/office/drawing/2014/main" xmlns="" id="{92098A1E-5763-924E-1FCE-27067C9BC180}"/>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9125" b="90000" l="10000" r="90000">
                        <a14:foregroundMark x1="57222" y1="9125" x2="58556" y2="10375"/>
                      </a14:backgroundRemoval>
                    </a14:imgEffect>
                  </a14:imgLayer>
                </a14:imgProps>
              </a:ext>
              <a:ext uri="{28A0092B-C50C-407E-A947-70E740481C1C}">
                <a14:useLocalDpi xmlns:a14="http://schemas.microsoft.com/office/drawing/2010/main" val="0"/>
              </a:ext>
            </a:extLst>
          </a:blip>
          <a:srcRect/>
          <a:stretch>
            <a:fillRect/>
          </a:stretch>
        </p:blipFill>
        <p:spPr bwMode="auto">
          <a:xfrm rot="16014292">
            <a:off x="4126350" y="5237461"/>
            <a:ext cx="1805330" cy="160473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à tím, phim Hoạt hình miễn phí tiền bản Quyền Clip nghệ thuật - màu tím tím  png tải về - Miễn phí trong suốt Màu Tím png Tải về.">
            <a:extLst>
              <a:ext uri="{FF2B5EF4-FFF2-40B4-BE49-F238E27FC236}">
                <a16:creationId xmlns:a16="http://schemas.microsoft.com/office/drawing/2014/main" xmlns="" id="{E3BFBC84-B214-A68D-0524-DF811FBAF88B}"/>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9125" b="90000" l="10000" r="90000">
                        <a14:foregroundMark x1="57222" y1="9125" x2="58556" y2="10375"/>
                      </a14:backgroundRemoval>
                    </a14:imgEffect>
                  </a14:imgLayer>
                </a14:imgProps>
              </a:ext>
              <a:ext uri="{28A0092B-C50C-407E-A947-70E740481C1C}">
                <a14:useLocalDpi xmlns:a14="http://schemas.microsoft.com/office/drawing/2010/main" val="0"/>
              </a:ext>
            </a:extLst>
          </a:blip>
          <a:srcRect/>
          <a:stretch>
            <a:fillRect/>
          </a:stretch>
        </p:blipFill>
        <p:spPr bwMode="auto">
          <a:xfrm>
            <a:off x="4380737" y="5124403"/>
            <a:ext cx="1805330" cy="16047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à tím, phim Hoạt hình miễn phí tiền bản Quyền Clip nghệ thuật - màu tím tím  png tải về - Miễn phí trong suốt Màu Tím png Tải về.">
            <a:extLst>
              <a:ext uri="{FF2B5EF4-FFF2-40B4-BE49-F238E27FC236}">
                <a16:creationId xmlns:a16="http://schemas.microsoft.com/office/drawing/2014/main" xmlns="" id="{FFCFB1DE-8C43-951A-A04F-A19F355588BA}"/>
              </a:ext>
            </a:extLst>
          </p:cNvPr>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9125" b="90000" l="10000" r="90000">
                        <a14:foregroundMark x1="57222" y1="9125" x2="58556" y2="10375"/>
                      </a14:backgroundRemoval>
                    </a14:imgEffect>
                  </a14:imgLayer>
                </a14:imgProps>
              </a:ext>
              <a:ext uri="{28A0092B-C50C-407E-A947-70E740481C1C}">
                <a14:useLocalDpi xmlns:a14="http://schemas.microsoft.com/office/drawing/2010/main" val="0"/>
              </a:ext>
            </a:extLst>
          </a:blip>
          <a:srcRect/>
          <a:stretch>
            <a:fillRect/>
          </a:stretch>
        </p:blipFill>
        <p:spPr bwMode="auto">
          <a:xfrm rot="14128937">
            <a:off x="5000186" y="5552155"/>
            <a:ext cx="1425190" cy="1266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7389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2.70833E-6 1.85185E-6 L -2.70833E-6 -0.07222 " pathEditMode="relative" rAng="0" ptsTypes="AA">
                                      <p:cBhvr>
                                        <p:cTn id="6" dur="250" accel="50000" decel="50000" autoRev="1" fill="hold">
                                          <p:stCondLst>
                                            <p:cond delay="0"/>
                                          </p:stCondLst>
                                        </p:cTn>
                                        <p:tgtEl>
                                          <p:spTgt spid="3">
                                            <p:txEl>
                                              <p:pRg st="0" end="0"/>
                                            </p:txEl>
                                          </p:spTgt>
                                        </p:tgtEl>
                                        <p:attrNameLst>
                                          <p:attrName>ppt_x</p:attrName>
                                          <p:attrName>ppt_y</p:attrName>
                                        </p:attrNameLst>
                                      </p:cBhvr>
                                      <p:rCtr x="0" y="-3611"/>
                                    </p:animMotion>
                                    <p:animRot by="1500000">
                                      <p:cBhvr>
                                        <p:cTn id="7" dur="125" fill="hold">
                                          <p:stCondLst>
                                            <p:cond delay="0"/>
                                          </p:stCondLst>
                                        </p:cTn>
                                        <p:tgtEl>
                                          <p:spTgt spid="3">
                                            <p:txEl>
                                              <p:pRg st="0" end="0"/>
                                            </p:txEl>
                                          </p:spTgt>
                                        </p:tgtEl>
                                        <p:attrNameLst>
                                          <p:attrName>r</p:attrName>
                                        </p:attrNameLst>
                                      </p:cBhvr>
                                    </p:animRot>
                                    <p:animRot by="-1500000">
                                      <p:cBhvr>
                                        <p:cTn id="8" dur="125" fill="hold">
                                          <p:stCondLst>
                                            <p:cond delay="125"/>
                                          </p:stCondLst>
                                        </p:cTn>
                                        <p:tgtEl>
                                          <p:spTgt spid="3">
                                            <p:txEl>
                                              <p:pRg st="0" end="0"/>
                                            </p:txEl>
                                          </p:spTgt>
                                        </p:tgtEl>
                                        <p:attrNameLst>
                                          <p:attrName>r</p:attrName>
                                        </p:attrNameLst>
                                      </p:cBhvr>
                                    </p:animRot>
                                    <p:animRot by="-1500000">
                                      <p:cBhvr>
                                        <p:cTn id="9" dur="125" fill="hold">
                                          <p:stCondLst>
                                            <p:cond delay="250"/>
                                          </p:stCondLst>
                                        </p:cTn>
                                        <p:tgtEl>
                                          <p:spTgt spid="3">
                                            <p:txEl>
                                              <p:pRg st="0" end="0"/>
                                            </p:txEl>
                                          </p:spTgt>
                                        </p:tgtEl>
                                        <p:attrNameLst>
                                          <p:attrName>r</p:attrName>
                                        </p:attrNameLst>
                                      </p:cBhvr>
                                    </p:animRot>
                                    <p:animRot by="1500000">
                                      <p:cBhvr>
                                        <p:cTn id="10" dur="125" fill="hold">
                                          <p:stCondLst>
                                            <p:cond delay="375"/>
                                          </p:stCondLst>
                                        </p:cTn>
                                        <p:tgtEl>
                                          <p:spTgt spid="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bầu trời, cối xay gió, cây cối, mây&#10;&#10;Mô tả được tạo tự động">
            <a:extLst>
              <a:ext uri="{FF2B5EF4-FFF2-40B4-BE49-F238E27FC236}">
                <a16:creationId xmlns:a16="http://schemas.microsoft.com/office/drawing/2014/main" xmlns="" id="{B37414B9-9BF6-59DB-1E1E-4BE84F245F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8" name="Rectangle: Rounded Corners 7">
            <a:extLst>
              <a:ext uri="{FF2B5EF4-FFF2-40B4-BE49-F238E27FC236}">
                <a16:creationId xmlns:a16="http://schemas.microsoft.com/office/drawing/2014/main" xmlns="" id="{BC69AC41-DD09-587A-69CF-EFDCB747E34C}"/>
              </a:ext>
            </a:extLst>
          </p:cNvPr>
          <p:cNvSpPr/>
          <p:nvPr/>
        </p:nvSpPr>
        <p:spPr>
          <a:xfrm>
            <a:off x="244894" y="237152"/>
            <a:ext cx="11702211" cy="6383693"/>
          </a:xfrm>
          <a:custGeom>
            <a:avLst/>
            <a:gdLst>
              <a:gd name="connsiteX0" fmla="*/ 0 w 11702211"/>
              <a:gd name="connsiteY0" fmla="*/ 634731 h 6383693"/>
              <a:gd name="connsiteX1" fmla="*/ 634731 w 11702211"/>
              <a:gd name="connsiteY1" fmla="*/ 0 h 6383693"/>
              <a:gd name="connsiteX2" fmla="*/ 11067480 w 11702211"/>
              <a:gd name="connsiteY2" fmla="*/ 0 h 6383693"/>
              <a:gd name="connsiteX3" fmla="*/ 11702211 w 11702211"/>
              <a:gd name="connsiteY3" fmla="*/ 634731 h 6383693"/>
              <a:gd name="connsiteX4" fmla="*/ 11702211 w 11702211"/>
              <a:gd name="connsiteY4" fmla="*/ 5748962 h 6383693"/>
              <a:gd name="connsiteX5" fmla="*/ 11067480 w 11702211"/>
              <a:gd name="connsiteY5" fmla="*/ 6383693 h 6383693"/>
              <a:gd name="connsiteX6" fmla="*/ 634731 w 11702211"/>
              <a:gd name="connsiteY6" fmla="*/ 6383693 h 6383693"/>
              <a:gd name="connsiteX7" fmla="*/ 0 w 11702211"/>
              <a:gd name="connsiteY7" fmla="*/ 5748962 h 6383693"/>
              <a:gd name="connsiteX8" fmla="*/ 0 w 11702211"/>
              <a:gd name="connsiteY8" fmla="*/ 634731 h 63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6">
            <a:extLst>
              <a:ext uri="{FF2B5EF4-FFF2-40B4-BE49-F238E27FC236}">
                <a16:creationId xmlns:a16="http://schemas.microsoft.com/office/drawing/2014/main" xmlns="" id="{D467DBC4-E4A8-1062-3158-3A15D8DC1D66}"/>
              </a:ext>
            </a:extLst>
          </p:cNvPr>
          <p:cNvSpPr txBox="1"/>
          <p:nvPr/>
        </p:nvSpPr>
        <p:spPr>
          <a:xfrm>
            <a:off x="682827" y="263046"/>
            <a:ext cx="10728956" cy="1569660"/>
          </a:xfrm>
          <a:prstGeom prst="rect">
            <a:avLst/>
          </a:prstGeom>
          <a:noFill/>
        </p:spPr>
        <p:txBody>
          <a:bodyPr wrap="square">
            <a:spAutoFit/>
          </a:bodyPr>
          <a:lstStyle/>
          <a:p>
            <a:pPr lvl="0" algn="just"/>
            <a:r>
              <a:rPr lang="en-US" sz="3200" b="1" dirty="0">
                <a:solidFill>
                  <a:srgbClr val="002060"/>
                </a:solidFill>
                <a:latin typeface="Arial-Rounded-Bold"/>
              </a:rPr>
              <a:t>4. </a:t>
            </a:r>
            <a:r>
              <a:rPr lang="en-US" sz="3200" b="1" dirty="0" err="1">
                <a:solidFill>
                  <a:srgbClr val="002060"/>
                </a:solidFill>
                <a:latin typeface="Arial-Rounded-Bold"/>
              </a:rPr>
              <a:t>Viết</a:t>
            </a:r>
            <a:r>
              <a:rPr lang="en-US" sz="3200" b="1" dirty="0">
                <a:solidFill>
                  <a:srgbClr val="002060"/>
                </a:solidFill>
                <a:latin typeface="Arial-Rounded-Bold"/>
              </a:rPr>
              <a:t> </a:t>
            </a:r>
            <a:r>
              <a:rPr lang="en-US" sz="3200" b="1" dirty="0" err="1">
                <a:solidFill>
                  <a:srgbClr val="002060"/>
                </a:solidFill>
                <a:latin typeface="Arial-Rounded-Bold"/>
              </a:rPr>
              <a:t>đoạn</a:t>
            </a:r>
            <a:r>
              <a:rPr lang="en-US" sz="3200" b="1" dirty="0">
                <a:solidFill>
                  <a:srgbClr val="002060"/>
                </a:solidFill>
                <a:latin typeface="Arial-Rounded-Bold"/>
              </a:rPr>
              <a:t> </a:t>
            </a:r>
            <a:r>
              <a:rPr lang="en-US" sz="3200" b="1" dirty="0" err="1">
                <a:solidFill>
                  <a:srgbClr val="002060"/>
                </a:solidFill>
                <a:latin typeface="Arial-Rounded-Bold"/>
              </a:rPr>
              <a:t>văn</a:t>
            </a:r>
            <a:r>
              <a:rPr lang="en-US" sz="3200" b="1" dirty="0">
                <a:solidFill>
                  <a:srgbClr val="002060"/>
                </a:solidFill>
                <a:latin typeface="Arial-Rounded-Bold"/>
              </a:rPr>
              <a:t> (3 – 5 </a:t>
            </a:r>
            <a:r>
              <a:rPr lang="en-US" sz="3200" b="1" dirty="0" err="1">
                <a:solidFill>
                  <a:srgbClr val="002060"/>
                </a:solidFill>
                <a:latin typeface="Arial-Rounded-Bold"/>
              </a:rPr>
              <a:t>câu</a:t>
            </a:r>
            <a:r>
              <a:rPr lang="en-US" sz="3200" b="1" dirty="0">
                <a:solidFill>
                  <a:srgbClr val="002060"/>
                </a:solidFill>
                <a:latin typeface="Arial-Rounded-Bold"/>
              </a:rPr>
              <a:t>) </a:t>
            </a:r>
            <a:r>
              <a:rPr lang="en-US" sz="3200" b="1" dirty="0" err="1">
                <a:solidFill>
                  <a:srgbClr val="002060"/>
                </a:solidFill>
                <a:latin typeface="Arial-Rounded-Bold"/>
              </a:rPr>
              <a:t>về</a:t>
            </a:r>
            <a:r>
              <a:rPr lang="en-US" sz="3200" b="1" dirty="0">
                <a:solidFill>
                  <a:srgbClr val="002060"/>
                </a:solidFill>
                <a:latin typeface="Arial-Rounded-Bold"/>
              </a:rPr>
              <a:t> </a:t>
            </a:r>
            <a:r>
              <a:rPr lang="en-US" sz="3200" b="1" dirty="0" err="1">
                <a:solidFill>
                  <a:srgbClr val="002060"/>
                </a:solidFill>
                <a:latin typeface="Arial-Rounded-Bold"/>
              </a:rPr>
              <a:t>một</a:t>
            </a:r>
            <a:r>
              <a:rPr lang="en-US" sz="3200" b="1" dirty="0">
                <a:solidFill>
                  <a:srgbClr val="002060"/>
                </a:solidFill>
                <a:latin typeface="Arial-Rounded-Bold"/>
              </a:rPr>
              <a:t> </a:t>
            </a:r>
            <a:r>
              <a:rPr lang="en-US" sz="3200" b="1" dirty="0" err="1">
                <a:solidFill>
                  <a:srgbClr val="002060"/>
                </a:solidFill>
                <a:latin typeface="Arial-Rounded-Bold"/>
              </a:rPr>
              <a:t>địa</a:t>
            </a:r>
            <a:r>
              <a:rPr lang="en-US" sz="3200" b="1" dirty="0">
                <a:solidFill>
                  <a:srgbClr val="002060"/>
                </a:solidFill>
                <a:latin typeface="Arial-Rounded-Bold"/>
              </a:rPr>
              <a:t> </a:t>
            </a:r>
            <a:r>
              <a:rPr lang="en-US" sz="3200" b="1" dirty="0" err="1">
                <a:solidFill>
                  <a:srgbClr val="002060"/>
                </a:solidFill>
                <a:latin typeface="Arial-Rounded-Bold"/>
              </a:rPr>
              <a:t>điểm</a:t>
            </a:r>
            <a:r>
              <a:rPr lang="en-US" sz="3200" b="1" dirty="0">
                <a:solidFill>
                  <a:srgbClr val="002060"/>
                </a:solidFill>
                <a:latin typeface="Arial-Rounded-Bold"/>
              </a:rPr>
              <a:t> du </a:t>
            </a:r>
            <a:r>
              <a:rPr lang="en-US" sz="3200" b="1" dirty="0" err="1">
                <a:solidFill>
                  <a:srgbClr val="002060"/>
                </a:solidFill>
                <a:latin typeface="Arial-Rounded-Bold"/>
              </a:rPr>
              <a:t>lịch</a:t>
            </a:r>
            <a:r>
              <a:rPr lang="en-US" sz="3200" b="1" dirty="0">
                <a:solidFill>
                  <a:srgbClr val="002060"/>
                </a:solidFill>
                <a:latin typeface="Arial-Rounded-Bold"/>
              </a:rPr>
              <a:t> </a:t>
            </a:r>
            <a:r>
              <a:rPr lang="en-US" sz="3200" b="1" dirty="0" err="1">
                <a:solidFill>
                  <a:srgbClr val="002060"/>
                </a:solidFill>
                <a:latin typeface="Arial-Rounded-Bold"/>
              </a:rPr>
              <a:t>hoặc</a:t>
            </a:r>
            <a:r>
              <a:rPr lang="en-US" sz="3200" b="1" dirty="0">
                <a:solidFill>
                  <a:srgbClr val="002060"/>
                </a:solidFill>
                <a:latin typeface="Arial-Rounded-Bold"/>
              </a:rPr>
              <a:t> </a:t>
            </a:r>
            <a:r>
              <a:rPr lang="en-US" sz="3200" b="1" dirty="0" err="1">
                <a:solidFill>
                  <a:srgbClr val="002060"/>
                </a:solidFill>
                <a:latin typeface="Arial-Rounded-Bold"/>
              </a:rPr>
              <a:t>khu</a:t>
            </a:r>
            <a:r>
              <a:rPr lang="en-US" sz="3200" b="1" dirty="0">
                <a:solidFill>
                  <a:srgbClr val="002060"/>
                </a:solidFill>
                <a:latin typeface="Arial-Rounded-Bold"/>
              </a:rPr>
              <a:t> di </a:t>
            </a:r>
            <a:r>
              <a:rPr lang="en-US" sz="3200" b="1" dirty="0" err="1">
                <a:solidFill>
                  <a:srgbClr val="002060"/>
                </a:solidFill>
                <a:latin typeface="Arial-Rounded-Bold"/>
              </a:rPr>
              <a:t>tích</a:t>
            </a:r>
            <a:r>
              <a:rPr lang="en-US" sz="3200" b="1" dirty="0">
                <a:solidFill>
                  <a:srgbClr val="002060"/>
                </a:solidFill>
                <a:latin typeface="Arial-Rounded-Bold"/>
              </a:rPr>
              <a:t> </a:t>
            </a:r>
            <a:r>
              <a:rPr lang="en-US" sz="3200" b="1" dirty="0" err="1">
                <a:solidFill>
                  <a:srgbClr val="002060"/>
                </a:solidFill>
                <a:latin typeface="Arial-Rounded-Bold"/>
              </a:rPr>
              <a:t>lịch</a:t>
            </a:r>
            <a:r>
              <a:rPr lang="en-US" sz="3200" b="1" dirty="0">
                <a:solidFill>
                  <a:srgbClr val="002060"/>
                </a:solidFill>
                <a:latin typeface="Arial-Rounded-Bold"/>
              </a:rPr>
              <a:t> </a:t>
            </a:r>
            <a:r>
              <a:rPr lang="en-US" sz="3200" b="1" dirty="0" err="1">
                <a:solidFill>
                  <a:srgbClr val="002060"/>
                </a:solidFill>
                <a:latin typeface="Arial-Rounded-Bold"/>
              </a:rPr>
              <a:t>sử</a:t>
            </a:r>
            <a:r>
              <a:rPr lang="en-US" sz="3200" b="1" dirty="0">
                <a:solidFill>
                  <a:srgbClr val="002060"/>
                </a:solidFill>
                <a:latin typeface="Arial-Rounded-Bold"/>
              </a:rPr>
              <a:t> </a:t>
            </a:r>
            <a:r>
              <a:rPr lang="en-US" sz="3200" b="1" dirty="0" err="1">
                <a:solidFill>
                  <a:srgbClr val="002060"/>
                </a:solidFill>
                <a:latin typeface="Arial-Rounded-Bold"/>
              </a:rPr>
              <a:t>mà</a:t>
            </a:r>
            <a:r>
              <a:rPr lang="en-US" sz="3200" b="1" dirty="0">
                <a:solidFill>
                  <a:srgbClr val="002060"/>
                </a:solidFill>
                <a:latin typeface="Arial-Rounded-Bold"/>
              </a:rPr>
              <a:t> </a:t>
            </a:r>
            <a:r>
              <a:rPr lang="en-US" sz="3200" b="1" dirty="0" err="1">
                <a:solidFill>
                  <a:srgbClr val="002060"/>
                </a:solidFill>
                <a:latin typeface="Arial-Rounded-Bold"/>
              </a:rPr>
              <a:t>em</a:t>
            </a:r>
            <a:r>
              <a:rPr lang="en-US" sz="3200" b="1" dirty="0">
                <a:solidFill>
                  <a:srgbClr val="002060"/>
                </a:solidFill>
                <a:latin typeface="Arial-Rounded-Bold"/>
              </a:rPr>
              <a:t> </a:t>
            </a:r>
            <a:r>
              <a:rPr lang="en-US" sz="3200" b="1" dirty="0" err="1">
                <a:solidFill>
                  <a:srgbClr val="002060"/>
                </a:solidFill>
                <a:latin typeface="Arial-Rounded-Bold"/>
              </a:rPr>
              <a:t>biết</a:t>
            </a:r>
            <a:r>
              <a:rPr lang="en-US" sz="3200" b="1" dirty="0">
                <a:solidFill>
                  <a:srgbClr val="002060"/>
                </a:solidFill>
                <a:latin typeface="Arial-Rounded-Bold"/>
              </a:rPr>
              <a:t>, </a:t>
            </a:r>
            <a:r>
              <a:rPr lang="en-US" sz="3200" b="1" dirty="0" err="1">
                <a:solidFill>
                  <a:srgbClr val="002060"/>
                </a:solidFill>
                <a:latin typeface="Arial-Rounded-Bold"/>
              </a:rPr>
              <a:t>trong</a:t>
            </a:r>
            <a:r>
              <a:rPr lang="en-US" sz="3200" b="1" dirty="0">
                <a:solidFill>
                  <a:srgbClr val="002060"/>
                </a:solidFill>
                <a:latin typeface="Arial-Rounded-Bold"/>
              </a:rPr>
              <a:t> </a:t>
            </a:r>
            <a:r>
              <a:rPr lang="en-US" sz="3200" b="1" dirty="0" err="1">
                <a:solidFill>
                  <a:srgbClr val="002060"/>
                </a:solidFill>
                <a:latin typeface="Arial-Rounded-Bold"/>
              </a:rPr>
              <a:t>đó</a:t>
            </a:r>
            <a:r>
              <a:rPr lang="en-US" sz="3200" b="1" dirty="0">
                <a:solidFill>
                  <a:srgbClr val="002060"/>
                </a:solidFill>
                <a:latin typeface="Arial-Rounded-Bold"/>
              </a:rPr>
              <a:t> </a:t>
            </a:r>
            <a:r>
              <a:rPr lang="en-US" sz="3200" b="1" dirty="0" err="1">
                <a:solidFill>
                  <a:srgbClr val="002060"/>
                </a:solidFill>
                <a:latin typeface="Arial-Rounded-Bold"/>
              </a:rPr>
              <a:t>có</a:t>
            </a:r>
            <a:r>
              <a:rPr lang="en-US" sz="3200" b="1" dirty="0">
                <a:solidFill>
                  <a:srgbClr val="002060"/>
                </a:solidFill>
                <a:latin typeface="Arial-Rounded-Bold"/>
              </a:rPr>
              <a:t> </a:t>
            </a:r>
            <a:r>
              <a:rPr lang="en-US" sz="3200" b="1" dirty="0" err="1">
                <a:solidFill>
                  <a:srgbClr val="002060"/>
                </a:solidFill>
                <a:latin typeface="Arial-Rounded-Bold"/>
              </a:rPr>
              <a:t>sử</a:t>
            </a:r>
            <a:r>
              <a:rPr lang="en-US" sz="3200" b="1" dirty="0">
                <a:solidFill>
                  <a:srgbClr val="002060"/>
                </a:solidFill>
                <a:latin typeface="Arial-Rounded-Bold"/>
              </a:rPr>
              <a:t> </a:t>
            </a:r>
            <a:r>
              <a:rPr lang="en-US" sz="3200" b="1" dirty="0" err="1">
                <a:solidFill>
                  <a:srgbClr val="002060"/>
                </a:solidFill>
                <a:latin typeface="Arial-Rounded-Bold"/>
              </a:rPr>
              <a:t>dụng</a:t>
            </a:r>
            <a:r>
              <a:rPr lang="en-US" sz="3200" b="1" dirty="0">
                <a:solidFill>
                  <a:srgbClr val="002060"/>
                </a:solidFill>
                <a:latin typeface="Arial-Rounded-Bold"/>
              </a:rPr>
              <a:t> </a:t>
            </a:r>
            <a:r>
              <a:rPr lang="en-US" sz="3200" b="1" dirty="0" err="1">
                <a:solidFill>
                  <a:srgbClr val="002060"/>
                </a:solidFill>
                <a:latin typeface="Arial-Rounded-Bold"/>
              </a:rPr>
              <a:t>từ</a:t>
            </a:r>
            <a:r>
              <a:rPr lang="en-US" sz="3200" b="1" dirty="0">
                <a:solidFill>
                  <a:srgbClr val="002060"/>
                </a:solidFill>
                <a:latin typeface="Arial-Rounded-Bold"/>
              </a:rPr>
              <a:t> </a:t>
            </a:r>
            <a:r>
              <a:rPr lang="en-US" sz="3200" b="1" dirty="0" err="1">
                <a:solidFill>
                  <a:srgbClr val="002060"/>
                </a:solidFill>
                <a:latin typeface="Arial-Rounded-Bold"/>
              </a:rPr>
              <a:t>ngữ</a:t>
            </a:r>
            <a:r>
              <a:rPr lang="en-US" sz="3200" b="1" dirty="0">
                <a:solidFill>
                  <a:srgbClr val="002060"/>
                </a:solidFill>
                <a:latin typeface="Arial-Rounded-Bold"/>
              </a:rPr>
              <a:t> </a:t>
            </a:r>
            <a:r>
              <a:rPr lang="en-US" sz="3200" b="1" dirty="0" err="1">
                <a:solidFill>
                  <a:srgbClr val="002060"/>
                </a:solidFill>
                <a:latin typeface="Arial-Rounded-Bold"/>
              </a:rPr>
              <a:t>nối</a:t>
            </a:r>
            <a:r>
              <a:rPr lang="en-US" sz="3200" b="1" dirty="0">
                <a:solidFill>
                  <a:srgbClr val="002060"/>
                </a:solidFill>
                <a:latin typeface="Arial-Rounded-Bold"/>
              </a:rPr>
              <a:t> </a:t>
            </a:r>
            <a:r>
              <a:rPr lang="en-US" sz="3200" b="1" dirty="0" err="1">
                <a:solidFill>
                  <a:srgbClr val="002060"/>
                </a:solidFill>
                <a:latin typeface="Arial-Rounded-Bold"/>
              </a:rPr>
              <a:t>để</a:t>
            </a:r>
            <a:r>
              <a:rPr lang="en-US" sz="3200" b="1" dirty="0">
                <a:solidFill>
                  <a:srgbClr val="002060"/>
                </a:solidFill>
                <a:latin typeface="Arial-Rounded-Bold"/>
              </a:rPr>
              <a:t> </a:t>
            </a:r>
            <a:r>
              <a:rPr lang="en-US" sz="3200" b="1" dirty="0" err="1">
                <a:solidFill>
                  <a:srgbClr val="002060"/>
                </a:solidFill>
                <a:latin typeface="Arial-Rounded-Bold"/>
              </a:rPr>
              <a:t>liên</a:t>
            </a:r>
            <a:r>
              <a:rPr lang="en-US" sz="3200" b="1" dirty="0">
                <a:solidFill>
                  <a:srgbClr val="002060"/>
                </a:solidFill>
                <a:latin typeface="Arial-Rounded-Bold"/>
              </a:rPr>
              <a:t> </a:t>
            </a:r>
            <a:r>
              <a:rPr lang="en-US" sz="3200" b="1" dirty="0" err="1">
                <a:solidFill>
                  <a:srgbClr val="002060"/>
                </a:solidFill>
                <a:latin typeface="Arial-Rounded-Bold"/>
              </a:rPr>
              <a:t>kết</a:t>
            </a:r>
            <a:r>
              <a:rPr lang="en-US" sz="3200" b="1" dirty="0">
                <a:solidFill>
                  <a:srgbClr val="002060"/>
                </a:solidFill>
                <a:latin typeface="Arial-Rounded-Bold"/>
              </a:rPr>
              <a:t> </a:t>
            </a:r>
            <a:r>
              <a:rPr lang="en-US" sz="3200" b="1" dirty="0" err="1">
                <a:solidFill>
                  <a:srgbClr val="002060"/>
                </a:solidFill>
                <a:latin typeface="Arial-Rounded-Bold"/>
              </a:rPr>
              <a:t>câu</a:t>
            </a:r>
            <a:r>
              <a:rPr lang="en-US" sz="3200" b="1" dirty="0">
                <a:solidFill>
                  <a:srgbClr val="002060"/>
                </a:solidFill>
                <a:latin typeface="Arial-Rounded-Bold"/>
              </a:rPr>
              <a:t>.</a:t>
            </a:r>
            <a:endParaRPr kumimoji="0" lang="en-US" alt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xmlns="" id="{CA5A6950-8501-9201-F6B3-376467AC164B}"/>
              </a:ext>
            </a:extLst>
          </p:cNvPr>
          <p:cNvPicPr>
            <a:picLocks noChangeAspect="1"/>
          </p:cNvPicPr>
          <p:nvPr/>
        </p:nvPicPr>
        <p:blipFill>
          <a:blip r:embed="rId3"/>
          <a:stretch>
            <a:fillRect/>
          </a:stretch>
        </p:blipFill>
        <p:spPr>
          <a:xfrm>
            <a:off x="822960" y="2069194"/>
            <a:ext cx="10637520" cy="4041762"/>
          </a:xfrm>
          <a:prstGeom prst="rect">
            <a:avLst/>
          </a:prstGeom>
        </p:spPr>
      </p:pic>
    </p:spTree>
    <p:extLst>
      <p:ext uri="{BB962C8B-B14F-4D97-AF65-F5344CB8AC3E}">
        <p14:creationId xmlns:p14="http://schemas.microsoft.com/office/powerpoint/2010/main" val="781462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bầu trời, cối xay gió, cây cối, mây&#10;&#10;Mô tả được tạo tự động">
            <a:extLst>
              <a:ext uri="{FF2B5EF4-FFF2-40B4-BE49-F238E27FC236}">
                <a16:creationId xmlns:a16="http://schemas.microsoft.com/office/drawing/2014/main" xmlns="" id="{6F784640-A296-94AC-E20D-D7D4A1F41D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7" name="Rectangle: Rounded Corners 7">
            <a:extLst>
              <a:ext uri="{FF2B5EF4-FFF2-40B4-BE49-F238E27FC236}">
                <a16:creationId xmlns:a16="http://schemas.microsoft.com/office/drawing/2014/main" xmlns="" id="{F7013049-0F35-9761-228A-BFFF84889B25}"/>
              </a:ext>
            </a:extLst>
          </p:cNvPr>
          <p:cNvSpPr/>
          <p:nvPr/>
        </p:nvSpPr>
        <p:spPr>
          <a:xfrm>
            <a:off x="274321" y="180975"/>
            <a:ext cx="11754066" cy="6428169"/>
          </a:xfrm>
          <a:custGeom>
            <a:avLst/>
            <a:gdLst>
              <a:gd name="connsiteX0" fmla="*/ 0 w 11754066"/>
              <a:gd name="connsiteY0" fmla="*/ 639153 h 6428169"/>
              <a:gd name="connsiteX1" fmla="*/ 639153 w 11754066"/>
              <a:gd name="connsiteY1" fmla="*/ 0 h 6428169"/>
              <a:gd name="connsiteX2" fmla="*/ 11114913 w 11754066"/>
              <a:gd name="connsiteY2" fmla="*/ 0 h 6428169"/>
              <a:gd name="connsiteX3" fmla="*/ 11754066 w 11754066"/>
              <a:gd name="connsiteY3" fmla="*/ 639153 h 6428169"/>
              <a:gd name="connsiteX4" fmla="*/ 11754066 w 11754066"/>
              <a:gd name="connsiteY4" fmla="*/ 5789016 h 6428169"/>
              <a:gd name="connsiteX5" fmla="*/ 11114913 w 11754066"/>
              <a:gd name="connsiteY5" fmla="*/ 6428169 h 6428169"/>
              <a:gd name="connsiteX6" fmla="*/ 639153 w 11754066"/>
              <a:gd name="connsiteY6" fmla="*/ 6428169 h 6428169"/>
              <a:gd name="connsiteX7" fmla="*/ 0 w 11754066"/>
              <a:gd name="connsiteY7" fmla="*/ 5789016 h 6428169"/>
              <a:gd name="connsiteX8" fmla="*/ 0 w 11754066"/>
              <a:gd name="connsiteY8" fmla="*/ 639153 h 6428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54066" h="6428169" fill="none" extrusionOk="0">
                <a:moveTo>
                  <a:pt x="0" y="639153"/>
                </a:moveTo>
                <a:cubicBezTo>
                  <a:pt x="-49430" y="278164"/>
                  <a:pt x="296202" y="8213"/>
                  <a:pt x="639153" y="0"/>
                </a:cubicBezTo>
                <a:cubicBezTo>
                  <a:pt x="4275710" y="130954"/>
                  <a:pt x="5918937" y="43574"/>
                  <a:pt x="11114913" y="0"/>
                </a:cubicBezTo>
                <a:cubicBezTo>
                  <a:pt x="11484039" y="24849"/>
                  <a:pt x="11758167" y="291182"/>
                  <a:pt x="11754066" y="639153"/>
                </a:cubicBezTo>
                <a:cubicBezTo>
                  <a:pt x="11603627" y="2173699"/>
                  <a:pt x="11839945" y="3796800"/>
                  <a:pt x="11754066" y="5789016"/>
                </a:cubicBezTo>
                <a:cubicBezTo>
                  <a:pt x="11723871" y="6146968"/>
                  <a:pt x="11424939" y="6398522"/>
                  <a:pt x="11114913" y="6428169"/>
                </a:cubicBezTo>
                <a:cubicBezTo>
                  <a:pt x="9296797" y="6583366"/>
                  <a:pt x="2021114" y="6591189"/>
                  <a:pt x="639153" y="6428169"/>
                </a:cubicBezTo>
                <a:cubicBezTo>
                  <a:pt x="289805" y="6378848"/>
                  <a:pt x="-54209" y="6173663"/>
                  <a:pt x="0" y="5789016"/>
                </a:cubicBezTo>
                <a:cubicBezTo>
                  <a:pt x="64656" y="3496118"/>
                  <a:pt x="-17807" y="2059126"/>
                  <a:pt x="0" y="639153"/>
                </a:cubicBezTo>
                <a:close/>
              </a:path>
              <a:path w="11754066" h="6428169" stroke="0" extrusionOk="0">
                <a:moveTo>
                  <a:pt x="0" y="639153"/>
                </a:moveTo>
                <a:cubicBezTo>
                  <a:pt x="-36943" y="263371"/>
                  <a:pt x="265341" y="7813"/>
                  <a:pt x="639153" y="0"/>
                </a:cubicBezTo>
                <a:cubicBezTo>
                  <a:pt x="3526256" y="132882"/>
                  <a:pt x="9537861" y="-84951"/>
                  <a:pt x="11114913" y="0"/>
                </a:cubicBezTo>
                <a:cubicBezTo>
                  <a:pt x="11446755" y="20656"/>
                  <a:pt x="11743831" y="342731"/>
                  <a:pt x="11754066" y="639153"/>
                </a:cubicBezTo>
                <a:cubicBezTo>
                  <a:pt x="11774253" y="3114585"/>
                  <a:pt x="11906546" y="3862670"/>
                  <a:pt x="11754066" y="5789016"/>
                </a:cubicBezTo>
                <a:cubicBezTo>
                  <a:pt x="11802487" y="6147754"/>
                  <a:pt x="11476695" y="6410084"/>
                  <a:pt x="11114913" y="6428169"/>
                </a:cubicBezTo>
                <a:cubicBezTo>
                  <a:pt x="9708429" y="6515808"/>
                  <a:pt x="2210521" y="6355490"/>
                  <a:pt x="639153" y="6428169"/>
                </a:cubicBezTo>
                <a:cubicBezTo>
                  <a:pt x="281178" y="6380671"/>
                  <a:pt x="-29926" y="6183598"/>
                  <a:pt x="0" y="5789016"/>
                </a:cubicBezTo>
                <a:cubicBezTo>
                  <a:pt x="-38581" y="3874350"/>
                  <a:pt x="63341" y="1440364"/>
                  <a:pt x="0" y="639153"/>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Rounded Corners 18">
            <a:extLst>
              <a:ext uri="{FF2B5EF4-FFF2-40B4-BE49-F238E27FC236}">
                <a16:creationId xmlns:a16="http://schemas.microsoft.com/office/drawing/2014/main" xmlns="" id="{7F30156C-960B-DEBE-01BC-C62D0F36AA3B}"/>
              </a:ext>
            </a:extLst>
          </p:cNvPr>
          <p:cNvSpPr/>
          <p:nvPr/>
        </p:nvSpPr>
        <p:spPr>
          <a:xfrm>
            <a:off x="470243" y="471374"/>
            <a:ext cx="2336019" cy="880684"/>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xmln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TextBox 6">
            <a:extLst>
              <a:ext uri="{FF2B5EF4-FFF2-40B4-BE49-F238E27FC236}">
                <a16:creationId xmlns:a16="http://schemas.microsoft.com/office/drawing/2014/main" xmlns="" id="{86EC8CE6-02CE-1DEC-13D6-F4D3EDC02F81}"/>
              </a:ext>
            </a:extLst>
          </p:cNvPr>
          <p:cNvSpPr txBox="1"/>
          <p:nvPr/>
        </p:nvSpPr>
        <p:spPr>
          <a:xfrm>
            <a:off x="-990170" y="546192"/>
            <a:ext cx="5256844" cy="769441"/>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0C56"/>
                </a:solidFill>
                <a:effectLst/>
                <a:uLnTx/>
                <a:uFillTx/>
                <a:latin typeface="Calibri" panose="020F0502020204030204" pitchFamily="34" charset="0"/>
                <a:ea typeface="+mn-ea"/>
                <a:cs typeface="Calibri" panose="020F0502020204030204" pitchFamily="34" charset="0"/>
              </a:rPr>
              <a:t>MẪU</a:t>
            </a:r>
            <a:endParaRPr kumimoji="0" lang="en-US" altLang="en-US" sz="4400" b="0" i="0" u="none" strike="noStrike" kern="1200" cap="none" spc="0" normalizeH="0" baseline="0" noProof="0" dirty="0">
              <a:ln>
                <a:noFill/>
              </a:ln>
              <a:solidFill>
                <a:srgbClr val="FF0C56"/>
              </a:solidFill>
              <a:effectLst/>
              <a:uLnTx/>
              <a:uFillTx/>
              <a:latin typeface="Calibri" panose="020F0502020204030204" pitchFamily="34" charset="0"/>
              <a:ea typeface="+mn-ea"/>
              <a:cs typeface="Calibri" panose="020F0502020204030204" pitchFamily="34" charset="0"/>
            </a:endParaRPr>
          </a:p>
        </p:txBody>
      </p:sp>
      <p:pic>
        <p:nvPicPr>
          <p:cNvPr id="9" name="Hình ảnh 8" descr="Ảnh có chứa hình vẽ, minh họa, phim hoạt hình, tác phẩm nghệ thuật&#10;&#10;Mô tả được tạo tự động">
            <a:extLst>
              <a:ext uri="{FF2B5EF4-FFF2-40B4-BE49-F238E27FC236}">
                <a16:creationId xmlns:a16="http://schemas.microsoft.com/office/drawing/2014/main" xmlns="" id="{9C064C04-0377-0F78-7529-DD6C2CFF67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6894" y="1848532"/>
            <a:ext cx="4861980" cy="4861980"/>
          </a:xfrm>
          <a:prstGeom prst="rect">
            <a:avLst/>
          </a:prstGeom>
        </p:spPr>
      </p:pic>
      <p:sp>
        <p:nvSpPr>
          <p:cNvPr id="19" name="TextBox 6">
            <a:extLst>
              <a:ext uri="{FF2B5EF4-FFF2-40B4-BE49-F238E27FC236}">
                <a16:creationId xmlns:a16="http://schemas.microsoft.com/office/drawing/2014/main" xmlns="" id="{71F204D2-B85F-5F4E-F308-A1C2E3B731F5}"/>
              </a:ext>
            </a:extLst>
          </p:cNvPr>
          <p:cNvSpPr txBox="1"/>
          <p:nvPr/>
        </p:nvSpPr>
        <p:spPr>
          <a:xfrm>
            <a:off x="3002184" y="561908"/>
            <a:ext cx="8719573" cy="5632311"/>
          </a:xfrm>
          <a:prstGeom prst="rect">
            <a:avLst/>
          </a:prstGeom>
          <a:noFill/>
        </p:spPr>
        <p:txBody>
          <a:bodyPr wrap="square">
            <a:spAutoFit/>
          </a:bodyPr>
          <a:lstStyle/>
          <a:p>
            <a:pPr lvl="0" algn="just" eaLnBrk="0" fontAlgn="base" hangingPunct="0">
              <a:spcBef>
                <a:spcPct val="0"/>
              </a:spcBef>
              <a:spcAft>
                <a:spcPct val="0"/>
              </a:spcAft>
            </a:pPr>
            <a:r>
              <a:rPr lang="en-US" altLang="en-US" sz="3600" b="1" dirty="0">
                <a:solidFill>
                  <a:prstClr val="black"/>
                </a:solidFill>
                <a:latin typeface="Calibri" panose="020F0502020204030204" pitchFamily="34" charset="0"/>
                <a:cs typeface="Calibri" panose="020F0502020204030204" pitchFamily="34" charset="0"/>
              </a:rPr>
              <a:t>   </a:t>
            </a:r>
            <a:r>
              <a:rPr lang="vi-VN" altLang="en-US" sz="3600" b="1" dirty="0">
                <a:solidFill>
                  <a:prstClr val="black"/>
                </a:solidFill>
                <a:latin typeface="Calibri" panose="020F0502020204030204" pitchFamily="34" charset="0"/>
                <a:cs typeface="Calibri" panose="020F0502020204030204" pitchFamily="34" charset="0"/>
              </a:rPr>
              <a:t>Khu di tích lịch sử em từng ghé thăm gần đây là Nhà tù Hoả Lò. Đây là nơi giam giữ và cầm tù những chiến sĩ cách mạng nổi tiếng của dân tộc, những người có mong muốn giải phóng áp bức bóc lột, cứu lấy tự do dân tộc Việt Nam như: Phan Bội Châu, Lương Văn Can, Hồ Tùng Mậu, Nguyễn Lương Bằng. Vì thế, để hiểu được những gian khổ người lính cách mạng xưa phải chịu, các bạn hãy ghé thăm đến Nhà tù Hoả Lò. </a:t>
            </a:r>
            <a:endParaRPr kumimoji="0" lang="vi-VN" alt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56114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playback">
            <a:hlinkClick r:id="" action="ppaction://media"/>
            <a:extLst>
              <a:ext uri="{FF2B5EF4-FFF2-40B4-BE49-F238E27FC236}">
                <a16:creationId xmlns:a16="http://schemas.microsoft.com/office/drawing/2014/main" xmlns="" id="{07738FDE-2923-D5C8-B835-B910CADC4F8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8296037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8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cỏ, cây cối, ngôi nhà, bức vẽ&#10;&#10;Mô tả được tạo tự động">
            <a:extLst>
              <a:ext uri="{FF2B5EF4-FFF2-40B4-BE49-F238E27FC236}">
                <a16:creationId xmlns:a16="http://schemas.microsoft.com/office/drawing/2014/main" xmlns="" id="{68CDC44A-3667-90D8-9930-40D431E9B2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95"/>
            <a:ext cx="12181341" cy="6852005"/>
          </a:xfrm>
          <a:prstGeom prst="rect">
            <a:avLst/>
          </a:prstGeom>
        </p:spPr>
      </p:pic>
      <p:grpSp>
        <p:nvGrpSpPr>
          <p:cNvPr id="61" name="组合 60">
            <a:extLst>
              <a:ext uri="{FF2B5EF4-FFF2-40B4-BE49-F238E27FC236}">
                <a16:creationId xmlns:a16="http://schemas.microsoft.com/office/drawing/2014/main" xmlns="" id="{B124B08C-DD32-4F39-9DD7-5AFAC6453A6B}"/>
              </a:ext>
            </a:extLst>
          </p:cNvPr>
          <p:cNvGrpSpPr/>
          <p:nvPr/>
        </p:nvGrpSpPr>
        <p:grpSpPr>
          <a:xfrm>
            <a:off x="39732" y="5706559"/>
            <a:ext cx="12152268" cy="1151441"/>
            <a:chOff x="-2055784" y="5706558"/>
            <a:chExt cx="12152268" cy="1151441"/>
          </a:xfrm>
        </p:grpSpPr>
        <p:pic>
          <p:nvPicPr>
            <p:cNvPr id="62" name="图片 61">
              <a:extLst>
                <a:ext uri="{FF2B5EF4-FFF2-40B4-BE49-F238E27FC236}">
                  <a16:creationId xmlns:a16="http://schemas.microsoft.com/office/drawing/2014/main" xmlns="" id="{C2E788B9-27FE-4530-A9A2-ABC7A35B85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3" name="图片 62">
              <a:extLst>
                <a:ext uri="{FF2B5EF4-FFF2-40B4-BE49-F238E27FC236}">
                  <a16:creationId xmlns:a16="http://schemas.microsoft.com/office/drawing/2014/main" xmlns="" id="{79A43B4E-2AC9-46A6-A340-EB87984B9F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4" name="图片 63">
              <a:extLst>
                <a:ext uri="{FF2B5EF4-FFF2-40B4-BE49-F238E27FC236}">
                  <a16:creationId xmlns:a16="http://schemas.microsoft.com/office/drawing/2014/main" xmlns="" id="{F4461697-43B0-4C3B-A546-CDCD60552557}"/>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5" name="图片 64">
              <a:extLst>
                <a:ext uri="{FF2B5EF4-FFF2-40B4-BE49-F238E27FC236}">
                  <a16:creationId xmlns:a16="http://schemas.microsoft.com/office/drawing/2014/main" xmlns="" id="{57D16B09-8E1A-4E14-B26F-9DED7AE039AE}"/>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6" name="图片 65">
              <a:extLst>
                <a:ext uri="{FF2B5EF4-FFF2-40B4-BE49-F238E27FC236}">
                  <a16:creationId xmlns:a16="http://schemas.microsoft.com/office/drawing/2014/main" xmlns="" id="{F896A74F-1BEE-40A3-BC16-5E4CFAE66E3D}"/>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7" name="图片 66">
              <a:extLst>
                <a:ext uri="{FF2B5EF4-FFF2-40B4-BE49-F238E27FC236}">
                  <a16:creationId xmlns:a16="http://schemas.microsoft.com/office/drawing/2014/main" xmlns="" id="{03610F94-73D6-4A32-9136-D77C9786D5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68" name="图片 67">
              <a:extLst>
                <a:ext uri="{FF2B5EF4-FFF2-40B4-BE49-F238E27FC236}">
                  <a16:creationId xmlns:a16="http://schemas.microsoft.com/office/drawing/2014/main" xmlns="" id="{D731B580-46E4-497E-A119-9E15B88BB7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24" name="Picture 8">
            <a:extLst>
              <a:ext uri="{FF2B5EF4-FFF2-40B4-BE49-F238E27FC236}">
                <a16:creationId xmlns:a16="http://schemas.microsoft.com/office/drawing/2014/main" xmlns="" id="{13C9CD3C-923A-F944-0D4B-32BF202B5B4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79998" y="1045015"/>
            <a:ext cx="3216140" cy="4627540"/>
          </a:xfrm>
          <a:prstGeom prst="rect">
            <a:avLst/>
          </a:prstGeom>
        </p:spPr>
      </p:pic>
      <p:pic>
        <p:nvPicPr>
          <p:cNvPr id="26" name="Picture 2">
            <a:extLst>
              <a:ext uri="{FF2B5EF4-FFF2-40B4-BE49-F238E27FC236}">
                <a16:creationId xmlns:a16="http://schemas.microsoft.com/office/drawing/2014/main" xmlns="" id="{A140359F-2008-B95C-3AA6-DD4478039B64}"/>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8527689" y="3695187"/>
            <a:ext cx="2224978" cy="1891231"/>
          </a:xfrm>
          <a:prstGeom prst="rect">
            <a:avLst/>
          </a:prstGeom>
        </p:spPr>
      </p:pic>
      <p:pic>
        <p:nvPicPr>
          <p:cNvPr id="27" name="Picture 3">
            <a:extLst>
              <a:ext uri="{FF2B5EF4-FFF2-40B4-BE49-F238E27FC236}">
                <a16:creationId xmlns:a16="http://schemas.microsoft.com/office/drawing/2014/main" xmlns="" id="{9BEE9AD1-911B-C031-962E-1C29F52DB350}"/>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5032470" y="3639721"/>
            <a:ext cx="2654910" cy="2037644"/>
          </a:xfrm>
          <a:prstGeom prst="rect">
            <a:avLst/>
          </a:prstGeom>
        </p:spPr>
      </p:pic>
      <p:pic>
        <p:nvPicPr>
          <p:cNvPr id="28" name="Picture 2">
            <a:extLst>
              <a:ext uri="{FF2B5EF4-FFF2-40B4-BE49-F238E27FC236}">
                <a16:creationId xmlns:a16="http://schemas.microsoft.com/office/drawing/2014/main" xmlns="" id="{98ECCC14-9E9C-A61B-553C-56A9E2FF51A9}"/>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7049814" y="4314836"/>
            <a:ext cx="2224978" cy="1891231"/>
          </a:xfrm>
          <a:prstGeom prst="rect">
            <a:avLst/>
          </a:prstGeom>
        </p:spPr>
      </p:pic>
      <p:pic>
        <p:nvPicPr>
          <p:cNvPr id="29" name="Picture 2">
            <a:extLst>
              <a:ext uri="{FF2B5EF4-FFF2-40B4-BE49-F238E27FC236}">
                <a16:creationId xmlns:a16="http://schemas.microsoft.com/office/drawing/2014/main" xmlns="" id="{0666C1DA-6B0C-EE74-90DE-7AF58337C7D9}"/>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9740835" y="4314836"/>
            <a:ext cx="2224978" cy="1891231"/>
          </a:xfrm>
          <a:prstGeom prst="rect">
            <a:avLst/>
          </a:prstGeom>
        </p:spPr>
      </p:pic>
      <p:pic>
        <p:nvPicPr>
          <p:cNvPr id="32" name="Picture 3">
            <a:extLst>
              <a:ext uri="{FF2B5EF4-FFF2-40B4-BE49-F238E27FC236}">
                <a16:creationId xmlns:a16="http://schemas.microsoft.com/office/drawing/2014/main" xmlns="" id="{7144C68D-CF93-6C08-053A-67B9E430C238}"/>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3238546" y="4241630"/>
            <a:ext cx="2654910" cy="2037644"/>
          </a:xfrm>
          <a:prstGeom prst="rect">
            <a:avLst/>
          </a:prstGeom>
        </p:spPr>
      </p:pic>
      <p:pic>
        <p:nvPicPr>
          <p:cNvPr id="2" name="Picture 1">
            <a:extLst>
              <a:ext uri="{FF2B5EF4-FFF2-40B4-BE49-F238E27FC236}">
                <a16:creationId xmlns:a16="http://schemas.microsoft.com/office/drawing/2014/main" xmlns="" id="{F927866C-4E81-5C6E-D912-0B98F37C252C}"/>
              </a:ext>
            </a:extLst>
          </p:cNvPr>
          <p:cNvPicPr>
            <a:picLocks noChangeAspect="1"/>
          </p:cNvPicPr>
          <p:nvPr/>
        </p:nvPicPr>
        <p:blipFill>
          <a:blip r:embed="rId14"/>
          <a:stretch>
            <a:fillRect/>
          </a:stretch>
        </p:blipFill>
        <p:spPr>
          <a:xfrm>
            <a:off x="2770280" y="86228"/>
            <a:ext cx="8114479" cy="3048264"/>
          </a:xfrm>
          <a:prstGeom prst="rect">
            <a:avLst/>
          </a:prstGeom>
        </p:spPr>
      </p:pic>
    </p:spTree>
    <p:extLst>
      <p:ext uri="{BB962C8B-B14F-4D97-AF65-F5344CB8AC3E}">
        <p14:creationId xmlns:p14="http://schemas.microsoft.com/office/powerpoint/2010/main" val="778282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8">
            <a:extLst>
              <a:ext uri="{FF2B5EF4-FFF2-40B4-BE49-F238E27FC236}">
                <a16:creationId xmlns:a16="http://schemas.microsoft.com/office/drawing/2014/main" xmlns="" id="{13C9CD3C-923A-F944-0D4B-32BF202B5B4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35737" y="1914109"/>
            <a:ext cx="3216140" cy="4627540"/>
          </a:xfrm>
          <a:prstGeom prst="rect">
            <a:avLst/>
          </a:prstGeom>
        </p:spPr>
      </p:pic>
      <p:pic>
        <p:nvPicPr>
          <p:cNvPr id="20" name="Picture 5">
            <a:extLst>
              <a:ext uri="{FF2B5EF4-FFF2-40B4-BE49-F238E27FC236}">
                <a16:creationId xmlns:a16="http://schemas.microsoft.com/office/drawing/2014/main" xmlns="" id="{D93942CA-3A64-44F1-A095-52C7EE49AB2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487073" y="2554507"/>
            <a:ext cx="4099369" cy="4114800"/>
          </a:xfrm>
          <a:prstGeom prst="rect">
            <a:avLst/>
          </a:prstGeom>
        </p:spPr>
      </p:pic>
      <p:pic>
        <p:nvPicPr>
          <p:cNvPr id="21" name="Picture 5">
            <a:extLst>
              <a:ext uri="{FF2B5EF4-FFF2-40B4-BE49-F238E27FC236}">
                <a16:creationId xmlns:a16="http://schemas.microsoft.com/office/drawing/2014/main" xmlns="" id="{A213A41C-8D1B-74DC-FD9B-22DE5441CFE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726885" y="2497017"/>
            <a:ext cx="4099369" cy="4114800"/>
          </a:xfrm>
          <a:prstGeom prst="rect">
            <a:avLst/>
          </a:prstGeom>
        </p:spPr>
      </p:pic>
      <p:grpSp>
        <p:nvGrpSpPr>
          <p:cNvPr id="61" name="组合 60">
            <a:extLst>
              <a:ext uri="{FF2B5EF4-FFF2-40B4-BE49-F238E27FC236}">
                <a16:creationId xmlns:a16="http://schemas.microsoft.com/office/drawing/2014/main" xmlns="" id="{B124B08C-DD32-4F39-9DD7-5AFAC6453A6B}"/>
              </a:ext>
            </a:extLst>
          </p:cNvPr>
          <p:cNvGrpSpPr/>
          <p:nvPr/>
        </p:nvGrpSpPr>
        <p:grpSpPr>
          <a:xfrm>
            <a:off x="39732" y="5706559"/>
            <a:ext cx="12152268" cy="1151441"/>
            <a:chOff x="-2055784" y="5706558"/>
            <a:chExt cx="12152268" cy="1151441"/>
          </a:xfrm>
        </p:grpSpPr>
        <p:pic>
          <p:nvPicPr>
            <p:cNvPr id="62" name="图片 61">
              <a:extLst>
                <a:ext uri="{FF2B5EF4-FFF2-40B4-BE49-F238E27FC236}">
                  <a16:creationId xmlns:a16="http://schemas.microsoft.com/office/drawing/2014/main" xmlns="" id="{C2E788B9-27FE-4530-A9A2-ABC7A35B85F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3" name="图片 62">
              <a:extLst>
                <a:ext uri="{FF2B5EF4-FFF2-40B4-BE49-F238E27FC236}">
                  <a16:creationId xmlns:a16="http://schemas.microsoft.com/office/drawing/2014/main" xmlns="" id="{79A43B4E-2AC9-46A6-A340-EB87984B9FE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4" name="图片 63">
              <a:extLst>
                <a:ext uri="{FF2B5EF4-FFF2-40B4-BE49-F238E27FC236}">
                  <a16:creationId xmlns:a16="http://schemas.microsoft.com/office/drawing/2014/main" xmlns="" id="{F4461697-43B0-4C3B-A546-CDCD60552557}"/>
                </a:ext>
              </a:extLst>
            </p:cNvPr>
            <p:cNvPicPr>
              <a:picLocks noChangeAspect="1"/>
            </p:cNvPicPr>
            <p:nvPr/>
          </p:nvPicPr>
          <p:blipFill>
            <a:blip r:embed="rId9"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5" name="图片 64">
              <a:extLst>
                <a:ext uri="{FF2B5EF4-FFF2-40B4-BE49-F238E27FC236}">
                  <a16:creationId xmlns:a16="http://schemas.microsoft.com/office/drawing/2014/main" xmlns="" id="{57D16B09-8E1A-4E14-B26F-9DED7AE039AE}"/>
                </a:ext>
              </a:extLst>
            </p:cNvPr>
            <p:cNvPicPr>
              <a:picLocks noChangeAspect="1"/>
            </p:cNvPicPr>
            <p:nvPr/>
          </p:nvPicPr>
          <p:blipFill>
            <a:blip r:embed="rId10"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6" name="图片 65">
              <a:extLst>
                <a:ext uri="{FF2B5EF4-FFF2-40B4-BE49-F238E27FC236}">
                  <a16:creationId xmlns:a16="http://schemas.microsoft.com/office/drawing/2014/main" xmlns="" id="{F896A74F-1BEE-40A3-BC16-5E4CFAE66E3D}"/>
                </a:ext>
              </a:extLst>
            </p:cNvPr>
            <p:cNvPicPr>
              <a:picLocks noChangeAspect="1"/>
            </p:cNvPicPr>
            <p:nvPr/>
          </p:nvPicPr>
          <p:blipFill>
            <a:blip r:embed="rId11"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7" name="图片 66">
              <a:extLst>
                <a:ext uri="{FF2B5EF4-FFF2-40B4-BE49-F238E27FC236}">
                  <a16:creationId xmlns:a16="http://schemas.microsoft.com/office/drawing/2014/main" xmlns="" id="{03610F94-73D6-4A32-9136-D77C9786D5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68" name="图片 67">
              <a:extLst>
                <a:ext uri="{FF2B5EF4-FFF2-40B4-BE49-F238E27FC236}">
                  <a16:creationId xmlns:a16="http://schemas.microsoft.com/office/drawing/2014/main" xmlns="" id="{D731B580-46E4-497E-A119-9E15B88BB71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3" name="Picture 2">
            <a:extLst>
              <a:ext uri="{FF2B5EF4-FFF2-40B4-BE49-F238E27FC236}">
                <a16:creationId xmlns:a16="http://schemas.microsoft.com/office/drawing/2014/main" xmlns="" id="{873B0CC9-3D74-9B1F-F478-6270D56F3C2F}"/>
              </a:ext>
            </a:extLst>
          </p:cNvPr>
          <p:cNvPicPr>
            <a:picLocks noChangeAspect="1"/>
          </p:cNvPicPr>
          <p:nvPr/>
        </p:nvPicPr>
        <p:blipFill>
          <a:blip r:embed="rId12"/>
          <a:stretch>
            <a:fillRect/>
          </a:stretch>
        </p:blipFill>
        <p:spPr>
          <a:xfrm>
            <a:off x="712757" y="0"/>
            <a:ext cx="10949365" cy="2475191"/>
          </a:xfrm>
          <a:prstGeom prst="rect">
            <a:avLst/>
          </a:prstGeom>
        </p:spPr>
      </p:pic>
    </p:spTree>
    <p:extLst>
      <p:ext uri="{BB962C8B-B14F-4D97-AF65-F5344CB8AC3E}">
        <p14:creationId xmlns:p14="http://schemas.microsoft.com/office/powerpoint/2010/main" val="4145157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Tieng-yeah-tre-con-www_nhacchuongvui_com.wav"/>
                                        </p:tgtEl>
                                      </p:cMediaNode>
                                    </p:audio>
                                  </p:subTnLst>
                                </p:cTn>
                              </p:par>
                              <p:par>
                                <p:cTn id="11" presetID="32" presetClass="emph" presetSubtype="0" fill="hold" nodeType="withEffect">
                                  <p:stCondLst>
                                    <p:cond delay="0"/>
                                  </p:stCondLst>
                                  <p:childTnLst>
                                    <p:animRot by="120000">
                                      <p:cBhvr>
                                        <p:cTn id="12" dur="100" fill="hold">
                                          <p:stCondLst>
                                            <p:cond delay="0"/>
                                          </p:stCondLst>
                                        </p:cTn>
                                        <p:tgtEl>
                                          <p:spTgt spid="21"/>
                                        </p:tgtEl>
                                        <p:attrNameLst>
                                          <p:attrName>r</p:attrName>
                                        </p:attrNameLst>
                                      </p:cBhvr>
                                    </p:animRot>
                                    <p:animRot by="-240000">
                                      <p:cBhvr>
                                        <p:cTn id="13" dur="200" fill="hold">
                                          <p:stCondLst>
                                            <p:cond delay="200"/>
                                          </p:stCondLst>
                                        </p:cTn>
                                        <p:tgtEl>
                                          <p:spTgt spid="21"/>
                                        </p:tgtEl>
                                        <p:attrNameLst>
                                          <p:attrName>r</p:attrName>
                                        </p:attrNameLst>
                                      </p:cBhvr>
                                    </p:animRot>
                                    <p:animRot by="240000">
                                      <p:cBhvr>
                                        <p:cTn id="14" dur="200" fill="hold">
                                          <p:stCondLst>
                                            <p:cond delay="400"/>
                                          </p:stCondLst>
                                        </p:cTn>
                                        <p:tgtEl>
                                          <p:spTgt spid="21"/>
                                        </p:tgtEl>
                                        <p:attrNameLst>
                                          <p:attrName>r</p:attrName>
                                        </p:attrNameLst>
                                      </p:cBhvr>
                                    </p:animRot>
                                    <p:animRot by="-240000">
                                      <p:cBhvr>
                                        <p:cTn id="15" dur="200" fill="hold">
                                          <p:stCondLst>
                                            <p:cond delay="600"/>
                                          </p:stCondLst>
                                        </p:cTn>
                                        <p:tgtEl>
                                          <p:spTgt spid="21"/>
                                        </p:tgtEl>
                                        <p:attrNameLst>
                                          <p:attrName>r</p:attrName>
                                        </p:attrNameLst>
                                      </p:cBhvr>
                                    </p:animRot>
                                    <p:animRot by="120000">
                                      <p:cBhvr>
                                        <p:cTn id="16" dur="200" fill="hold">
                                          <p:stCondLst>
                                            <p:cond delay="800"/>
                                          </p:stCondLst>
                                        </p:cTn>
                                        <p:tgtEl>
                                          <p:spTgt spid="2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xmlns="" id="{E1A9FAC2-CF77-3349-6059-CBC01FFF81B6}"/>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83500" y="1342662"/>
            <a:ext cx="4953145" cy="5293505"/>
          </a:xfrm>
          <a:prstGeom prst="rect">
            <a:avLst/>
          </a:prstGeom>
        </p:spPr>
      </p:pic>
      <p:grpSp>
        <p:nvGrpSpPr>
          <p:cNvPr id="10" name="组合 9">
            <a:extLst>
              <a:ext uri="{FF2B5EF4-FFF2-40B4-BE49-F238E27FC236}">
                <a16:creationId xmlns:a16="http://schemas.microsoft.com/office/drawing/2014/main" xmlns=""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xmlns="" id="{49CD258A-AD72-42B2-ACCF-A5966C93E4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xmlns="" id="{FCC04B38-87A0-4292-84B8-0EE3BAC31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xmlns="" id="{6760FB0B-1ABC-4A59-A737-277D091FD5A7}"/>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xmlns="" id="{CA6693FD-857D-4189-BA78-21BFBE636C2C}"/>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xmlns="" id="{7ACB3BA8-ACD1-4DBF-8113-171993D78EE1}"/>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xmlns="" id="{ABCAA27F-064C-4803-B10A-7CC0637757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xmlns="" id="{09C9CDD6-0BAF-415B-A1AA-F363B4B7B4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2" name="Speech Bubble: Rectangle with Corners Rounded 21">
            <a:extLst>
              <a:ext uri="{FF2B5EF4-FFF2-40B4-BE49-F238E27FC236}">
                <a16:creationId xmlns:a16="http://schemas.microsoft.com/office/drawing/2014/main" xmlns="" id="{5E572BFD-54A5-189E-5E18-4CFCB4E1EC99}"/>
              </a:ext>
            </a:extLst>
          </p:cNvPr>
          <p:cNvSpPr/>
          <p:nvPr/>
        </p:nvSpPr>
        <p:spPr>
          <a:xfrm>
            <a:off x="5359078" y="208344"/>
            <a:ext cx="6539697" cy="4269063"/>
          </a:xfrm>
          <a:custGeom>
            <a:avLst/>
            <a:gdLst>
              <a:gd name="connsiteX0" fmla="*/ 0 w 6539697"/>
              <a:gd name="connsiteY0" fmla="*/ 711525 h 4269063"/>
              <a:gd name="connsiteX1" fmla="*/ 711525 w 6539697"/>
              <a:gd name="connsiteY1" fmla="*/ 0 h 4269063"/>
              <a:gd name="connsiteX2" fmla="*/ 1089950 w 6539697"/>
              <a:gd name="connsiteY2" fmla="*/ 0 h 4269063"/>
              <a:gd name="connsiteX3" fmla="*/ 1089950 w 6539697"/>
              <a:gd name="connsiteY3" fmla="*/ 0 h 4269063"/>
              <a:gd name="connsiteX4" fmla="*/ 2724874 w 6539697"/>
              <a:gd name="connsiteY4" fmla="*/ 0 h 4269063"/>
              <a:gd name="connsiteX5" fmla="*/ 5828172 w 6539697"/>
              <a:gd name="connsiteY5" fmla="*/ 0 h 4269063"/>
              <a:gd name="connsiteX6" fmla="*/ 6539697 w 6539697"/>
              <a:gd name="connsiteY6" fmla="*/ 711525 h 4269063"/>
              <a:gd name="connsiteX7" fmla="*/ 6539697 w 6539697"/>
              <a:gd name="connsiteY7" fmla="*/ 711511 h 4269063"/>
              <a:gd name="connsiteX8" fmla="*/ 6539697 w 6539697"/>
              <a:gd name="connsiteY8" fmla="*/ 711511 h 4269063"/>
              <a:gd name="connsiteX9" fmla="*/ 6539697 w 6539697"/>
              <a:gd name="connsiteY9" fmla="*/ 1778776 h 4269063"/>
              <a:gd name="connsiteX10" fmla="*/ 6539697 w 6539697"/>
              <a:gd name="connsiteY10" fmla="*/ 3557538 h 4269063"/>
              <a:gd name="connsiteX11" fmla="*/ 5828172 w 6539697"/>
              <a:gd name="connsiteY11" fmla="*/ 4269063 h 4269063"/>
              <a:gd name="connsiteX12" fmla="*/ 2724874 w 6539697"/>
              <a:gd name="connsiteY12" fmla="*/ 4269063 h 4269063"/>
              <a:gd name="connsiteX13" fmla="*/ 1089950 w 6539697"/>
              <a:gd name="connsiteY13" fmla="*/ 4269063 h 4269063"/>
              <a:gd name="connsiteX14" fmla="*/ 1089950 w 6539697"/>
              <a:gd name="connsiteY14" fmla="*/ 4269063 h 4269063"/>
              <a:gd name="connsiteX15" fmla="*/ 711525 w 6539697"/>
              <a:gd name="connsiteY15" fmla="*/ 4269063 h 4269063"/>
              <a:gd name="connsiteX16" fmla="*/ 0 w 6539697"/>
              <a:gd name="connsiteY16" fmla="*/ 3557538 h 4269063"/>
              <a:gd name="connsiteX17" fmla="*/ 0 w 6539697"/>
              <a:gd name="connsiteY17" fmla="*/ 1778776 h 4269063"/>
              <a:gd name="connsiteX18" fmla="*/ -986252 w 6539697"/>
              <a:gd name="connsiteY18" fmla="*/ 1968038 h 4269063"/>
              <a:gd name="connsiteX19" fmla="*/ 0 w 6539697"/>
              <a:gd name="connsiteY19" fmla="*/ 711511 h 4269063"/>
              <a:gd name="connsiteX20" fmla="*/ 0 w 6539697"/>
              <a:gd name="connsiteY20" fmla="*/ 711525 h 4269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9697" h="4269063" fill="none" extrusionOk="0">
                <a:moveTo>
                  <a:pt x="0" y="711525"/>
                </a:moveTo>
                <a:cubicBezTo>
                  <a:pt x="-14388" y="309779"/>
                  <a:pt x="358785" y="62093"/>
                  <a:pt x="711525" y="0"/>
                </a:cubicBezTo>
                <a:cubicBezTo>
                  <a:pt x="758005" y="-32033"/>
                  <a:pt x="1020117" y="-4727"/>
                  <a:pt x="1089950" y="0"/>
                </a:cubicBezTo>
                <a:lnTo>
                  <a:pt x="1089950" y="0"/>
                </a:lnTo>
                <a:cubicBezTo>
                  <a:pt x="1435945" y="-37825"/>
                  <a:pt x="2552848" y="103416"/>
                  <a:pt x="2724874" y="0"/>
                </a:cubicBezTo>
                <a:cubicBezTo>
                  <a:pt x="3795735" y="-167629"/>
                  <a:pt x="5496103" y="-24710"/>
                  <a:pt x="5828172" y="0"/>
                </a:cubicBezTo>
                <a:cubicBezTo>
                  <a:pt x="6279637" y="-14233"/>
                  <a:pt x="6539297" y="367413"/>
                  <a:pt x="6539697" y="711525"/>
                </a:cubicBezTo>
                <a:cubicBezTo>
                  <a:pt x="6539698" y="711519"/>
                  <a:pt x="6539696" y="711515"/>
                  <a:pt x="6539697" y="711511"/>
                </a:cubicBezTo>
                <a:lnTo>
                  <a:pt x="6539697" y="711511"/>
                </a:lnTo>
                <a:cubicBezTo>
                  <a:pt x="6535114" y="872901"/>
                  <a:pt x="6487971" y="1525198"/>
                  <a:pt x="6539697" y="1778776"/>
                </a:cubicBezTo>
                <a:cubicBezTo>
                  <a:pt x="6496623" y="2395768"/>
                  <a:pt x="6620048" y="2966800"/>
                  <a:pt x="6539697" y="3557538"/>
                </a:cubicBezTo>
                <a:cubicBezTo>
                  <a:pt x="6520351" y="3901326"/>
                  <a:pt x="6226842" y="4262965"/>
                  <a:pt x="5828172" y="4269063"/>
                </a:cubicBezTo>
                <a:cubicBezTo>
                  <a:pt x="4483351" y="4269932"/>
                  <a:pt x="3716509" y="4371623"/>
                  <a:pt x="2724874" y="4269063"/>
                </a:cubicBezTo>
                <a:cubicBezTo>
                  <a:pt x="2441434" y="4228945"/>
                  <a:pt x="1780404" y="4353932"/>
                  <a:pt x="1089950" y="4269063"/>
                </a:cubicBezTo>
                <a:lnTo>
                  <a:pt x="1089950" y="4269063"/>
                </a:lnTo>
                <a:cubicBezTo>
                  <a:pt x="990793" y="4278921"/>
                  <a:pt x="804563" y="4269099"/>
                  <a:pt x="711525" y="4269063"/>
                </a:cubicBezTo>
                <a:cubicBezTo>
                  <a:pt x="290395" y="4250764"/>
                  <a:pt x="4840" y="3948318"/>
                  <a:pt x="0" y="3557538"/>
                </a:cubicBezTo>
                <a:cubicBezTo>
                  <a:pt x="40373" y="3328583"/>
                  <a:pt x="29145" y="2020627"/>
                  <a:pt x="0" y="1778776"/>
                </a:cubicBezTo>
                <a:cubicBezTo>
                  <a:pt x="-464352" y="1840012"/>
                  <a:pt x="-793979" y="1927984"/>
                  <a:pt x="-986252" y="1968038"/>
                </a:cubicBezTo>
                <a:cubicBezTo>
                  <a:pt x="-730661" y="1586013"/>
                  <a:pt x="-478593" y="1223068"/>
                  <a:pt x="0" y="711511"/>
                </a:cubicBezTo>
                <a:cubicBezTo>
                  <a:pt x="-1" y="711518"/>
                  <a:pt x="0" y="711522"/>
                  <a:pt x="0" y="711525"/>
                </a:cubicBezTo>
                <a:close/>
              </a:path>
              <a:path w="6539697" h="4269063" stroke="0" extrusionOk="0">
                <a:moveTo>
                  <a:pt x="0" y="711525"/>
                </a:moveTo>
                <a:cubicBezTo>
                  <a:pt x="-23061" y="357996"/>
                  <a:pt x="363643" y="-30488"/>
                  <a:pt x="711525" y="0"/>
                </a:cubicBezTo>
                <a:cubicBezTo>
                  <a:pt x="847253" y="1761"/>
                  <a:pt x="1044298" y="-15021"/>
                  <a:pt x="1089950" y="0"/>
                </a:cubicBezTo>
                <a:lnTo>
                  <a:pt x="1089950" y="0"/>
                </a:lnTo>
                <a:cubicBezTo>
                  <a:pt x="1612570" y="-115022"/>
                  <a:pt x="2202136" y="-4817"/>
                  <a:pt x="2724874" y="0"/>
                </a:cubicBezTo>
                <a:cubicBezTo>
                  <a:pt x="4169999" y="-134364"/>
                  <a:pt x="5405560" y="130381"/>
                  <a:pt x="5828172" y="0"/>
                </a:cubicBezTo>
                <a:cubicBezTo>
                  <a:pt x="6204515" y="-39176"/>
                  <a:pt x="6595972" y="274937"/>
                  <a:pt x="6539697" y="711525"/>
                </a:cubicBezTo>
                <a:cubicBezTo>
                  <a:pt x="6539697" y="711522"/>
                  <a:pt x="6539698" y="711517"/>
                  <a:pt x="6539697" y="711511"/>
                </a:cubicBezTo>
                <a:lnTo>
                  <a:pt x="6539697" y="711511"/>
                </a:lnTo>
                <a:cubicBezTo>
                  <a:pt x="6588888" y="968561"/>
                  <a:pt x="6614572" y="1281757"/>
                  <a:pt x="6539697" y="1778776"/>
                </a:cubicBezTo>
                <a:cubicBezTo>
                  <a:pt x="6398782" y="2629541"/>
                  <a:pt x="6532151" y="2984748"/>
                  <a:pt x="6539697" y="3557538"/>
                </a:cubicBezTo>
                <a:cubicBezTo>
                  <a:pt x="6540545" y="3943511"/>
                  <a:pt x="6256346" y="4267919"/>
                  <a:pt x="5828172" y="4269063"/>
                </a:cubicBezTo>
                <a:cubicBezTo>
                  <a:pt x="4533932" y="4100028"/>
                  <a:pt x="3288223" y="4322363"/>
                  <a:pt x="2724874" y="4269063"/>
                </a:cubicBezTo>
                <a:cubicBezTo>
                  <a:pt x="2003713" y="4415078"/>
                  <a:pt x="1534469" y="4281577"/>
                  <a:pt x="1089950" y="4269063"/>
                </a:cubicBezTo>
                <a:lnTo>
                  <a:pt x="1089950" y="4269063"/>
                </a:lnTo>
                <a:cubicBezTo>
                  <a:pt x="909779" y="4257774"/>
                  <a:pt x="759834" y="4302812"/>
                  <a:pt x="711525" y="4269063"/>
                </a:cubicBezTo>
                <a:cubicBezTo>
                  <a:pt x="253129" y="4283617"/>
                  <a:pt x="45375" y="3915035"/>
                  <a:pt x="0" y="3557538"/>
                </a:cubicBezTo>
                <a:cubicBezTo>
                  <a:pt x="-142246" y="3266502"/>
                  <a:pt x="55695" y="2525332"/>
                  <a:pt x="0" y="1778776"/>
                </a:cubicBezTo>
                <a:cubicBezTo>
                  <a:pt x="-200454" y="1725729"/>
                  <a:pt x="-563630" y="1856911"/>
                  <a:pt x="-986252" y="1968038"/>
                </a:cubicBezTo>
                <a:cubicBezTo>
                  <a:pt x="-706324" y="1663027"/>
                  <a:pt x="-442829" y="1113722"/>
                  <a:pt x="0" y="711511"/>
                </a:cubicBezTo>
                <a:cubicBezTo>
                  <a:pt x="-1" y="711515"/>
                  <a:pt x="1" y="711524"/>
                  <a:pt x="0" y="711525"/>
                </a:cubicBez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xmlns="" sd="2842418190">
                  <a:prstGeom prst="wedgeRoundRectCallout">
                    <a:avLst>
                      <a:gd name="adj1" fmla="val -65081"/>
                      <a:gd name="adj2" fmla="val -390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80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CHIA SẺ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80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CẢM XÚC SAU BÀI</a:t>
            </a:r>
            <a:r>
              <a:rPr kumimoji="0" lang="en-US" sz="8000" b="1" i="0" u="none" strike="noStrike" kern="1200" cap="none" spc="0" normalizeH="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 HỌC</a:t>
            </a:r>
            <a:endParaRPr kumimoji="0" lang="en-US" sz="80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41333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1.66667E-6 -2.96296E-6 L -1.66667E-6 -0.07222 " pathEditMode="relative" rAng="0" ptsTypes="AA">
                                      <p:cBhvr>
                                        <p:cTn id="6" dur="250" accel="50000" decel="50000" autoRev="1" fill="hold">
                                          <p:stCondLst>
                                            <p:cond delay="0"/>
                                          </p:stCondLst>
                                        </p:cTn>
                                        <p:tgtEl>
                                          <p:spTgt spid="22">
                                            <p:txEl>
                                              <p:pRg st="0" end="0"/>
                                            </p:txEl>
                                          </p:spTgt>
                                        </p:tgtEl>
                                        <p:attrNameLst>
                                          <p:attrName>ppt_x</p:attrName>
                                          <p:attrName>ppt_y</p:attrName>
                                        </p:attrNameLst>
                                      </p:cBhvr>
                                      <p:rCtr x="0" y="-3611"/>
                                    </p:animMotion>
                                    <p:animRot by="1500000">
                                      <p:cBhvr>
                                        <p:cTn id="7" dur="125" fill="hold">
                                          <p:stCondLst>
                                            <p:cond delay="0"/>
                                          </p:stCondLst>
                                        </p:cTn>
                                        <p:tgtEl>
                                          <p:spTgt spid="22">
                                            <p:txEl>
                                              <p:pRg st="0" end="0"/>
                                            </p:txEl>
                                          </p:spTgt>
                                        </p:tgtEl>
                                        <p:attrNameLst>
                                          <p:attrName>r</p:attrName>
                                        </p:attrNameLst>
                                      </p:cBhvr>
                                    </p:animRot>
                                    <p:animRot by="-1500000">
                                      <p:cBhvr>
                                        <p:cTn id="8" dur="125" fill="hold">
                                          <p:stCondLst>
                                            <p:cond delay="125"/>
                                          </p:stCondLst>
                                        </p:cTn>
                                        <p:tgtEl>
                                          <p:spTgt spid="22">
                                            <p:txEl>
                                              <p:pRg st="0" end="0"/>
                                            </p:txEl>
                                          </p:spTgt>
                                        </p:tgtEl>
                                        <p:attrNameLst>
                                          <p:attrName>r</p:attrName>
                                        </p:attrNameLst>
                                      </p:cBhvr>
                                    </p:animRot>
                                    <p:animRot by="-1500000">
                                      <p:cBhvr>
                                        <p:cTn id="9" dur="125" fill="hold">
                                          <p:stCondLst>
                                            <p:cond delay="250"/>
                                          </p:stCondLst>
                                        </p:cTn>
                                        <p:tgtEl>
                                          <p:spTgt spid="22">
                                            <p:txEl>
                                              <p:pRg st="0" end="0"/>
                                            </p:txEl>
                                          </p:spTgt>
                                        </p:tgtEl>
                                        <p:attrNameLst>
                                          <p:attrName>r</p:attrName>
                                        </p:attrNameLst>
                                      </p:cBhvr>
                                    </p:animRot>
                                    <p:animRot by="1500000">
                                      <p:cBhvr>
                                        <p:cTn id="10" dur="125" fill="hold">
                                          <p:stCondLst>
                                            <p:cond delay="375"/>
                                          </p:stCondLst>
                                        </p:cTn>
                                        <p:tgtEl>
                                          <p:spTgt spid="22">
                                            <p:txEl>
                                              <p:pRg st="0" end="0"/>
                                            </p:txEl>
                                          </p:spTgt>
                                        </p:tgtEl>
                                        <p:attrNameLst>
                                          <p:attrName>r</p:attrName>
                                        </p:attrNameLst>
                                      </p:cBhvr>
                                    </p:animRot>
                                  </p:childTnLst>
                                </p:cTn>
                              </p:par>
                              <p:par>
                                <p:cTn id="11" presetID="34" presetClass="emph" presetSubtype="0" fill="hold" nodeType="withEffect">
                                  <p:stCondLst>
                                    <p:cond delay="0"/>
                                  </p:stCondLst>
                                  <p:iterate type="lt">
                                    <p:tmPct val="10000"/>
                                  </p:iterate>
                                  <p:childTnLst>
                                    <p:animMotion origin="layout" path="M 2.91667E-6 1.85185E-6 L 2.91667E-6 -0.07222 " pathEditMode="relative" rAng="0" ptsTypes="AA">
                                      <p:cBhvr>
                                        <p:cTn id="12" dur="250" accel="50000" decel="50000" autoRev="1" fill="hold">
                                          <p:stCondLst>
                                            <p:cond delay="0"/>
                                          </p:stCondLst>
                                        </p:cTn>
                                        <p:tgtEl>
                                          <p:spTgt spid="22">
                                            <p:txEl>
                                              <p:pRg st="1" end="1"/>
                                            </p:txEl>
                                          </p:spTgt>
                                        </p:tgtEl>
                                        <p:attrNameLst>
                                          <p:attrName>ppt_x</p:attrName>
                                          <p:attrName>ppt_y</p:attrName>
                                        </p:attrNameLst>
                                      </p:cBhvr>
                                      <p:rCtr x="0" y="-3611"/>
                                    </p:animMotion>
                                    <p:animRot by="1500000">
                                      <p:cBhvr>
                                        <p:cTn id="13" dur="125" fill="hold">
                                          <p:stCondLst>
                                            <p:cond delay="0"/>
                                          </p:stCondLst>
                                        </p:cTn>
                                        <p:tgtEl>
                                          <p:spTgt spid="22">
                                            <p:txEl>
                                              <p:pRg st="1" end="1"/>
                                            </p:txEl>
                                          </p:spTgt>
                                        </p:tgtEl>
                                        <p:attrNameLst>
                                          <p:attrName>r</p:attrName>
                                        </p:attrNameLst>
                                      </p:cBhvr>
                                    </p:animRot>
                                    <p:animRot by="-1500000">
                                      <p:cBhvr>
                                        <p:cTn id="14" dur="125" fill="hold">
                                          <p:stCondLst>
                                            <p:cond delay="125"/>
                                          </p:stCondLst>
                                        </p:cTn>
                                        <p:tgtEl>
                                          <p:spTgt spid="22">
                                            <p:txEl>
                                              <p:pRg st="1" end="1"/>
                                            </p:txEl>
                                          </p:spTgt>
                                        </p:tgtEl>
                                        <p:attrNameLst>
                                          <p:attrName>r</p:attrName>
                                        </p:attrNameLst>
                                      </p:cBhvr>
                                    </p:animRot>
                                    <p:animRot by="-1500000">
                                      <p:cBhvr>
                                        <p:cTn id="15" dur="125" fill="hold">
                                          <p:stCondLst>
                                            <p:cond delay="250"/>
                                          </p:stCondLst>
                                        </p:cTn>
                                        <p:tgtEl>
                                          <p:spTgt spid="22">
                                            <p:txEl>
                                              <p:pRg st="1" end="1"/>
                                            </p:txEl>
                                          </p:spTgt>
                                        </p:tgtEl>
                                        <p:attrNameLst>
                                          <p:attrName>r</p:attrName>
                                        </p:attrNameLst>
                                      </p:cBhvr>
                                    </p:animRot>
                                    <p:animRot by="1500000">
                                      <p:cBhvr>
                                        <p:cTn id="16" dur="125" fill="hold">
                                          <p:stCondLst>
                                            <p:cond delay="375"/>
                                          </p:stCondLst>
                                        </p:cTn>
                                        <p:tgtEl>
                                          <p:spTgt spid="22">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xmlns=""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xmlns="" id="{49CD258A-AD72-42B2-ACCF-A5966C93E4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xmlns="" id="{FCC04B38-87A0-4292-84B8-0EE3BAC31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xmlns="" id="{6760FB0B-1ABC-4A59-A737-277D091FD5A7}"/>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xmlns="" id="{CA6693FD-857D-4189-BA78-21BFBE636C2C}"/>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xmlns="" id="{7ACB3BA8-ACD1-4DBF-8113-171993D78EE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xmlns="" id="{ABCAA27F-064C-4803-B10A-7CC0637757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xmlns="" id="{09C9CDD6-0BAF-415B-A1AA-F363B4B7B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32" name="任意多边形: 形状 40">
            <a:extLst>
              <a:ext uri="{FF2B5EF4-FFF2-40B4-BE49-F238E27FC236}">
                <a16:creationId xmlns:a16="http://schemas.microsoft.com/office/drawing/2014/main" xmlns="" id="{1703DE5A-3214-7AF4-FDEF-62F64AD90B8D}"/>
              </a:ext>
            </a:extLst>
          </p:cNvPr>
          <p:cNvSpPr/>
          <p:nvPr/>
        </p:nvSpPr>
        <p:spPr>
          <a:xfrm>
            <a:off x="393406" y="1486781"/>
            <a:ext cx="11419366" cy="494651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21" name="TextBox 20">
            <a:extLst>
              <a:ext uri="{FF2B5EF4-FFF2-40B4-BE49-F238E27FC236}">
                <a16:creationId xmlns:a16="http://schemas.microsoft.com/office/drawing/2014/main" xmlns="" id="{A3F27F36-A653-BA39-8D53-004260FD561F}"/>
              </a:ext>
            </a:extLst>
          </p:cNvPr>
          <p:cNvSpPr txBox="1"/>
          <p:nvPr/>
        </p:nvSpPr>
        <p:spPr>
          <a:xfrm>
            <a:off x="2156874" y="2057457"/>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4" name="Picture 3">
            <a:extLst>
              <a:ext uri="{FF2B5EF4-FFF2-40B4-BE49-F238E27FC236}">
                <a16:creationId xmlns:a16="http://schemas.microsoft.com/office/drawing/2014/main" xmlns="" id="{91C75FD2-DB5D-B46E-AC05-3DE87F1BFEEF}"/>
              </a:ext>
            </a:extLst>
          </p:cNvPr>
          <p:cNvPicPr>
            <a:picLocks noChangeAspect="1"/>
          </p:cNvPicPr>
          <p:nvPr/>
        </p:nvPicPr>
        <p:blipFill>
          <a:blip r:embed="rId7"/>
          <a:stretch>
            <a:fillRect/>
          </a:stretch>
        </p:blipFill>
        <p:spPr>
          <a:xfrm rot="737208" flipH="1">
            <a:off x="964760" y="1974806"/>
            <a:ext cx="919996" cy="919996"/>
          </a:xfrm>
          <a:prstGeom prst="rect">
            <a:avLst/>
          </a:prstGeom>
        </p:spPr>
      </p:pic>
      <p:sp>
        <p:nvSpPr>
          <p:cNvPr id="26" name="TextBox 25">
            <a:extLst>
              <a:ext uri="{FF2B5EF4-FFF2-40B4-BE49-F238E27FC236}">
                <a16:creationId xmlns:a16="http://schemas.microsoft.com/office/drawing/2014/main" xmlns="" id="{1A4B3317-3CB7-E37B-C142-0E7102DBA1D4}"/>
              </a:ext>
            </a:extLst>
          </p:cNvPr>
          <p:cNvSpPr txBox="1"/>
          <p:nvPr/>
        </p:nvSpPr>
        <p:spPr>
          <a:xfrm>
            <a:off x="2156874" y="3038469"/>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7" name="Picture 26">
            <a:extLst>
              <a:ext uri="{FF2B5EF4-FFF2-40B4-BE49-F238E27FC236}">
                <a16:creationId xmlns:a16="http://schemas.microsoft.com/office/drawing/2014/main" xmlns="" id="{CEDF4C83-C1E5-2D50-E99B-DF6E188542C2}"/>
              </a:ext>
            </a:extLst>
          </p:cNvPr>
          <p:cNvPicPr>
            <a:picLocks noChangeAspect="1"/>
          </p:cNvPicPr>
          <p:nvPr/>
        </p:nvPicPr>
        <p:blipFill>
          <a:blip r:embed="rId7"/>
          <a:stretch>
            <a:fillRect/>
          </a:stretch>
        </p:blipFill>
        <p:spPr>
          <a:xfrm rot="737208" flipH="1">
            <a:off x="964760" y="2955818"/>
            <a:ext cx="919996" cy="919996"/>
          </a:xfrm>
          <a:prstGeom prst="rect">
            <a:avLst/>
          </a:prstGeom>
        </p:spPr>
      </p:pic>
      <p:sp>
        <p:nvSpPr>
          <p:cNvPr id="28" name="TextBox 27">
            <a:extLst>
              <a:ext uri="{FF2B5EF4-FFF2-40B4-BE49-F238E27FC236}">
                <a16:creationId xmlns:a16="http://schemas.microsoft.com/office/drawing/2014/main" xmlns="" id="{988619C9-B0DF-D585-0DCA-A86DA4A2423B}"/>
              </a:ext>
            </a:extLst>
          </p:cNvPr>
          <p:cNvSpPr txBox="1"/>
          <p:nvPr/>
        </p:nvSpPr>
        <p:spPr>
          <a:xfrm>
            <a:off x="2156874" y="4019481"/>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3" name="Picture 32">
            <a:extLst>
              <a:ext uri="{FF2B5EF4-FFF2-40B4-BE49-F238E27FC236}">
                <a16:creationId xmlns:a16="http://schemas.microsoft.com/office/drawing/2014/main" xmlns="" id="{26122BA4-8390-C61F-DF48-C767E6A00002}"/>
              </a:ext>
            </a:extLst>
          </p:cNvPr>
          <p:cNvPicPr>
            <a:picLocks noChangeAspect="1"/>
          </p:cNvPicPr>
          <p:nvPr/>
        </p:nvPicPr>
        <p:blipFill>
          <a:blip r:embed="rId7"/>
          <a:stretch>
            <a:fillRect/>
          </a:stretch>
        </p:blipFill>
        <p:spPr>
          <a:xfrm rot="737208" flipH="1">
            <a:off x="964760" y="3936830"/>
            <a:ext cx="919996" cy="919996"/>
          </a:xfrm>
          <a:prstGeom prst="rect">
            <a:avLst/>
          </a:prstGeom>
        </p:spPr>
      </p:pic>
      <p:sp>
        <p:nvSpPr>
          <p:cNvPr id="34" name="TextBox 33">
            <a:extLst>
              <a:ext uri="{FF2B5EF4-FFF2-40B4-BE49-F238E27FC236}">
                <a16:creationId xmlns:a16="http://schemas.microsoft.com/office/drawing/2014/main" xmlns="" id="{D4047A18-8DAB-B3CC-033C-551E777B3248}"/>
              </a:ext>
            </a:extLst>
          </p:cNvPr>
          <p:cNvSpPr txBox="1"/>
          <p:nvPr/>
        </p:nvSpPr>
        <p:spPr>
          <a:xfrm>
            <a:off x="2156874" y="5000493"/>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5" name="Picture 34">
            <a:extLst>
              <a:ext uri="{FF2B5EF4-FFF2-40B4-BE49-F238E27FC236}">
                <a16:creationId xmlns:a16="http://schemas.microsoft.com/office/drawing/2014/main" xmlns="" id="{D90EC41F-9B54-F5B6-6F4E-48597D3D4083}"/>
              </a:ext>
            </a:extLst>
          </p:cNvPr>
          <p:cNvPicPr>
            <a:picLocks noChangeAspect="1"/>
          </p:cNvPicPr>
          <p:nvPr/>
        </p:nvPicPr>
        <p:blipFill>
          <a:blip r:embed="rId7"/>
          <a:stretch>
            <a:fillRect/>
          </a:stretch>
        </p:blipFill>
        <p:spPr>
          <a:xfrm rot="737208" flipH="1">
            <a:off x="964760" y="4917842"/>
            <a:ext cx="919996" cy="919996"/>
          </a:xfrm>
          <a:prstGeom prst="rect">
            <a:avLst/>
          </a:prstGeom>
        </p:spPr>
      </p:pic>
      <p:pic>
        <p:nvPicPr>
          <p:cNvPr id="2" name="Picture 1">
            <a:extLst>
              <a:ext uri="{FF2B5EF4-FFF2-40B4-BE49-F238E27FC236}">
                <a16:creationId xmlns:a16="http://schemas.microsoft.com/office/drawing/2014/main" xmlns="" id="{3C4A6500-032A-D833-0421-0FC6037A8141}"/>
              </a:ext>
            </a:extLst>
          </p:cNvPr>
          <p:cNvPicPr>
            <a:picLocks noChangeAspect="1"/>
          </p:cNvPicPr>
          <p:nvPr/>
        </p:nvPicPr>
        <p:blipFill>
          <a:blip r:embed="rId8"/>
          <a:stretch>
            <a:fillRect/>
          </a:stretch>
        </p:blipFill>
        <p:spPr>
          <a:xfrm>
            <a:off x="3057896" y="-140301"/>
            <a:ext cx="6096528" cy="2139881"/>
          </a:xfrm>
          <a:prstGeom prst="rect">
            <a:avLst/>
          </a:prstGeom>
        </p:spPr>
      </p:pic>
    </p:spTree>
    <p:extLst>
      <p:ext uri="{BB962C8B-B14F-4D97-AF65-F5344CB8AC3E}">
        <p14:creationId xmlns:p14="http://schemas.microsoft.com/office/powerpoint/2010/main" val="27707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strips(downLeft)">
                                      <p:cBhvr>
                                        <p:cTn id="7" dur="1000"/>
                                        <p:tgtEl>
                                          <p:spTgt spid="32"/>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21">
                                            <p:txEl>
                                              <p:pRg st="0" end="0"/>
                                            </p:txEl>
                                          </p:spTgt>
                                        </p:tgtEl>
                                        <p:attrNameLst>
                                          <p:attrName>style.visibility</p:attrName>
                                        </p:attrNameLst>
                                      </p:cBhvr>
                                      <p:to>
                                        <p:strVal val="visible"/>
                                      </p:to>
                                    </p:set>
                                    <p:animEffect transition="in" filter="wipe(left)">
                                      <p:cBhvr>
                                        <p:cTn id="15" dur="500"/>
                                        <p:tgtEl>
                                          <p:spTgt spid="21">
                                            <p:txEl>
                                              <p:pRg st="0" end="0"/>
                                            </p:txEl>
                                          </p:spTgt>
                                        </p:tgtEl>
                                      </p:cBhvr>
                                    </p:animEffect>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left)">
                                      <p:cBhvr>
                                        <p:cTn id="19" dur="500"/>
                                        <p:tgtEl>
                                          <p:spTgt spid="27"/>
                                        </p:tgtEl>
                                      </p:cBhvr>
                                    </p:animEffect>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26">
                                            <p:txEl>
                                              <p:pRg st="0" end="0"/>
                                            </p:txEl>
                                          </p:spTgt>
                                        </p:tgtEl>
                                        <p:attrNameLst>
                                          <p:attrName>style.visibility</p:attrName>
                                        </p:attrNameLst>
                                      </p:cBhvr>
                                      <p:to>
                                        <p:strVal val="visible"/>
                                      </p:to>
                                    </p:set>
                                    <p:animEffect transition="in" filter="wipe(left)">
                                      <p:cBhvr>
                                        <p:cTn id="23" dur="500"/>
                                        <p:tgtEl>
                                          <p:spTgt spid="26">
                                            <p:txEl>
                                              <p:pRg st="0" end="0"/>
                                            </p:txEl>
                                          </p:spTgt>
                                        </p:tgtEl>
                                      </p:cBhvr>
                                    </p:animEffect>
                                  </p:childTnLst>
                                </p:cTn>
                              </p:par>
                            </p:childTnLst>
                          </p:cTn>
                        </p:par>
                        <p:par>
                          <p:cTn id="24" fill="hold">
                            <p:stCondLst>
                              <p:cond delay="3000"/>
                            </p:stCondLst>
                            <p:childTnLst>
                              <p:par>
                                <p:cTn id="25" presetID="22" presetClass="entr" presetSubtype="8"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left)">
                                      <p:cBhvr>
                                        <p:cTn id="27" dur="500"/>
                                        <p:tgtEl>
                                          <p:spTgt spid="33"/>
                                        </p:tgtEl>
                                      </p:cBhvr>
                                    </p:animEffect>
                                  </p:childTnLst>
                                </p:cTn>
                              </p:par>
                            </p:childTnLst>
                          </p:cTn>
                        </p:par>
                        <p:par>
                          <p:cTn id="28" fill="hold">
                            <p:stCondLst>
                              <p:cond delay="3500"/>
                            </p:stCondLst>
                            <p:childTnLst>
                              <p:par>
                                <p:cTn id="29" presetID="22" presetClass="entr" presetSubtype="8" fill="hold" grpId="0" nodeType="afterEffect">
                                  <p:stCondLst>
                                    <p:cond delay="0"/>
                                  </p:stCondLst>
                                  <p:childTnLst>
                                    <p:set>
                                      <p:cBhvr>
                                        <p:cTn id="30" dur="1" fill="hold">
                                          <p:stCondLst>
                                            <p:cond delay="0"/>
                                          </p:stCondLst>
                                        </p:cTn>
                                        <p:tgtEl>
                                          <p:spTgt spid="28">
                                            <p:txEl>
                                              <p:pRg st="0" end="0"/>
                                            </p:txEl>
                                          </p:spTgt>
                                        </p:tgtEl>
                                        <p:attrNameLst>
                                          <p:attrName>style.visibility</p:attrName>
                                        </p:attrNameLst>
                                      </p:cBhvr>
                                      <p:to>
                                        <p:strVal val="visible"/>
                                      </p:to>
                                    </p:set>
                                    <p:animEffect transition="in" filter="wipe(left)">
                                      <p:cBhvr>
                                        <p:cTn id="31" dur="500"/>
                                        <p:tgtEl>
                                          <p:spTgt spid="28">
                                            <p:txEl>
                                              <p:pRg st="0" end="0"/>
                                            </p:txEl>
                                          </p:spTgt>
                                        </p:tgtEl>
                                      </p:cBhvr>
                                    </p:animEffect>
                                  </p:childTnLst>
                                </p:cTn>
                              </p:par>
                            </p:childTnLst>
                          </p:cTn>
                        </p:par>
                        <p:par>
                          <p:cTn id="32" fill="hold">
                            <p:stCondLst>
                              <p:cond delay="4000"/>
                            </p:stCondLst>
                            <p:childTnLst>
                              <p:par>
                                <p:cTn id="33" presetID="22" presetClass="entr" presetSubtype="8" fill="hold" nodeType="after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wipe(left)">
                                      <p:cBhvr>
                                        <p:cTn id="35" dur="500"/>
                                        <p:tgtEl>
                                          <p:spTgt spid="35"/>
                                        </p:tgtEl>
                                      </p:cBhvr>
                                    </p:animEffect>
                                  </p:childTnLst>
                                </p:cTn>
                              </p:par>
                            </p:childTnLst>
                          </p:cTn>
                        </p:par>
                        <p:par>
                          <p:cTn id="36" fill="hold">
                            <p:stCondLst>
                              <p:cond delay="4500"/>
                            </p:stCondLst>
                            <p:childTnLst>
                              <p:par>
                                <p:cTn id="37" presetID="22" presetClass="entr" presetSubtype="8" fill="hold" grpId="0" nodeType="afterEffect">
                                  <p:stCondLst>
                                    <p:cond delay="0"/>
                                  </p:stCondLst>
                                  <p:childTnLst>
                                    <p:set>
                                      <p:cBhvr>
                                        <p:cTn id="38" dur="1" fill="hold">
                                          <p:stCondLst>
                                            <p:cond delay="0"/>
                                          </p:stCondLst>
                                        </p:cTn>
                                        <p:tgtEl>
                                          <p:spTgt spid="34">
                                            <p:txEl>
                                              <p:pRg st="0" end="0"/>
                                            </p:txEl>
                                          </p:spTgt>
                                        </p:tgtEl>
                                        <p:attrNameLst>
                                          <p:attrName>style.visibility</p:attrName>
                                        </p:attrNameLst>
                                      </p:cBhvr>
                                      <p:to>
                                        <p:strVal val="visible"/>
                                      </p:to>
                                    </p:set>
                                    <p:animEffect transition="in" filter="wipe(left)">
                                      <p:cBhvr>
                                        <p:cTn id="39"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1" grpId="0" uiExpand="1" build="p"/>
      <p:bldP spid="26" grpId="0" uiExpand="1" build="p"/>
      <p:bldP spid="28" grpId="0" uiExpand="1" build="p"/>
      <p:bldP spid="34"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1" name="图片 2">
            <a:extLst>
              <a:ext uri="{FF2B5EF4-FFF2-40B4-BE49-F238E27FC236}">
                <a16:creationId xmlns:a16="http://schemas.microsoft.com/office/drawing/2014/main" xmlns="" id="{9BDB2558-146E-F4F2-0347-850C531AB926}"/>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743" name="图片 39">
            <a:extLst>
              <a:ext uri="{FF2B5EF4-FFF2-40B4-BE49-F238E27FC236}">
                <a16:creationId xmlns:a16="http://schemas.microsoft.com/office/drawing/2014/main" xmlns="" id="{C8BC8085-626A-C05A-67A0-BF7AE3C95508}"/>
              </a:ext>
            </a:extLst>
          </p:cNvPr>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744" name="图片 38">
            <a:extLst>
              <a:ext uri="{FF2B5EF4-FFF2-40B4-BE49-F238E27FC236}">
                <a16:creationId xmlns:a16="http://schemas.microsoft.com/office/drawing/2014/main" xmlns="" id="{610E773D-0253-9C84-ACBE-AF8BB8794A67}"/>
              </a:ext>
            </a:extLst>
          </p:cNvPr>
          <p:cNvPicPr>
            <a:picLocks noChangeAspect="1"/>
          </p:cNvPicPr>
          <p:nvPr/>
        </p:nvPicPr>
        <p:blipFill>
          <a:blip r:embed="rId4"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745" name="图片 37">
            <a:extLst>
              <a:ext uri="{FF2B5EF4-FFF2-40B4-BE49-F238E27FC236}">
                <a16:creationId xmlns:a16="http://schemas.microsoft.com/office/drawing/2014/main" xmlns="" id="{F0ADCB7B-7EAA-D1BE-ECC1-72A26236F28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746" name="图片 43">
            <a:extLst>
              <a:ext uri="{FF2B5EF4-FFF2-40B4-BE49-F238E27FC236}">
                <a16:creationId xmlns:a16="http://schemas.microsoft.com/office/drawing/2014/main" xmlns="" id="{8A17ABA0-3889-6702-6E8B-0D4BAE06C460}"/>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74855" y="509509"/>
            <a:ext cx="4910533" cy="6858000"/>
          </a:xfrm>
          <a:prstGeom prst="rect">
            <a:avLst/>
          </a:prstGeom>
        </p:spPr>
      </p:pic>
      <p:pic>
        <p:nvPicPr>
          <p:cNvPr id="747" name="图片 44">
            <a:extLst>
              <a:ext uri="{FF2B5EF4-FFF2-40B4-BE49-F238E27FC236}">
                <a16:creationId xmlns:a16="http://schemas.microsoft.com/office/drawing/2014/main" xmlns="" id="{713E04B5-4BFD-B5B7-6703-C22201B6C863}"/>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293505" y="80340"/>
            <a:ext cx="4910533" cy="6858000"/>
          </a:xfrm>
          <a:prstGeom prst="rect">
            <a:avLst/>
          </a:prstGeom>
        </p:spPr>
      </p:pic>
      <p:pic>
        <p:nvPicPr>
          <p:cNvPr id="748" name="图片 45">
            <a:extLst>
              <a:ext uri="{FF2B5EF4-FFF2-40B4-BE49-F238E27FC236}">
                <a16:creationId xmlns:a16="http://schemas.microsoft.com/office/drawing/2014/main" xmlns="" id="{38B3CEA9-552D-EB60-C19C-0DB67DBEB024}"/>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749" name="组合 1">
            <a:extLst>
              <a:ext uri="{FF2B5EF4-FFF2-40B4-BE49-F238E27FC236}">
                <a16:creationId xmlns:a16="http://schemas.microsoft.com/office/drawing/2014/main" xmlns="" id="{2B9532B0-D67D-AEBA-316E-D260D9057D62}"/>
              </a:ext>
            </a:extLst>
          </p:cNvPr>
          <p:cNvGrpSpPr/>
          <p:nvPr/>
        </p:nvGrpSpPr>
        <p:grpSpPr>
          <a:xfrm>
            <a:off x="0" y="5207000"/>
            <a:ext cx="12192000" cy="1650999"/>
            <a:chOff x="0" y="5207000"/>
            <a:chExt cx="12192000" cy="1650999"/>
          </a:xfrm>
        </p:grpSpPr>
        <p:pic>
          <p:nvPicPr>
            <p:cNvPr id="750" name="图片 5">
              <a:extLst>
                <a:ext uri="{FF2B5EF4-FFF2-40B4-BE49-F238E27FC236}">
                  <a16:creationId xmlns:a16="http://schemas.microsoft.com/office/drawing/2014/main" xmlns="" id="{EC45ED9F-1673-28FC-0856-5DFEA8ECEEDA}"/>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751" name="图片 7">
              <a:extLst>
                <a:ext uri="{FF2B5EF4-FFF2-40B4-BE49-F238E27FC236}">
                  <a16:creationId xmlns:a16="http://schemas.microsoft.com/office/drawing/2014/main" xmlns="" id="{24BC7ECC-C419-A010-AB6A-02EB4E847912}"/>
                </a:ext>
              </a:extLst>
            </p:cNvPr>
            <p:cNvPicPr>
              <a:picLocks noChangeAspect="1"/>
            </p:cNvPicPr>
            <p:nvPr/>
          </p:nvPicPr>
          <p:blipFill>
            <a:blip r:embed="rId8" cstate="print">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752" name="图片 24">
              <a:extLst>
                <a:ext uri="{FF2B5EF4-FFF2-40B4-BE49-F238E27FC236}">
                  <a16:creationId xmlns:a16="http://schemas.microsoft.com/office/drawing/2014/main" xmlns="" id="{81DE3EF4-7EF6-103C-B46D-907CE3F0C9CB}"/>
                </a:ext>
              </a:extLst>
            </p:cNvPr>
            <p:cNvPicPr>
              <a:picLocks noChangeAspect="1"/>
            </p:cNvPicPr>
            <p:nvPr/>
          </p:nvPicPr>
          <p:blipFill>
            <a:blip r:embed="rId10"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753" name="图片 23">
              <a:extLst>
                <a:ext uri="{FF2B5EF4-FFF2-40B4-BE49-F238E27FC236}">
                  <a16:creationId xmlns:a16="http://schemas.microsoft.com/office/drawing/2014/main" xmlns="" id="{8368BE30-3EF6-2E7F-9D4C-913F77455B28}"/>
                </a:ext>
              </a:extLst>
            </p:cNvPr>
            <p:cNvPicPr>
              <a:picLocks noChangeAspect="1"/>
            </p:cNvPicPr>
            <p:nvPr/>
          </p:nvPicPr>
          <p:blipFill>
            <a:blip r:embed="rId11"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754" name="图片 9">
              <a:extLst>
                <a:ext uri="{FF2B5EF4-FFF2-40B4-BE49-F238E27FC236}">
                  <a16:creationId xmlns:a16="http://schemas.microsoft.com/office/drawing/2014/main" xmlns="" id="{70DA4067-AB1E-BB6A-8D46-1F508B87F4B2}"/>
                </a:ext>
              </a:extLst>
            </p:cNvPr>
            <p:cNvPicPr>
              <a:picLocks noChangeAspect="1"/>
            </p:cNvPicPr>
            <p:nvPr/>
          </p:nvPicPr>
          <p:blipFill>
            <a:blip r:embed="rId12">
              <a:extLst>
                <a:ext uri="{BEBA8EAE-BF5A-486C-A8C5-ECC9F3942E4B}">
                  <a14:imgProps xmlns:a14="http://schemas.microsoft.com/office/drawing/2010/main">
                    <a14:imgLayer r:embed="rId13">
                      <a14:imgEffect>
                        <a14:saturation sat="200000"/>
                      </a14:imgEffect>
                    </a14:imgLayer>
                  </a14:imgProps>
                </a:ex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755" name="图片 12">
              <a:extLst>
                <a:ext uri="{FF2B5EF4-FFF2-40B4-BE49-F238E27FC236}">
                  <a16:creationId xmlns:a16="http://schemas.microsoft.com/office/drawing/2014/main" xmlns="" id="{4CB146F7-1132-1531-2CCF-C40C80F9F48A}"/>
                </a:ext>
              </a:extLst>
            </p:cNvPr>
            <p:cNvPicPr>
              <a:picLocks noChangeAspect="1"/>
            </p:cNvPicPr>
            <p:nvPr/>
          </p:nvPicPr>
          <p:blipFill>
            <a:blip r:embed="rId14" cstate="print">
              <a:extLst>
                <a:ext uri="{BEBA8EAE-BF5A-486C-A8C5-ECC9F3942E4B}">
                  <a14:imgProps xmlns:a14="http://schemas.microsoft.com/office/drawing/2010/main">
                    <a14:imgLayer r:embed="rId15">
                      <a14:imgEffect>
                        <a14:saturation sat="200000"/>
                      </a14:imgEffect>
                    </a14:imgLayer>
                  </a14:imgProps>
                </a:ex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756" name="图片 22">
              <a:extLst>
                <a:ext uri="{FF2B5EF4-FFF2-40B4-BE49-F238E27FC236}">
                  <a16:creationId xmlns:a16="http://schemas.microsoft.com/office/drawing/2014/main" xmlns="" id="{A10E2525-8B01-AC52-3111-AECE746ACBB5}"/>
                </a:ext>
              </a:extLst>
            </p:cNvPr>
            <p:cNvPicPr>
              <a:picLocks noChangeAspect="1"/>
            </p:cNvPicPr>
            <p:nvPr/>
          </p:nvPicPr>
          <p:blipFill>
            <a:blip r:embed="rId1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grpSp>
        <p:nvGrpSpPr>
          <p:cNvPr id="26" name="组合 69">
            <a:extLst>
              <a:ext uri="{FF2B5EF4-FFF2-40B4-BE49-F238E27FC236}">
                <a16:creationId xmlns:a16="http://schemas.microsoft.com/office/drawing/2014/main" xmlns="" id="{7B9ED8BC-E0CC-8A0B-2531-BCA96E30799D}"/>
              </a:ext>
            </a:extLst>
          </p:cNvPr>
          <p:cNvGrpSpPr/>
          <p:nvPr/>
        </p:nvGrpSpPr>
        <p:grpSpPr>
          <a:xfrm>
            <a:off x="3859624" y="3270604"/>
            <a:ext cx="4086960" cy="2608564"/>
            <a:chOff x="5736735" y="2728183"/>
            <a:chExt cx="5516445" cy="3428646"/>
          </a:xfrm>
        </p:grpSpPr>
        <p:pic>
          <p:nvPicPr>
            <p:cNvPr id="27" name="图片 68">
              <a:extLst>
                <a:ext uri="{FF2B5EF4-FFF2-40B4-BE49-F238E27FC236}">
                  <a16:creationId xmlns:a16="http://schemas.microsoft.com/office/drawing/2014/main" xmlns="" id="{20413057-8F6E-1088-DFA8-243D1A598051}"/>
                </a:ext>
              </a:extLst>
            </p:cNvPr>
            <p:cNvPicPr>
              <a:picLocks noChangeAspect="1"/>
            </p:cNvPicPr>
            <p:nvPr/>
          </p:nvPicPr>
          <p:blipFill>
            <a:blip r:embed="rId17"/>
            <a:srcRect t="11154" r="55753"/>
            <a:stretch>
              <a:fillRect/>
            </a:stretch>
          </p:blipFill>
          <p:spPr>
            <a:xfrm rot="1517539">
              <a:off x="5736735" y="2728183"/>
              <a:ext cx="3487868" cy="3428646"/>
            </a:xfrm>
            <a:custGeom>
              <a:avLst/>
              <a:gdLst>
                <a:gd name="connsiteX0" fmla="*/ 0 w 3487868"/>
                <a:gd name="connsiteY0" fmla="*/ 0 h 3428646"/>
                <a:gd name="connsiteX1" fmla="*/ 3487868 w 3487868"/>
                <a:gd name="connsiteY1" fmla="*/ 0 h 3428646"/>
                <a:gd name="connsiteX2" fmla="*/ 3487868 w 3487868"/>
                <a:gd name="connsiteY2" fmla="*/ 3428646 h 3428646"/>
                <a:gd name="connsiteX3" fmla="*/ 0 w 3487868"/>
                <a:gd name="connsiteY3" fmla="*/ 3428646 h 3428646"/>
                <a:gd name="connsiteX4" fmla="*/ 0 w 3487868"/>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7868" h="3428646">
                  <a:moveTo>
                    <a:pt x="0" y="0"/>
                  </a:moveTo>
                  <a:lnTo>
                    <a:pt x="3487868" y="0"/>
                  </a:lnTo>
                  <a:lnTo>
                    <a:pt x="3487868" y="3428646"/>
                  </a:lnTo>
                  <a:lnTo>
                    <a:pt x="0" y="3428646"/>
                  </a:lnTo>
                  <a:lnTo>
                    <a:pt x="0" y="0"/>
                  </a:lnTo>
                  <a:close/>
                </a:path>
              </a:pathLst>
            </a:custGeom>
          </p:spPr>
        </p:pic>
        <p:pic>
          <p:nvPicPr>
            <p:cNvPr id="28" name="图片 67">
              <a:extLst>
                <a:ext uri="{FF2B5EF4-FFF2-40B4-BE49-F238E27FC236}">
                  <a16:creationId xmlns:a16="http://schemas.microsoft.com/office/drawing/2014/main" xmlns="" id="{DE6D96F0-CC99-AD53-66E0-890D8FF3F76D}"/>
                </a:ext>
              </a:extLst>
            </p:cNvPr>
            <p:cNvPicPr>
              <a:picLocks noChangeAspect="1"/>
            </p:cNvPicPr>
            <p:nvPr/>
          </p:nvPicPr>
          <p:blipFill>
            <a:blip r:embed="rId17"/>
            <a:srcRect l="52736" t="11154"/>
            <a:stretch>
              <a:fillRect/>
            </a:stretch>
          </p:blipFill>
          <p:spPr>
            <a:xfrm rot="20391307">
              <a:off x="8148797" y="3287526"/>
              <a:ext cx="3104383" cy="2856840"/>
            </a:xfrm>
            <a:custGeom>
              <a:avLst/>
              <a:gdLst>
                <a:gd name="connsiteX0" fmla="*/ 0 w 3725735"/>
                <a:gd name="connsiteY0" fmla="*/ 0 h 3428646"/>
                <a:gd name="connsiteX1" fmla="*/ 3725735 w 3725735"/>
                <a:gd name="connsiteY1" fmla="*/ 0 h 3428646"/>
                <a:gd name="connsiteX2" fmla="*/ 3725735 w 3725735"/>
                <a:gd name="connsiteY2" fmla="*/ 3428646 h 3428646"/>
                <a:gd name="connsiteX3" fmla="*/ 0 w 3725735"/>
                <a:gd name="connsiteY3" fmla="*/ 3428646 h 3428646"/>
                <a:gd name="connsiteX4" fmla="*/ 0 w 3725735"/>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735" h="3428646">
                  <a:moveTo>
                    <a:pt x="0" y="0"/>
                  </a:moveTo>
                  <a:lnTo>
                    <a:pt x="3725735" y="0"/>
                  </a:lnTo>
                  <a:lnTo>
                    <a:pt x="3725735" y="3428646"/>
                  </a:lnTo>
                  <a:lnTo>
                    <a:pt x="0" y="3428646"/>
                  </a:lnTo>
                  <a:lnTo>
                    <a:pt x="0" y="0"/>
                  </a:lnTo>
                  <a:close/>
                </a:path>
              </a:pathLst>
            </a:custGeom>
          </p:spPr>
        </p:pic>
      </p:grpSp>
      <p:pic>
        <p:nvPicPr>
          <p:cNvPr id="739" name="Picture 738">
            <a:extLst>
              <a:ext uri="{FF2B5EF4-FFF2-40B4-BE49-F238E27FC236}">
                <a16:creationId xmlns:a16="http://schemas.microsoft.com/office/drawing/2014/main" xmlns="" id="{4BF97804-7806-4D8A-A2BB-30C6504D1C76}"/>
              </a:ext>
            </a:extLst>
          </p:cNvPr>
          <p:cNvPicPr>
            <a:picLocks noChangeAspect="1"/>
          </p:cNvPicPr>
          <p:nvPr/>
        </p:nvPicPr>
        <p:blipFill>
          <a:blip r:embed="rId18"/>
          <a:stretch>
            <a:fillRect/>
          </a:stretch>
        </p:blipFill>
        <p:spPr>
          <a:xfrm>
            <a:off x="8675642" y="3004145"/>
            <a:ext cx="2234055" cy="2921023"/>
          </a:xfrm>
          <a:prstGeom prst="rect">
            <a:avLst/>
          </a:prstGeom>
        </p:spPr>
      </p:pic>
      <p:pic>
        <p:nvPicPr>
          <p:cNvPr id="740" name="Picture 739">
            <a:extLst>
              <a:ext uri="{FF2B5EF4-FFF2-40B4-BE49-F238E27FC236}">
                <a16:creationId xmlns:a16="http://schemas.microsoft.com/office/drawing/2014/main" xmlns="" id="{DE9E9D6F-E11C-4B10-1377-F0D1089E23F7}"/>
              </a:ext>
            </a:extLst>
          </p:cNvPr>
          <p:cNvPicPr>
            <a:picLocks noChangeAspect="1"/>
          </p:cNvPicPr>
          <p:nvPr/>
        </p:nvPicPr>
        <p:blipFill>
          <a:blip r:embed="rId19"/>
          <a:stretch>
            <a:fillRect/>
          </a:stretch>
        </p:blipFill>
        <p:spPr>
          <a:xfrm>
            <a:off x="1243591" y="3081162"/>
            <a:ext cx="1975893" cy="2921023"/>
          </a:xfrm>
          <a:prstGeom prst="rect">
            <a:avLst/>
          </a:prstGeom>
        </p:spPr>
      </p:pic>
      <p:pic>
        <p:nvPicPr>
          <p:cNvPr id="2" name="Picture 1">
            <a:extLst>
              <a:ext uri="{FF2B5EF4-FFF2-40B4-BE49-F238E27FC236}">
                <a16:creationId xmlns:a16="http://schemas.microsoft.com/office/drawing/2014/main" xmlns="" id="{FE5851CB-3FF2-90B1-09C3-2B6B0AA13C27}"/>
              </a:ext>
            </a:extLst>
          </p:cNvPr>
          <p:cNvPicPr>
            <a:picLocks noChangeAspect="1"/>
          </p:cNvPicPr>
          <p:nvPr/>
        </p:nvPicPr>
        <p:blipFill>
          <a:blip r:embed="rId20"/>
          <a:stretch>
            <a:fillRect/>
          </a:stretch>
        </p:blipFill>
        <p:spPr>
          <a:xfrm>
            <a:off x="1992029" y="104443"/>
            <a:ext cx="8004742" cy="4718713"/>
          </a:xfrm>
          <a:prstGeom prst="rect">
            <a:avLst/>
          </a:prstGeom>
        </p:spPr>
      </p:pic>
    </p:spTree>
    <p:extLst>
      <p:ext uri="{BB962C8B-B14F-4D97-AF65-F5344CB8AC3E}">
        <p14:creationId xmlns:p14="http://schemas.microsoft.com/office/powerpoint/2010/main" val="1294016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26"/>
                                        </p:tgtEl>
                                        <p:attrNameLst>
                                          <p:attrName>r</p:attrName>
                                        </p:attrNameLst>
                                      </p:cBhvr>
                                    </p:animRot>
                                    <p:animRot by="-240000">
                                      <p:cBhvr>
                                        <p:cTn id="11" dur="200" fill="hold">
                                          <p:stCondLst>
                                            <p:cond delay="200"/>
                                          </p:stCondLst>
                                        </p:cTn>
                                        <p:tgtEl>
                                          <p:spTgt spid="26"/>
                                        </p:tgtEl>
                                        <p:attrNameLst>
                                          <p:attrName>r</p:attrName>
                                        </p:attrNameLst>
                                      </p:cBhvr>
                                    </p:animRot>
                                    <p:animRot by="240000">
                                      <p:cBhvr>
                                        <p:cTn id="12" dur="200" fill="hold">
                                          <p:stCondLst>
                                            <p:cond delay="400"/>
                                          </p:stCondLst>
                                        </p:cTn>
                                        <p:tgtEl>
                                          <p:spTgt spid="26"/>
                                        </p:tgtEl>
                                        <p:attrNameLst>
                                          <p:attrName>r</p:attrName>
                                        </p:attrNameLst>
                                      </p:cBhvr>
                                    </p:animRot>
                                    <p:animRot by="-240000">
                                      <p:cBhvr>
                                        <p:cTn id="13" dur="200" fill="hold">
                                          <p:stCondLst>
                                            <p:cond delay="600"/>
                                          </p:stCondLst>
                                        </p:cTn>
                                        <p:tgtEl>
                                          <p:spTgt spid="26"/>
                                        </p:tgtEl>
                                        <p:attrNameLst>
                                          <p:attrName>r</p:attrName>
                                        </p:attrNameLst>
                                      </p:cBhvr>
                                    </p:animRot>
                                    <p:animRot by="120000">
                                      <p:cBhvr>
                                        <p:cTn id="14" dur="200" fill="hold">
                                          <p:stCondLst>
                                            <p:cond delay="800"/>
                                          </p:stCondLst>
                                        </p:cTn>
                                        <p:tgtEl>
                                          <p:spTgt spid="26"/>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749"/>
                                        </p:tgtEl>
                                        <p:attrNameLst>
                                          <p:attrName>style.visibility</p:attrName>
                                        </p:attrNameLst>
                                      </p:cBhvr>
                                      <p:to>
                                        <p:strVal val="visible"/>
                                      </p:to>
                                    </p:set>
                                    <p:animEffect transition="in" filter="fade">
                                      <p:cBhvr>
                                        <p:cTn id="17" dur="500"/>
                                        <p:tgtEl>
                                          <p:spTgt spid="749"/>
                                        </p:tgtEl>
                                      </p:cBhvr>
                                    </p:animEffect>
                                  </p:childTnLst>
                                </p:cTn>
                              </p:par>
                              <p:par>
                                <p:cTn id="18" presetID="10" presetClass="entr" presetSubtype="0" fill="hold" nodeType="withEffect">
                                  <p:stCondLst>
                                    <p:cond delay="0"/>
                                  </p:stCondLst>
                                  <p:childTnLst>
                                    <p:set>
                                      <p:cBhvr>
                                        <p:cTn id="19" dur="1" fill="hold">
                                          <p:stCondLst>
                                            <p:cond delay="0"/>
                                          </p:stCondLst>
                                        </p:cTn>
                                        <p:tgtEl>
                                          <p:spTgt spid="745"/>
                                        </p:tgtEl>
                                        <p:attrNameLst>
                                          <p:attrName>style.visibility</p:attrName>
                                        </p:attrNameLst>
                                      </p:cBhvr>
                                      <p:to>
                                        <p:strVal val="visible"/>
                                      </p:to>
                                    </p:set>
                                    <p:animEffect transition="in" filter="fade">
                                      <p:cBhvr>
                                        <p:cTn id="20" dur="500"/>
                                        <p:tgtEl>
                                          <p:spTgt spid="745"/>
                                        </p:tgtEl>
                                      </p:cBhvr>
                                    </p:animEffect>
                                  </p:childTnLst>
                                </p:cTn>
                              </p:par>
                              <p:par>
                                <p:cTn id="21" presetID="10" presetClass="entr" presetSubtype="0" fill="hold" nodeType="withEffect">
                                  <p:stCondLst>
                                    <p:cond delay="0"/>
                                  </p:stCondLst>
                                  <p:childTnLst>
                                    <p:set>
                                      <p:cBhvr>
                                        <p:cTn id="22" dur="1" fill="hold">
                                          <p:stCondLst>
                                            <p:cond delay="0"/>
                                          </p:stCondLst>
                                        </p:cTn>
                                        <p:tgtEl>
                                          <p:spTgt spid="748"/>
                                        </p:tgtEl>
                                        <p:attrNameLst>
                                          <p:attrName>style.visibility</p:attrName>
                                        </p:attrNameLst>
                                      </p:cBhvr>
                                      <p:to>
                                        <p:strVal val="visible"/>
                                      </p:to>
                                    </p:set>
                                    <p:animEffect transition="in" filter="fade">
                                      <p:cBhvr>
                                        <p:cTn id="23" dur="500"/>
                                        <p:tgtEl>
                                          <p:spTgt spid="748"/>
                                        </p:tgtEl>
                                      </p:cBhvr>
                                    </p:animEffect>
                                  </p:childTnLst>
                                </p:cTn>
                              </p:par>
                              <p:par>
                                <p:cTn id="24" presetID="10" presetClass="entr" presetSubtype="0" fill="hold" nodeType="withEffect">
                                  <p:stCondLst>
                                    <p:cond delay="0"/>
                                  </p:stCondLst>
                                  <p:childTnLst>
                                    <p:set>
                                      <p:cBhvr>
                                        <p:cTn id="25" dur="1" fill="hold">
                                          <p:stCondLst>
                                            <p:cond delay="0"/>
                                          </p:stCondLst>
                                        </p:cTn>
                                        <p:tgtEl>
                                          <p:spTgt spid="747"/>
                                        </p:tgtEl>
                                        <p:attrNameLst>
                                          <p:attrName>style.visibility</p:attrName>
                                        </p:attrNameLst>
                                      </p:cBhvr>
                                      <p:to>
                                        <p:strVal val="visible"/>
                                      </p:to>
                                    </p:set>
                                    <p:animEffect transition="in" filter="fade">
                                      <p:cBhvr>
                                        <p:cTn id="26" dur="500"/>
                                        <p:tgtEl>
                                          <p:spTgt spid="747"/>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1" name="图片 2">
            <a:extLst>
              <a:ext uri="{FF2B5EF4-FFF2-40B4-BE49-F238E27FC236}">
                <a16:creationId xmlns:a16="http://schemas.microsoft.com/office/drawing/2014/main" xmlns="" id="{9BDB2558-146E-F4F2-0347-850C531AB926}"/>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743" name="图片 39">
            <a:extLst>
              <a:ext uri="{FF2B5EF4-FFF2-40B4-BE49-F238E27FC236}">
                <a16:creationId xmlns:a16="http://schemas.microsoft.com/office/drawing/2014/main" xmlns="" id="{C8BC8085-626A-C05A-67A0-BF7AE3C95508}"/>
              </a:ext>
            </a:extLst>
          </p:cNvPr>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744" name="图片 38">
            <a:extLst>
              <a:ext uri="{FF2B5EF4-FFF2-40B4-BE49-F238E27FC236}">
                <a16:creationId xmlns:a16="http://schemas.microsoft.com/office/drawing/2014/main" xmlns="" id="{610E773D-0253-9C84-ACBE-AF8BB8794A67}"/>
              </a:ext>
            </a:extLst>
          </p:cNvPr>
          <p:cNvPicPr>
            <a:picLocks noChangeAspect="1"/>
          </p:cNvPicPr>
          <p:nvPr/>
        </p:nvPicPr>
        <p:blipFill>
          <a:blip r:embed="rId4" cstate="print">
            <a:extLst>
              <a:ext uri="{28A0092B-C50C-407E-A947-70E740481C1C}">
                <a14:useLocalDpi xmlns:a14="http://schemas.microsoft.com/office/drawing/2010/main" val="0"/>
              </a:ext>
            </a:extLst>
          </a:blip>
          <a:srcRect l="65712" t="86481" r="3705"/>
          <a:stretch>
            <a:fillRect/>
          </a:stretch>
        </p:blipFill>
        <p:spPr>
          <a:xfrm>
            <a:off x="10420149" y="3253554"/>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745" name="图片 37">
            <a:extLst>
              <a:ext uri="{FF2B5EF4-FFF2-40B4-BE49-F238E27FC236}">
                <a16:creationId xmlns:a16="http://schemas.microsoft.com/office/drawing/2014/main" xmlns="" id="{F0ADCB7B-7EAA-D1BE-ECC1-72A26236F28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746" name="图片 43">
            <a:extLst>
              <a:ext uri="{FF2B5EF4-FFF2-40B4-BE49-F238E27FC236}">
                <a16:creationId xmlns:a16="http://schemas.microsoft.com/office/drawing/2014/main" xmlns="" id="{8A17ABA0-3889-6702-6E8B-0D4BAE06C460}"/>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26244" y="526394"/>
            <a:ext cx="4910533" cy="6858000"/>
          </a:xfrm>
          <a:prstGeom prst="rect">
            <a:avLst/>
          </a:prstGeom>
        </p:spPr>
      </p:pic>
      <p:pic>
        <p:nvPicPr>
          <p:cNvPr id="747" name="图片 44">
            <a:extLst>
              <a:ext uri="{FF2B5EF4-FFF2-40B4-BE49-F238E27FC236}">
                <a16:creationId xmlns:a16="http://schemas.microsoft.com/office/drawing/2014/main" xmlns="" id="{713E04B5-4BFD-B5B7-6703-C22201B6C863}"/>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293505" y="80340"/>
            <a:ext cx="4910533" cy="6858000"/>
          </a:xfrm>
          <a:prstGeom prst="rect">
            <a:avLst/>
          </a:prstGeom>
        </p:spPr>
      </p:pic>
      <p:pic>
        <p:nvPicPr>
          <p:cNvPr id="748" name="图片 45">
            <a:extLst>
              <a:ext uri="{FF2B5EF4-FFF2-40B4-BE49-F238E27FC236}">
                <a16:creationId xmlns:a16="http://schemas.microsoft.com/office/drawing/2014/main" xmlns="" id="{38B3CEA9-552D-EB60-C19C-0DB67DBEB024}"/>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749" name="组合 1">
            <a:extLst>
              <a:ext uri="{FF2B5EF4-FFF2-40B4-BE49-F238E27FC236}">
                <a16:creationId xmlns:a16="http://schemas.microsoft.com/office/drawing/2014/main" xmlns="" id="{2B9532B0-D67D-AEBA-316E-D260D9057D62}"/>
              </a:ext>
            </a:extLst>
          </p:cNvPr>
          <p:cNvGrpSpPr/>
          <p:nvPr/>
        </p:nvGrpSpPr>
        <p:grpSpPr>
          <a:xfrm>
            <a:off x="0" y="5207000"/>
            <a:ext cx="12192000" cy="1650999"/>
            <a:chOff x="0" y="5207000"/>
            <a:chExt cx="12192000" cy="1650999"/>
          </a:xfrm>
        </p:grpSpPr>
        <p:pic>
          <p:nvPicPr>
            <p:cNvPr id="750" name="图片 5">
              <a:extLst>
                <a:ext uri="{FF2B5EF4-FFF2-40B4-BE49-F238E27FC236}">
                  <a16:creationId xmlns:a16="http://schemas.microsoft.com/office/drawing/2014/main" xmlns="" id="{EC45ED9F-1673-28FC-0856-5DFEA8ECEEDA}"/>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751" name="图片 7">
              <a:extLst>
                <a:ext uri="{FF2B5EF4-FFF2-40B4-BE49-F238E27FC236}">
                  <a16:creationId xmlns:a16="http://schemas.microsoft.com/office/drawing/2014/main" xmlns="" id="{24BC7ECC-C419-A010-AB6A-02EB4E847912}"/>
                </a:ext>
              </a:extLst>
            </p:cNvPr>
            <p:cNvPicPr>
              <a:picLocks noChangeAspect="1"/>
            </p:cNvPicPr>
            <p:nvPr/>
          </p:nvPicPr>
          <p:blipFill>
            <a:blip r:embed="rId8" cstate="print">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752" name="图片 24">
              <a:extLst>
                <a:ext uri="{FF2B5EF4-FFF2-40B4-BE49-F238E27FC236}">
                  <a16:creationId xmlns:a16="http://schemas.microsoft.com/office/drawing/2014/main" xmlns="" id="{81DE3EF4-7EF6-103C-B46D-907CE3F0C9CB}"/>
                </a:ext>
              </a:extLst>
            </p:cNvPr>
            <p:cNvPicPr>
              <a:picLocks noChangeAspect="1"/>
            </p:cNvPicPr>
            <p:nvPr/>
          </p:nvPicPr>
          <p:blipFill>
            <a:blip r:embed="rId10"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753" name="图片 23">
              <a:extLst>
                <a:ext uri="{FF2B5EF4-FFF2-40B4-BE49-F238E27FC236}">
                  <a16:creationId xmlns:a16="http://schemas.microsoft.com/office/drawing/2014/main" xmlns="" id="{8368BE30-3EF6-2E7F-9D4C-913F77455B28}"/>
                </a:ext>
              </a:extLst>
            </p:cNvPr>
            <p:cNvPicPr>
              <a:picLocks noChangeAspect="1"/>
            </p:cNvPicPr>
            <p:nvPr/>
          </p:nvPicPr>
          <p:blipFill>
            <a:blip r:embed="rId11"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754" name="图片 9">
              <a:extLst>
                <a:ext uri="{FF2B5EF4-FFF2-40B4-BE49-F238E27FC236}">
                  <a16:creationId xmlns:a16="http://schemas.microsoft.com/office/drawing/2014/main" xmlns="" id="{70DA4067-AB1E-BB6A-8D46-1F508B87F4B2}"/>
                </a:ext>
              </a:extLst>
            </p:cNvPr>
            <p:cNvPicPr>
              <a:picLocks noChangeAspect="1"/>
            </p:cNvPicPr>
            <p:nvPr/>
          </p:nvPicPr>
          <p:blipFill>
            <a:blip r:embed="rId12">
              <a:extLst>
                <a:ext uri="{BEBA8EAE-BF5A-486C-A8C5-ECC9F3942E4B}">
                  <a14:imgProps xmlns:a14="http://schemas.microsoft.com/office/drawing/2010/main">
                    <a14:imgLayer r:embed="rId13">
                      <a14:imgEffect>
                        <a14:saturation sat="200000"/>
                      </a14:imgEffect>
                    </a14:imgLayer>
                  </a14:imgProps>
                </a:ex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755" name="图片 12">
              <a:extLst>
                <a:ext uri="{FF2B5EF4-FFF2-40B4-BE49-F238E27FC236}">
                  <a16:creationId xmlns:a16="http://schemas.microsoft.com/office/drawing/2014/main" xmlns="" id="{4CB146F7-1132-1531-2CCF-C40C80F9F48A}"/>
                </a:ext>
              </a:extLst>
            </p:cNvPr>
            <p:cNvPicPr>
              <a:picLocks noChangeAspect="1"/>
            </p:cNvPicPr>
            <p:nvPr/>
          </p:nvPicPr>
          <p:blipFill>
            <a:blip r:embed="rId14" cstate="print">
              <a:extLst>
                <a:ext uri="{BEBA8EAE-BF5A-486C-A8C5-ECC9F3942E4B}">
                  <a14:imgProps xmlns:a14="http://schemas.microsoft.com/office/drawing/2010/main">
                    <a14:imgLayer r:embed="rId15">
                      <a14:imgEffect>
                        <a14:saturation sat="200000"/>
                      </a14:imgEffect>
                    </a14:imgLayer>
                  </a14:imgProps>
                </a:ex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756" name="图片 22">
              <a:extLst>
                <a:ext uri="{FF2B5EF4-FFF2-40B4-BE49-F238E27FC236}">
                  <a16:creationId xmlns:a16="http://schemas.microsoft.com/office/drawing/2014/main" xmlns="" id="{A10E2525-8B01-AC52-3111-AECE746ACBB5}"/>
                </a:ext>
              </a:extLst>
            </p:cNvPr>
            <p:cNvPicPr>
              <a:picLocks noChangeAspect="1"/>
            </p:cNvPicPr>
            <p:nvPr/>
          </p:nvPicPr>
          <p:blipFill>
            <a:blip r:embed="rId1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sp>
        <p:nvSpPr>
          <p:cNvPr id="34" name="任意多边形: 形状 59">
            <a:extLst>
              <a:ext uri="{FF2B5EF4-FFF2-40B4-BE49-F238E27FC236}">
                <a16:creationId xmlns:a16="http://schemas.microsoft.com/office/drawing/2014/main" xmlns="" id="{178BF963-E750-0A01-9359-3640B6BC35D8}"/>
              </a:ext>
            </a:extLst>
          </p:cNvPr>
          <p:cNvSpPr/>
          <p:nvPr/>
        </p:nvSpPr>
        <p:spPr>
          <a:xfrm>
            <a:off x="1706880" y="239439"/>
            <a:ext cx="8667093" cy="4769703"/>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grpSp>
        <p:nvGrpSpPr>
          <p:cNvPr id="26" name="组合 69">
            <a:extLst>
              <a:ext uri="{FF2B5EF4-FFF2-40B4-BE49-F238E27FC236}">
                <a16:creationId xmlns:a16="http://schemas.microsoft.com/office/drawing/2014/main" xmlns="" id="{7B9ED8BC-E0CC-8A0B-2531-BCA96E30799D}"/>
              </a:ext>
            </a:extLst>
          </p:cNvPr>
          <p:cNvGrpSpPr/>
          <p:nvPr/>
        </p:nvGrpSpPr>
        <p:grpSpPr>
          <a:xfrm>
            <a:off x="4010417" y="4123823"/>
            <a:ext cx="4086960" cy="2608564"/>
            <a:chOff x="5736735" y="2728183"/>
            <a:chExt cx="5516445" cy="3428646"/>
          </a:xfrm>
        </p:grpSpPr>
        <p:pic>
          <p:nvPicPr>
            <p:cNvPr id="27" name="图片 68">
              <a:extLst>
                <a:ext uri="{FF2B5EF4-FFF2-40B4-BE49-F238E27FC236}">
                  <a16:creationId xmlns:a16="http://schemas.microsoft.com/office/drawing/2014/main" xmlns="" id="{20413057-8F6E-1088-DFA8-243D1A598051}"/>
                </a:ext>
              </a:extLst>
            </p:cNvPr>
            <p:cNvPicPr>
              <a:picLocks noChangeAspect="1"/>
            </p:cNvPicPr>
            <p:nvPr/>
          </p:nvPicPr>
          <p:blipFill>
            <a:blip r:embed="rId17"/>
            <a:srcRect t="11154" r="55753"/>
            <a:stretch>
              <a:fillRect/>
            </a:stretch>
          </p:blipFill>
          <p:spPr>
            <a:xfrm rot="1517539">
              <a:off x="5736735" y="2728183"/>
              <a:ext cx="3487868" cy="3428646"/>
            </a:xfrm>
            <a:custGeom>
              <a:avLst/>
              <a:gdLst>
                <a:gd name="connsiteX0" fmla="*/ 0 w 3487868"/>
                <a:gd name="connsiteY0" fmla="*/ 0 h 3428646"/>
                <a:gd name="connsiteX1" fmla="*/ 3487868 w 3487868"/>
                <a:gd name="connsiteY1" fmla="*/ 0 h 3428646"/>
                <a:gd name="connsiteX2" fmla="*/ 3487868 w 3487868"/>
                <a:gd name="connsiteY2" fmla="*/ 3428646 h 3428646"/>
                <a:gd name="connsiteX3" fmla="*/ 0 w 3487868"/>
                <a:gd name="connsiteY3" fmla="*/ 3428646 h 3428646"/>
                <a:gd name="connsiteX4" fmla="*/ 0 w 3487868"/>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7868" h="3428646">
                  <a:moveTo>
                    <a:pt x="0" y="0"/>
                  </a:moveTo>
                  <a:lnTo>
                    <a:pt x="3487868" y="0"/>
                  </a:lnTo>
                  <a:lnTo>
                    <a:pt x="3487868" y="3428646"/>
                  </a:lnTo>
                  <a:lnTo>
                    <a:pt x="0" y="3428646"/>
                  </a:lnTo>
                  <a:lnTo>
                    <a:pt x="0" y="0"/>
                  </a:lnTo>
                  <a:close/>
                </a:path>
              </a:pathLst>
            </a:custGeom>
          </p:spPr>
        </p:pic>
        <p:pic>
          <p:nvPicPr>
            <p:cNvPr id="28" name="图片 67">
              <a:extLst>
                <a:ext uri="{FF2B5EF4-FFF2-40B4-BE49-F238E27FC236}">
                  <a16:creationId xmlns:a16="http://schemas.microsoft.com/office/drawing/2014/main" xmlns="" id="{DE6D96F0-CC99-AD53-66E0-890D8FF3F76D}"/>
                </a:ext>
              </a:extLst>
            </p:cNvPr>
            <p:cNvPicPr>
              <a:picLocks noChangeAspect="1"/>
            </p:cNvPicPr>
            <p:nvPr/>
          </p:nvPicPr>
          <p:blipFill>
            <a:blip r:embed="rId17"/>
            <a:srcRect l="52736" t="11154"/>
            <a:stretch>
              <a:fillRect/>
            </a:stretch>
          </p:blipFill>
          <p:spPr>
            <a:xfrm rot="20391307">
              <a:off x="8148797" y="3287526"/>
              <a:ext cx="3104383" cy="2856840"/>
            </a:xfrm>
            <a:custGeom>
              <a:avLst/>
              <a:gdLst>
                <a:gd name="connsiteX0" fmla="*/ 0 w 3725735"/>
                <a:gd name="connsiteY0" fmla="*/ 0 h 3428646"/>
                <a:gd name="connsiteX1" fmla="*/ 3725735 w 3725735"/>
                <a:gd name="connsiteY1" fmla="*/ 0 h 3428646"/>
                <a:gd name="connsiteX2" fmla="*/ 3725735 w 3725735"/>
                <a:gd name="connsiteY2" fmla="*/ 3428646 h 3428646"/>
                <a:gd name="connsiteX3" fmla="*/ 0 w 3725735"/>
                <a:gd name="connsiteY3" fmla="*/ 3428646 h 3428646"/>
                <a:gd name="connsiteX4" fmla="*/ 0 w 3725735"/>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735" h="3428646">
                  <a:moveTo>
                    <a:pt x="0" y="0"/>
                  </a:moveTo>
                  <a:lnTo>
                    <a:pt x="3725735" y="0"/>
                  </a:lnTo>
                  <a:lnTo>
                    <a:pt x="3725735" y="3428646"/>
                  </a:lnTo>
                  <a:lnTo>
                    <a:pt x="0" y="3428646"/>
                  </a:lnTo>
                  <a:lnTo>
                    <a:pt x="0" y="0"/>
                  </a:lnTo>
                  <a:close/>
                </a:path>
              </a:pathLst>
            </a:custGeom>
          </p:spPr>
        </p:pic>
      </p:grpSp>
      <p:pic>
        <p:nvPicPr>
          <p:cNvPr id="739" name="Picture 738">
            <a:extLst>
              <a:ext uri="{FF2B5EF4-FFF2-40B4-BE49-F238E27FC236}">
                <a16:creationId xmlns:a16="http://schemas.microsoft.com/office/drawing/2014/main" xmlns="" id="{4BF97804-7806-4D8A-A2BB-30C6504D1C76}"/>
              </a:ext>
            </a:extLst>
          </p:cNvPr>
          <p:cNvPicPr>
            <a:picLocks noChangeAspect="1"/>
          </p:cNvPicPr>
          <p:nvPr/>
        </p:nvPicPr>
        <p:blipFill>
          <a:blip r:embed="rId18"/>
          <a:stretch>
            <a:fillRect/>
          </a:stretch>
        </p:blipFill>
        <p:spPr>
          <a:xfrm>
            <a:off x="9869204" y="3799848"/>
            <a:ext cx="2234055" cy="2921023"/>
          </a:xfrm>
          <a:prstGeom prst="rect">
            <a:avLst/>
          </a:prstGeom>
        </p:spPr>
      </p:pic>
      <p:pic>
        <p:nvPicPr>
          <p:cNvPr id="740" name="Picture 739">
            <a:extLst>
              <a:ext uri="{FF2B5EF4-FFF2-40B4-BE49-F238E27FC236}">
                <a16:creationId xmlns:a16="http://schemas.microsoft.com/office/drawing/2014/main" xmlns="" id="{DE9E9D6F-E11C-4B10-1377-F0D1089E23F7}"/>
              </a:ext>
            </a:extLst>
          </p:cNvPr>
          <p:cNvPicPr>
            <a:picLocks noChangeAspect="1"/>
          </p:cNvPicPr>
          <p:nvPr/>
        </p:nvPicPr>
        <p:blipFill>
          <a:blip r:embed="rId19"/>
          <a:stretch>
            <a:fillRect/>
          </a:stretch>
        </p:blipFill>
        <p:spPr>
          <a:xfrm>
            <a:off x="26691" y="3753958"/>
            <a:ext cx="1975893" cy="2921023"/>
          </a:xfrm>
          <a:prstGeom prst="rect">
            <a:avLst/>
          </a:prstGeom>
        </p:spPr>
      </p:pic>
      <p:pic>
        <p:nvPicPr>
          <p:cNvPr id="5" name="Picture 4">
            <a:extLst>
              <a:ext uri="{FF2B5EF4-FFF2-40B4-BE49-F238E27FC236}">
                <a16:creationId xmlns:a16="http://schemas.microsoft.com/office/drawing/2014/main" xmlns="" id="{EEEDC938-2D20-AA64-2739-37B0CE22A09E}"/>
              </a:ext>
            </a:extLst>
          </p:cNvPr>
          <p:cNvPicPr>
            <a:picLocks noChangeAspect="1"/>
          </p:cNvPicPr>
          <p:nvPr/>
        </p:nvPicPr>
        <p:blipFill>
          <a:blip r:embed="rId20"/>
          <a:stretch>
            <a:fillRect/>
          </a:stretch>
        </p:blipFill>
        <p:spPr>
          <a:xfrm>
            <a:off x="1928831" y="1469454"/>
            <a:ext cx="8029128" cy="1615580"/>
          </a:xfrm>
          <a:prstGeom prst="rect">
            <a:avLst/>
          </a:prstGeom>
        </p:spPr>
      </p:pic>
      <p:pic>
        <p:nvPicPr>
          <p:cNvPr id="6" name="Picture 5" descr="A round pink label with white text and a black background&#10;&#10;Description automatically generated">
            <a:extLst>
              <a:ext uri="{FF2B5EF4-FFF2-40B4-BE49-F238E27FC236}">
                <a16:creationId xmlns:a16="http://schemas.microsoft.com/office/drawing/2014/main" xmlns="" id="{63D2EFBF-F199-9A49-F1AD-91AFE5679D2D}"/>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908313" y="0"/>
            <a:ext cx="1609013" cy="1609013"/>
          </a:xfrm>
          <a:prstGeom prst="rect">
            <a:avLst/>
          </a:prstGeom>
        </p:spPr>
      </p:pic>
      <p:pic>
        <p:nvPicPr>
          <p:cNvPr id="7" name="Picture 6" descr="A round pink label with white text and a black background&#10;&#10;Description automatically generated">
            <a:extLst>
              <a:ext uri="{FF2B5EF4-FFF2-40B4-BE49-F238E27FC236}">
                <a16:creationId xmlns:a16="http://schemas.microsoft.com/office/drawing/2014/main" xmlns="" id="{60A2F928-8C01-7507-89B8-6D3BA7A249AA}"/>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1064240" y="-111759"/>
            <a:ext cx="1127760" cy="1127760"/>
          </a:xfrm>
          <a:prstGeom prst="rect">
            <a:avLst/>
          </a:prstGeom>
        </p:spPr>
      </p:pic>
    </p:spTree>
    <p:extLst>
      <p:ext uri="{BB962C8B-B14F-4D97-AF65-F5344CB8AC3E}">
        <p14:creationId xmlns:p14="http://schemas.microsoft.com/office/powerpoint/2010/main" val="3860499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图片 114">
            <a:extLst>
              <a:ext uri="{FF2B5EF4-FFF2-40B4-BE49-F238E27FC236}">
                <a16:creationId xmlns:a16="http://schemas.microsoft.com/office/drawing/2014/main" xmlns="" id="{C137FCA5-E7BF-4684-942E-85F778C02F6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3773424"/>
            <a:ext cx="12192000" cy="3084576"/>
          </a:xfrm>
          <a:prstGeom prst="rect">
            <a:avLst/>
          </a:prstGeom>
        </p:spPr>
      </p:pic>
      <p:pic>
        <p:nvPicPr>
          <p:cNvPr id="27" name="图片 26">
            <a:extLst>
              <a:ext uri="{FF2B5EF4-FFF2-40B4-BE49-F238E27FC236}">
                <a16:creationId xmlns:a16="http://schemas.microsoft.com/office/drawing/2014/main" xmlns="" id="{FA6AD0DB-5937-49D2-826C-95EADFCB78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41506"/>
            <a:ext cx="12192000" cy="1081346"/>
          </a:xfrm>
          <a:prstGeom prst="rect">
            <a:avLst/>
          </a:prstGeom>
        </p:spPr>
      </p:pic>
      <p:pic>
        <p:nvPicPr>
          <p:cNvPr id="33" name="图片 32">
            <a:extLst>
              <a:ext uri="{FF2B5EF4-FFF2-40B4-BE49-F238E27FC236}">
                <a16:creationId xmlns:a16="http://schemas.microsoft.com/office/drawing/2014/main" xmlns="" id="{09E16B54-6705-4C0D-870E-2464315E31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91884" y="1109775"/>
            <a:ext cx="4782401" cy="4007434"/>
          </a:xfrm>
          <a:prstGeom prst="rect">
            <a:avLst/>
          </a:prstGeom>
        </p:spPr>
      </p:pic>
      <p:pic>
        <p:nvPicPr>
          <p:cNvPr id="3" name="Picture 2">
            <a:extLst>
              <a:ext uri="{FF2B5EF4-FFF2-40B4-BE49-F238E27FC236}">
                <a16:creationId xmlns:a16="http://schemas.microsoft.com/office/drawing/2014/main" xmlns="" id="{6F3B020C-DE78-1654-4D53-D4321D8F4E13}"/>
              </a:ext>
            </a:extLst>
          </p:cNvPr>
          <p:cNvPicPr>
            <a:picLocks noChangeAspect="1"/>
          </p:cNvPicPr>
          <p:nvPr/>
        </p:nvPicPr>
        <p:blipFill>
          <a:blip r:embed="rId5"/>
          <a:stretch>
            <a:fillRect/>
          </a:stretch>
        </p:blipFill>
        <p:spPr>
          <a:xfrm>
            <a:off x="1095009" y="114643"/>
            <a:ext cx="5511262" cy="3804234"/>
          </a:xfrm>
          <a:prstGeom prst="rect">
            <a:avLst/>
          </a:prstGeom>
        </p:spPr>
      </p:pic>
    </p:spTree>
    <p:extLst>
      <p:ext uri="{BB962C8B-B14F-4D97-AF65-F5344CB8AC3E}">
        <p14:creationId xmlns:p14="http://schemas.microsoft.com/office/powerpoint/2010/main" val="2825386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1000" fill="hold"/>
                                        <p:tgtEl>
                                          <p:spTgt spid="33"/>
                                        </p:tgtEl>
                                        <p:attrNameLst>
                                          <p:attrName>ppt_x</p:attrName>
                                        </p:attrNameLst>
                                      </p:cBhvr>
                                      <p:tavLst>
                                        <p:tav tm="0">
                                          <p:val>
                                            <p:strVal val="1+#ppt_w/2"/>
                                          </p:val>
                                        </p:tav>
                                        <p:tav tm="100000">
                                          <p:val>
                                            <p:strVal val="#ppt_x"/>
                                          </p:val>
                                        </p:tav>
                                      </p:tavLst>
                                    </p:anim>
                                    <p:anim calcmode="lin" valueType="num">
                                      <p:cBhvr additive="base">
                                        <p:cTn id="8" dur="1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Hình ảnh 17" descr="Ảnh có chứa bầu trời, cối xay gió, cây cối, mây&#10;&#10;Mô tả được tạo tự động">
            <a:extLst>
              <a:ext uri="{FF2B5EF4-FFF2-40B4-BE49-F238E27FC236}">
                <a16:creationId xmlns:a16="http://schemas.microsoft.com/office/drawing/2014/main" xmlns="" id="{FC8A0472-D9F5-779D-82F8-AC90F7EEC0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2" name="Rectangle: Rounded Corners 7">
            <a:extLst>
              <a:ext uri="{FF2B5EF4-FFF2-40B4-BE49-F238E27FC236}">
                <a16:creationId xmlns:a16="http://schemas.microsoft.com/office/drawing/2014/main" xmlns="" id="{93019B97-1BAE-11F3-4D3F-CDA95BE1F3D7}"/>
              </a:ext>
            </a:extLst>
          </p:cNvPr>
          <p:cNvSpPr/>
          <p:nvPr/>
        </p:nvSpPr>
        <p:spPr>
          <a:xfrm>
            <a:off x="326175" y="180975"/>
            <a:ext cx="11702211" cy="6383693"/>
          </a:xfrm>
          <a:custGeom>
            <a:avLst/>
            <a:gdLst>
              <a:gd name="connsiteX0" fmla="*/ 0 w 11702211"/>
              <a:gd name="connsiteY0" fmla="*/ 634731 h 6383693"/>
              <a:gd name="connsiteX1" fmla="*/ 634731 w 11702211"/>
              <a:gd name="connsiteY1" fmla="*/ 0 h 6383693"/>
              <a:gd name="connsiteX2" fmla="*/ 11067480 w 11702211"/>
              <a:gd name="connsiteY2" fmla="*/ 0 h 6383693"/>
              <a:gd name="connsiteX3" fmla="*/ 11702211 w 11702211"/>
              <a:gd name="connsiteY3" fmla="*/ 634731 h 6383693"/>
              <a:gd name="connsiteX4" fmla="*/ 11702211 w 11702211"/>
              <a:gd name="connsiteY4" fmla="*/ 5748962 h 6383693"/>
              <a:gd name="connsiteX5" fmla="*/ 11067480 w 11702211"/>
              <a:gd name="connsiteY5" fmla="*/ 6383693 h 6383693"/>
              <a:gd name="connsiteX6" fmla="*/ 634731 w 11702211"/>
              <a:gd name="connsiteY6" fmla="*/ 6383693 h 6383693"/>
              <a:gd name="connsiteX7" fmla="*/ 0 w 11702211"/>
              <a:gd name="connsiteY7" fmla="*/ 5748962 h 6383693"/>
              <a:gd name="connsiteX8" fmla="*/ 0 w 11702211"/>
              <a:gd name="connsiteY8" fmla="*/ 634731 h 63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3" name="Rectangle: Rounded Corners 18">
            <a:extLst>
              <a:ext uri="{FF2B5EF4-FFF2-40B4-BE49-F238E27FC236}">
                <a16:creationId xmlns:a16="http://schemas.microsoft.com/office/drawing/2014/main" xmlns="" id="{7E864079-D988-2634-3B6E-EA4F29129A93}"/>
              </a:ext>
            </a:extLst>
          </p:cNvPr>
          <p:cNvSpPr/>
          <p:nvPr/>
        </p:nvSpPr>
        <p:spPr>
          <a:xfrm>
            <a:off x="915833" y="267567"/>
            <a:ext cx="10522894" cy="884264"/>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xmln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 name="TextBox 6">
            <a:extLst>
              <a:ext uri="{FF2B5EF4-FFF2-40B4-BE49-F238E27FC236}">
                <a16:creationId xmlns:a16="http://schemas.microsoft.com/office/drawing/2014/main" xmlns="" id="{27C68C32-8844-B671-D998-3C6833B644B7}"/>
              </a:ext>
            </a:extLst>
          </p:cNvPr>
          <p:cNvSpPr txBox="1"/>
          <p:nvPr/>
        </p:nvSpPr>
        <p:spPr>
          <a:xfrm>
            <a:off x="1107440" y="355341"/>
            <a:ext cx="10758385" cy="707886"/>
          </a:xfrm>
          <a:prstGeom prst="rect">
            <a:avLst/>
          </a:prstGeom>
          <a:noFill/>
        </p:spPr>
        <p:txBody>
          <a:bodyPr wrap="square">
            <a:spAutoFit/>
          </a:bodyPr>
          <a:lstStyle/>
          <a:p>
            <a:pPr lvl="0" eaLnBrk="0" fontAlgn="base" hangingPunct="0">
              <a:spcBef>
                <a:spcPct val="0"/>
              </a:spcBef>
              <a:spcAft>
                <a:spcPct val="0"/>
              </a:spcAft>
            </a:pPr>
            <a:r>
              <a:rPr lang="en-US" altLang="en-US" sz="4000" b="1" dirty="0">
                <a:solidFill>
                  <a:srgbClr val="FF0C56"/>
                </a:solidFill>
                <a:latin typeface="Calibri" panose="020F0502020204030204" pitchFamily="34" charset="0"/>
                <a:cs typeface="Calibri" panose="020F0502020204030204" pitchFamily="34" charset="0"/>
              </a:rPr>
              <a:t>1. </a:t>
            </a:r>
            <a:r>
              <a:rPr lang="vi-VN" altLang="en-US" sz="4000" b="1" dirty="0">
                <a:solidFill>
                  <a:srgbClr val="FF0C56"/>
                </a:solidFill>
                <a:latin typeface="Calibri" panose="020F0502020204030204" pitchFamily="34" charset="0"/>
                <a:cs typeface="Calibri" panose="020F0502020204030204" pitchFamily="34" charset="0"/>
              </a:rPr>
              <a:t>Đọc đoạn văn dưới đây và thực hiện yêu cầu.</a:t>
            </a:r>
            <a:endParaRPr lang="en-US" altLang="en-US" sz="4000" b="1" dirty="0">
              <a:solidFill>
                <a:srgbClr val="FF0C56"/>
              </a:solidFill>
              <a:latin typeface="Calibri" panose="020F0502020204030204" pitchFamily="34" charset="0"/>
              <a:cs typeface="Calibri" panose="020F0502020204030204" pitchFamily="34" charset="0"/>
            </a:endParaRPr>
          </a:p>
        </p:txBody>
      </p:sp>
      <p:sp>
        <p:nvSpPr>
          <p:cNvPr id="5" name="Hộp Văn bản 4">
            <a:extLst>
              <a:ext uri="{FF2B5EF4-FFF2-40B4-BE49-F238E27FC236}">
                <a16:creationId xmlns:a16="http://schemas.microsoft.com/office/drawing/2014/main" xmlns="" id="{499F324E-3375-6391-3CF7-02090742A780}"/>
              </a:ext>
            </a:extLst>
          </p:cNvPr>
          <p:cNvSpPr txBox="1"/>
          <p:nvPr/>
        </p:nvSpPr>
        <p:spPr>
          <a:xfrm>
            <a:off x="810855" y="1225097"/>
            <a:ext cx="10651569" cy="3970318"/>
          </a:xfrm>
          <a:prstGeom prst="rect">
            <a:avLst/>
          </a:prstGeom>
          <a:noFill/>
        </p:spPr>
        <p:txBody>
          <a:bodyPr wrap="square" rtlCol="0">
            <a:spAutoFit/>
          </a:bodyPr>
          <a:lstStyle/>
          <a:p>
            <a:pPr algn="just"/>
            <a:r>
              <a:rPr lang="en-US" sz="2800" dirty="0"/>
              <a:t>   </a:t>
            </a:r>
            <a:r>
              <a:rPr lang="vi-VN" sz="2800" dirty="0"/>
              <a:t>Trên con đường từ nhà đến trường, tôi phải đi qua Hồ Gươm. Lúc có bạn thì chuyện trò tíu tít, có khi đuổi nhau suốt dọc đường. </a:t>
            </a:r>
            <a:r>
              <a:rPr lang="vi-VN" sz="2800" b="1" dirty="0"/>
              <a:t>Nhưng</a:t>
            </a:r>
            <a:r>
              <a:rPr lang="vi-VN" sz="2800" dirty="0"/>
              <a:t> khi đi một mình, tôi thích ôm cặp vào ngực, nhìn lên các vòm cây, vừa đi vừa lẩm nhẩm ôn bài. </a:t>
            </a:r>
            <a:r>
              <a:rPr lang="vi-VN" sz="2800" b="1" dirty="0"/>
              <a:t>Vì thế</a:t>
            </a:r>
            <a:r>
              <a:rPr lang="vi-VN" sz="2800" dirty="0"/>
              <a:t>, tôi thường là đứa phát hiện ra bông hoa đầu tiên nở trên cây gạo trước đền Ngọc Sơn. </a:t>
            </a:r>
            <a:r>
              <a:rPr lang="vi-VN" sz="2800" b="1" dirty="0"/>
              <a:t>Rồi</a:t>
            </a:r>
            <a:r>
              <a:rPr lang="vi-VN" sz="2800" dirty="0"/>
              <a:t> bông nọ gọi bông kia, bông nọ ganh bông kia, chỉ vài hôm sau, cây gạo đã như một cây đuốc lớn cháy rừng rực giữa trời.</a:t>
            </a:r>
          </a:p>
          <a:p>
            <a:pPr algn="r"/>
            <a:r>
              <a:rPr lang="vi-VN" sz="2800" dirty="0"/>
              <a:t>(</a:t>
            </a:r>
            <a:r>
              <a:rPr lang="vi-VN" sz="2800" i="1" dirty="0"/>
              <a:t>Theo</a:t>
            </a:r>
            <a:r>
              <a:rPr lang="vi-VN" sz="2800" dirty="0"/>
              <a:t> Vân Long)</a:t>
            </a:r>
          </a:p>
        </p:txBody>
      </p:sp>
      <p:sp>
        <p:nvSpPr>
          <p:cNvPr id="6" name="TextBox 5">
            <a:extLst>
              <a:ext uri="{FF2B5EF4-FFF2-40B4-BE49-F238E27FC236}">
                <a16:creationId xmlns:a16="http://schemas.microsoft.com/office/drawing/2014/main" xmlns="" id="{50DCEE86-0286-FA57-F991-8527ACD5D5F3}"/>
              </a:ext>
            </a:extLst>
          </p:cNvPr>
          <p:cNvSpPr txBox="1"/>
          <p:nvPr/>
        </p:nvSpPr>
        <p:spPr>
          <a:xfrm>
            <a:off x="782320" y="5130800"/>
            <a:ext cx="9977120" cy="1077218"/>
          </a:xfrm>
          <a:prstGeom prst="rect">
            <a:avLst/>
          </a:prstGeom>
          <a:noFill/>
        </p:spPr>
        <p:txBody>
          <a:bodyPr wrap="square" rtlCol="0">
            <a:spAutoFit/>
          </a:bodyPr>
          <a:lstStyle/>
          <a:p>
            <a:pPr algn="just"/>
            <a:r>
              <a:rPr lang="en-US" sz="3200" b="0" i="1" dirty="0">
                <a:solidFill>
                  <a:srgbClr val="000000"/>
                </a:solidFill>
                <a:effectLst/>
                <a:latin typeface="Cambria" panose="02040503050406030204" pitchFamily="18" charset="0"/>
                <a:ea typeface="Cambria" panose="02040503050406030204" pitchFamily="18" charset="0"/>
              </a:rPr>
              <a:t>a. </a:t>
            </a:r>
            <a:r>
              <a:rPr lang="en-US" sz="3200" b="0" i="1" dirty="0" err="1">
                <a:solidFill>
                  <a:srgbClr val="000000"/>
                </a:solidFill>
                <a:effectLst/>
                <a:latin typeface="Cambria" panose="02040503050406030204" pitchFamily="18" charset="0"/>
                <a:ea typeface="Cambria" panose="02040503050406030204" pitchFamily="18" charset="0"/>
              </a:rPr>
              <a:t>Nhận</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xét</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về</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vị</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trí</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của</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các</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từ</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ngữ</a:t>
            </a:r>
            <a:r>
              <a:rPr lang="en-US" sz="3200" b="0" i="1" dirty="0">
                <a:solidFill>
                  <a:srgbClr val="000000"/>
                </a:solidFill>
                <a:effectLst/>
                <a:latin typeface="Cambria" panose="02040503050406030204" pitchFamily="18" charset="0"/>
                <a:ea typeface="Cambria" panose="02040503050406030204" pitchFamily="18" charset="0"/>
              </a:rPr>
              <a:t> in </a:t>
            </a:r>
            <a:r>
              <a:rPr lang="en-US" sz="3200" b="0" i="1" dirty="0" err="1">
                <a:solidFill>
                  <a:srgbClr val="000000"/>
                </a:solidFill>
                <a:effectLst/>
                <a:latin typeface="Cambria" panose="02040503050406030204" pitchFamily="18" charset="0"/>
                <a:ea typeface="Cambria" panose="02040503050406030204" pitchFamily="18" charset="0"/>
              </a:rPr>
              <a:t>đậm</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trong</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câu</a:t>
            </a:r>
            <a:r>
              <a:rPr lang="en-US" sz="3200" b="0" i="1" dirty="0">
                <a:solidFill>
                  <a:srgbClr val="000000"/>
                </a:solidFill>
                <a:effectLst/>
                <a:latin typeface="Cambria" panose="02040503050406030204" pitchFamily="18" charset="0"/>
                <a:ea typeface="Cambria" panose="02040503050406030204" pitchFamily="18" charset="0"/>
              </a:rPr>
              <a:t>.</a:t>
            </a:r>
          </a:p>
          <a:p>
            <a:pPr algn="just"/>
            <a:r>
              <a:rPr lang="en-US" sz="3200" b="0" i="1" dirty="0">
                <a:solidFill>
                  <a:srgbClr val="000000"/>
                </a:solidFill>
                <a:effectLst/>
                <a:latin typeface="Cambria" panose="02040503050406030204" pitchFamily="18" charset="0"/>
                <a:ea typeface="Cambria" panose="02040503050406030204" pitchFamily="18" charset="0"/>
              </a:rPr>
              <a:t>b. </a:t>
            </a:r>
            <a:r>
              <a:rPr lang="en-US" sz="3200" b="0" i="1" dirty="0" err="1">
                <a:solidFill>
                  <a:srgbClr val="000000"/>
                </a:solidFill>
                <a:effectLst/>
                <a:latin typeface="Cambria" panose="02040503050406030204" pitchFamily="18" charset="0"/>
                <a:ea typeface="Cambria" panose="02040503050406030204" pitchFamily="18" charset="0"/>
              </a:rPr>
              <a:t>Nêu</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tác</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dụng</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của</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những</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từ</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ngữ</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đó</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trong</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đoạn</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văn</a:t>
            </a:r>
            <a:r>
              <a:rPr lang="en-US" sz="3200" b="0" i="1" dirty="0">
                <a:solidFill>
                  <a:srgbClr val="00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061351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wipe(down)">
                                      <p:cBhvr>
                                        <p:cTn id="24" dur="500"/>
                                        <p:tgtEl>
                                          <p:spTgt spid="6">
                                            <p:txEl>
                                              <p:pRg st="0" end="0"/>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wipe(down)">
                                      <p:cBhvr>
                                        <p:cTn id="2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xmlns="" id="{E1A9FAC2-CF77-3349-6059-CBC01FFF81B6}"/>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83500" y="1342662"/>
            <a:ext cx="4953145" cy="5293505"/>
          </a:xfrm>
          <a:prstGeom prst="rect">
            <a:avLst/>
          </a:prstGeom>
        </p:spPr>
      </p:pic>
      <p:grpSp>
        <p:nvGrpSpPr>
          <p:cNvPr id="10" name="组合 9">
            <a:extLst>
              <a:ext uri="{FF2B5EF4-FFF2-40B4-BE49-F238E27FC236}">
                <a16:creationId xmlns:a16="http://schemas.microsoft.com/office/drawing/2014/main" xmlns=""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xmlns="" id="{49CD258A-AD72-42B2-ACCF-A5966C93E4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xmlns="" id="{FCC04B38-87A0-4292-84B8-0EE3BAC31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xmlns="" id="{6760FB0B-1ABC-4A59-A737-277D091FD5A7}"/>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xmlns="" id="{CA6693FD-857D-4189-BA78-21BFBE636C2C}"/>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xmlns="" id="{7ACB3BA8-ACD1-4DBF-8113-171993D78EE1}"/>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xmlns="" id="{ABCAA27F-064C-4803-B10A-7CC0637757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xmlns="" id="{09C9CDD6-0BAF-415B-A1AA-F363B4B7B4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2" name="Speech Bubble: Rectangle with Corners Rounded 21">
            <a:extLst>
              <a:ext uri="{FF2B5EF4-FFF2-40B4-BE49-F238E27FC236}">
                <a16:creationId xmlns:a16="http://schemas.microsoft.com/office/drawing/2014/main" xmlns="" id="{5E572BFD-54A5-189E-5E18-4CFCB4E1EC99}"/>
              </a:ext>
            </a:extLst>
          </p:cNvPr>
          <p:cNvSpPr/>
          <p:nvPr/>
        </p:nvSpPr>
        <p:spPr>
          <a:xfrm>
            <a:off x="5359078" y="208344"/>
            <a:ext cx="6539697" cy="2893671"/>
          </a:xfrm>
          <a:custGeom>
            <a:avLst/>
            <a:gdLst>
              <a:gd name="connsiteX0" fmla="*/ 0 w 6539697"/>
              <a:gd name="connsiteY0" fmla="*/ 482288 h 2893671"/>
              <a:gd name="connsiteX1" fmla="*/ 482288 w 6539697"/>
              <a:gd name="connsiteY1" fmla="*/ 0 h 2893671"/>
              <a:gd name="connsiteX2" fmla="*/ 1089950 w 6539697"/>
              <a:gd name="connsiteY2" fmla="*/ 0 h 2893671"/>
              <a:gd name="connsiteX3" fmla="*/ 1089950 w 6539697"/>
              <a:gd name="connsiteY3" fmla="*/ 0 h 2893671"/>
              <a:gd name="connsiteX4" fmla="*/ 2724874 w 6539697"/>
              <a:gd name="connsiteY4" fmla="*/ 0 h 2893671"/>
              <a:gd name="connsiteX5" fmla="*/ 6057409 w 6539697"/>
              <a:gd name="connsiteY5" fmla="*/ 0 h 2893671"/>
              <a:gd name="connsiteX6" fmla="*/ 6539697 w 6539697"/>
              <a:gd name="connsiteY6" fmla="*/ 482288 h 2893671"/>
              <a:gd name="connsiteX7" fmla="*/ 6539697 w 6539697"/>
              <a:gd name="connsiteY7" fmla="*/ 482279 h 2893671"/>
              <a:gd name="connsiteX8" fmla="*/ 6539697 w 6539697"/>
              <a:gd name="connsiteY8" fmla="*/ 482279 h 2893671"/>
              <a:gd name="connsiteX9" fmla="*/ 6539697 w 6539697"/>
              <a:gd name="connsiteY9" fmla="*/ 1205696 h 2893671"/>
              <a:gd name="connsiteX10" fmla="*/ 6539697 w 6539697"/>
              <a:gd name="connsiteY10" fmla="*/ 2411383 h 2893671"/>
              <a:gd name="connsiteX11" fmla="*/ 6057409 w 6539697"/>
              <a:gd name="connsiteY11" fmla="*/ 2893671 h 2893671"/>
              <a:gd name="connsiteX12" fmla="*/ 2724874 w 6539697"/>
              <a:gd name="connsiteY12" fmla="*/ 2893671 h 2893671"/>
              <a:gd name="connsiteX13" fmla="*/ 1089950 w 6539697"/>
              <a:gd name="connsiteY13" fmla="*/ 2893671 h 2893671"/>
              <a:gd name="connsiteX14" fmla="*/ 1089950 w 6539697"/>
              <a:gd name="connsiteY14" fmla="*/ 2893671 h 2893671"/>
              <a:gd name="connsiteX15" fmla="*/ 482288 w 6539697"/>
              <a:gd name="connsiteY15" fmla="*/ 2893671 h 2893671"/>
              <a:gd name="connsiteX16" fmla="*/ 0 w 6539697"/>
              <a:gd name="connsiteY16" fmla="*/ 2411383 h 2893671"/>
              <a:gd name="connsiteX17" fmla="*/ 0 w 6539697"/>
              <a:gd name="connsiteY17" fmla="*/ 1205696 h 2893671"/>
              <a:gd name="connsiteX18" fmla="*/ -986252 w 6539697"/>
              <a:gd name="connsiteY18" fmla="*/ 1333982 h 2893671"/>
              <a:gd name="connsiteX19" fmla="*/ 0 w 6539697"/>
              <a:gd name="connsiteY19" fmla="*/ 482279 h 2893671"/>
              <a:gd name="connsiteX20" fmla="*/ 0 w 6539697"/>
              <a:gd name="connsiteY20" fmla="*/ 482288 h 289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9697" h="2893671" fill="none" extrusionOk="0">
                <a:moveTo>
                  <a:pt x="0" y="482288"/>
                </a:moveTo>
                <a:cubicBezTo>
                  <a:pt x="7814" y="220157"/>
                  <a:pt x="170985" y="18072"/>
                  <a:pt x="482288" y="0"/>
                </a:cubicBezTo>
                <a:cubicBezTo>
                  <a:pt x="623586" y="12302"/>
                  <a:pt x="872281" y="-30554"/>
                  <a:pt x="1089950" y="0"/>
                </a:cubicBezTo>
                <a:lnTo>
                  <a:pt x="1089950" y="0"/>
                </a:lnTo>
                <a:cubicBezTo>
                  <a:pt x="1743397" y="-130545"/>
                  <a:pt x="1927923" y="108287"/>
                  <a:pt x="2724874" y="0"/>
                </a:cubicBezTo>
                <a:cubicBezTo>
                  <a:pt x="3983452" y="-117130"/>
                  <a:pt x="4902334" y="123459"/>
                  <a:pt x="6057409" y="0"/>
                </a:cubicBezTo>
                <a:cubicBezTo>
                  <a:pt x="6330772" y="11158"/>
                  <a:pt x="6496223" y="222008"/>
                  <a:pt x="6539697" y="482288"/>
                </a:cubicBezTo>
                <a:lnTo>
                  <a:pt x="6539697" y="482279"/>
                </a:lnTo>
                <a:lnTo>
                  <a:pt x="6539697" y="482279"/>
                </a:lnTo>
                <a:cubicBezTo>
                  <a:pt x="6582900" y="688613"/>
                  <a:pt x="6539997" y="1087099"/>
                  <a:pt x="6539697" y="1205696"/>
                </a:cubicBezTo>
                <a:cubicBezTo>
                  <a:pt x="6477065" y="1357982"/>
                  <a:pt x="6586978" y="2200229"/>
                  <a:pt x="6539697" y="2411383"/>
                </a:cubicBezTo>
                <a:cubicBezTo>
                  <a:pt x="6531065" y="2666933"/>
                  <a:pt x="6319460" y="2907704"/>
                  <a:pt x="6057409" y="2893671"/>
                </a:cubicBezTo>
                <a:cubicBezTo>
                  <a:pt x="5478032" y="3027065"/>
                  <a:pt x="3197994" y="2762951"/>
                  <a:pt x="2724874" y="2893671"/>
                </a:cubicBezTo>
                <a:cubicBezTo>
                  <a:pt x="2096175" y="2978136"/>
                  <a:pt x="1358787" y="2835829"/>
                  <a:pt x="1089950" y="2893671"/>
                </a:cubicBezTo>
                <a:lnTo>
                  <a:pt x="1089950" y="2893671"/>
                </a:lnTo>
                <a:cubicBezTo>
                  <a:pt x="818320" y="2853809"/>
                  <a:pt x="635611" y="2870237"/>
                  <a:pt x="482288" y="2893671"/>
                </a:cubicBezTo>
                <a:cubicBezTo>
                  <a:pt x="180810" y="2893523"/>
                  <a:pt x="1574" y="2674514"/>
                  <a:pt x="0" y="2411383"/>
                </a:cubicBezTo>
                <a:cubicBezTo>
                  <a:pt x="-8316" y="1901794"/>
                  <a:pt x="-54409" y="1345354"/>
                  <a:pt x="0" y="1205696"/>
                </a:cubicBezTo>
                <a:cubicBezTo>
                  <a:pt x="-265775" y="1270088"/>
                  <a:pt x="-803596" y="1322659"/>
                  <a:pt x="-986252" y="1333982"/>
                </a:cubicBezTo>
                <a:cubicBezTo>
                  <a:pt x="-620192" y="921151"/>
                  <a:pt x="-217305" y="693206"/>
                  <a:pt x="0" y="482279"/>
                </a:cubicBezTo>
                <a:lnTo>
                  <a:pt x="0" y="482288"/>
                </a:lnTo>
                <a:close/>
              </a:path>
              <a:path w="6539697" h="2893671" stroke="0" extrusionOk="0">
                <a:moveTo>
                  <a:pt x="0" y="482288"/>
                </a:moveTo>
                <a:cubicBezTo>
                  <a:pt x="-15507" y="242446"/>
                  <a:pt x="249098" y="-22432"/>
                  <a:pt x="482288" y="0"/>
                </a:cubicBezTo>
                <a:cubicBezTo>
                  <a:pt x="696677" y="-49375"/>
                  <a:pt x="914385" y="37835"/>
                  <a:pt x="1089950" y="0"/>
                </a:cubicBezTo>
                <a:lnTo>
                  <a:pt x="1089950" y="0"/>
                </a:lnTo>
                <a:cubicBezTo>
                  <a:pt x="1612570" y="-115022"/>
                  <a:pt x="2202136" y="-4817"/>
                  <a:pt x="2724874" y="0"/>
                </a:cubicBezTo>
                <a:cubicBezTo>
                  <a:pt x="4104890" y="-134364"/>
                  <a:pt x="5159158" y="130381"/>
                  <a:pt x="6057409" y="0"/>
                </a:cubicBezTo>
                <a:cubicBezTo>
                  <a:pt x="6319036" y="-11157"/>
                  <a:pt x="6547089" y="210198"/>
                  <a:pt x="6539697" y="482288"/>
                </a:cubicBezTo>
                <a:lnTo>
                  <a:pt x="6539697" y="482279"/>
                </a:lnTo>
                <a:lnTo>
                  <a:pt x="6539697" y="482279"/>
                </a:lnTo>
                <a:cubicBezTo>
                  <a:pt x="6592718" y="678963"/>
                  <a:pt x="6515236" y="1118879"/>
                  <a:pt x="6539697" y="1205696"/>
                </a:cubicBezTo>
                <a:cubicBezTo>
                  <a:pt x="6528885" y="1582627"/>
                  <a:pt x="6547199" y="1809260"/>
                  <a:pt x="6539697" y="2411383"/>
                </a:cubicBezTo>
                <a:cubicBezTo>
                  <a:pt x="6578878" y="2673469"/>
                  <a:pt x="6288353" y="2903932"/>
                  <a:pt x="6057409" y="2893671"/>
                </a:cubicBezTo>
                <a:cubicBezTo>
                  <a:pt x="4629407" y="2855912"/>
                  <a:pt x="3825707" y="2944169"/>
                  <a:pt x="2724874" y="2893671"/>
                </a:cubicBezTo>
                <a:cubicBezTo>
                  <a:pt x="2174419" y="2969985"/>
                  <a:pt x="1489365" y="2913852"/>
                  <a:pt x="1089950" y="2893671"/>
                </a:cubicBezTo>
                <a:lnTo>
                  <a:pt x="1089950" y="2893671"/>
                </a:lnTo>
                <a:cubicBezTo>
                  <a:pt x="918981" y="2926999"/>
                  <a:pt x="698080" y="2901625"/>
                  <a:pt x="482288" y="2893671"/>
                </a:cubicBezTo>
                <a:cubicBezTo>
                  <a:pt x="183632" y="2864218"/>
                  <a:pt x="20864" y="2672859"/>
                  <a:pt x="0" y="2411383"/>
                </a:cubicBezTo>
                <a:cubicBezTo>
                  <a:pt x="-98787" y="1841521"/>
                  <a:pt x="32831" y="1521345"/>
                  <a:pt x="0" y="1205696"/>
                </a:cubicBezTo>
                <a:cubicBezTo>
                  <a:pt x="-185681" y="1304493"/>
                  <a:pt x="-576771" y="1351528"/>
                  <a:pt x="-986252" y="1333982"/>
                </a:cubicBezTo>
                <a:cubicBezTo>
                  <a:pt x="-600401" y="970856"/>
                  <a:pt x="-319322" y="659725"/>
                  <a:pt x="0" y="482279"/>
                </a:cubicBezTo>
                <a:lnTo>
                  <a:pt x="0" y="482288"/>
                </a:ln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xmlns="" sd="2842418190">
                  <a:prstGeom prst="wedgeRoundRectCallout">
                    <a:avLst>
                      <a:gd name="adj1" fmla="val -65081"/>
                      <a:gd name="adj2" fmla="val -390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CHIA SẺ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TRƯỚC LỚP</a:t>
            </a:r>
          </a:p>
        </p:txBody>
      </p:sp>
    </p:spTree>
    <p:extLst>
      <p:ext uri="{BB962C8B-B14F-4D97-AF65-F5344CB8AC3E}">
        <p14:creationId xmlns:p14="http://schemas.microsoft.com/office/powerpoint/2010/main" val="1517844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2">
                                            <p:txEl>
                                              <p:pRg st="0" end="0"/>
                                            </p:txEl>
                                          </p:spTgt>
                                        </p:tgtEl>
                                        <p:attrNameLst>
                                          <p:attrName>ppt_x</p:attrName>
                                          <p:attrName>ppt_y</p:attrName>
                                        </p:attrNameLst>
                                      </p:cBhvr>
                                    </p:animMotion>
                                    <p:animRot by="1500000">
                                      <p:cBhvr>
                                        <p:cTn id="7" dur="125" fill="hold">
                                          <p:stCondLst>
                                            <p:cond delay="0"/>
                                          </p:stCondLst>
                                        </p:cTn>
                                        <p:tgtEl>
                                          <p:spTgt spid="22">
                                            <p:txEl>
                                              <p:pRg st="0" end="0"/>
                                            </p:txEl>
                                          </p:spTgt>
                                        </p:tgtEl>
                                        <p:attrNameLst>
                                          <p:attrName>r</p:attrName>
                                        </p:attrNameLst>
                                      </p:cBhvr>
                                    </p:animRot>
                                    <p:animRot by="-1500000">
                                      <p:cBhvr>
                                        <p:cTn id="8" dur="125" fill="hold">
                                          <p:stCondLst>
                                            <p:cond delay="125"/>
                                          </p:stCondLst>
                                        </p:cTn>
                                        <p:tgtEl>
                                          <p:spTgt spid="22">
                                            <p:txEl>
                                              <p:pRg st="0" end="0"/>
                                            </p:txEl>
                                          </p:spTgt>
                                        </p:tgtEl>
                                        <p:attrNameLst>
                                          <p:attrName>r</p:attrName>
                                        </p:attrNameLst>
                                      </p:cBhvr>
                                    </p:animRot>
                                    <p:animRot by="-1500000">
                                      <p:cBhvr>
                                        <p:cTn id="9" dur="125" fill="hold">
                                          <p:stCondLst>
                                            <p:cond delay="250"/>
                                          </p:stCondLst>
                                        </p:cTn>
                                        <p:tgtEl>
                                          <p:spTgt spid="22">
                                            <p:txEl>
                                              <p:pRg st="0" end="0"/>
                                            </p:txEl>
                                          </p:spTgt>
                                        </p:tgtEl>
                                        <p:attrNameLst>
                                          <p:attrName>r</p:attrName>
                                        </p:attrNameLst>
                                      </p:cBhvr>
                                    </p:animRot>
                                    <p:animRot by="1500000">
                                      <p:cBhvr>
                                        <p:cTn id="10" dur="125" fill="hold">
                                          <p:stCondLst>
                                            <p:cond delay="375"/>
                                          </p:stCondLst>
                                        </p:cTn>
                                        <p:tgtEl>
                                          <p:spTgt spid="22">
                                            <p:txEl>
                                              <p:pRg st="0" end="0"/>
                                            </p:txEl>
                                          </p:spTgt>
                                        </p:tgtEl>
                                        <p:attrNameLst>
                                          <p:attrName>r</p:attrName>
                                        </p:attrNameLst>
                                      </p:cBhvr>
                                    </p:animRot>
                                  </p:childTnLst>
                                </p:cTn>
                              </p:par>
                              <p:par>
                                <p:cTn id="11" presetID="34" presetClass="emph" presetSubtype="0"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2">
                                            <p:txEl>
                                              <p:pRg st="1" end="1"/>
                                            </p:txEl>
                                          </p:spTgt>
                                        </p:tgtEl>
                                        <p:attrNameLst>
                                          <p:attrName>ppt_x</p:attrName>
                                          <p:attrName>ppt_y</p:attrName>
                                        </p:attrNameLst>
                                      </p:cBhvr>
                                    </p:animMotion>
                                    <p:animRot by="1500000">
                                      <p:cBhvr>
                                        <p:cTn id="13" dur="125" fill="hold">
                                          <p:stCondLst>
                                            <p:cond delay="0"/>
                                          </p:stCondLst>
                                        </p:cTn>
                                        <p:tgtEl>
                                          <p:spTgt spid="22">
                                            <p:txEl>
                                              <p:pRg st="1" end="1"/>
                                            </p:txEl>
                                          </p:spTgt>
                                        </p:tgtEl>
                                        <p:attrNameLst>
                                          <p:attrName>r</p:attrName>
                                        </p:attrNameLst>
                                      </p:cBhvr>
                                    </p:animRot>
                                    <p:animRot by="-1500000">
                                      <p:cBhvr>
                                        <p:cTn id="14" dur="125" fill="hold">
                                          <p:stCondLst>
                                            <p:cond delay="125"/>
                                          </p:stCondLst>
                                        </p:cTn>
                                        <p:tgtEl>
                                          <p:spTgt spid="22">
                                            <p:txEl>
                                              <p:pRg st="1" end="1"/>
                                            </p:txEl>
                                          </p:spTgt>
                                        </p:tgtEl>
                                        <p:attrNameLst>
                                          <p:attrName>r</p:attrName>
                                        </p:attrNameLst>
                                      </p:cBhvr>
                                    </p:animRot>
                                    <p:animRot by="-1500000">
                                      <p:cBhvr>
                                        <p:cTn id="15" dur="125" fill="hold">
                                          <p:stCondLst>
                                            <p:cond delay="250"/>
                                          </p:stCondLst>
                                        </p:cTn>
                                        <p:tgtEl>
                                          <p:spTgt spid="22">
                                            <p:txEl>
                                              <p:pRg st="1" end="1"/>
                                            </p:txEl>
                                          </p:spTgt>
                                        </p:tgtEl>
                                        <p:attrNameLst>
                                          <p:attrName>r</p:attrName>
                                        </p:attrNameLst>
                                      </p:cBhvr>
                                    </p:animRot>
                                    <p:animRot by="1500000">
                                      <p:cBhvr>
                                        <p:cTn id="16" dur="125" fill="hold">
                                          <p:stCondLst>
                                            <p:cond delay="375"/>
                                          </p:stCondLst>
                                        </p:cTn>
                                        <p:tgtEl>
                                          <p:spTgt spid="22">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Hình ảnh 17" descr="Ảnh có chứa bầu trời, cối xay gió, cây cối, mây&#10;&#10;Mô tả được tạo tự động">
            <a:extLst>
              <a:ext uri="{FF2B5EF4-FFF2-40B4-BE49-F238E27FC236}">
                <a16:creationId xmlns:a16="http://schemas.microsoft.com/office/drawing/2014/main" xmlns="" id="{FC8A0472-D9F5-779D-82F8-AC90F7EEC0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2" name="Rectangle: Rounded Corners 7">
            <a:extLst>
              <a:ext uri="{FF2B5EF4-FFF2-40B4-BE49-F238E27FC236}">
                <a16:creationId xmlns:a16="http://schemas.microsoft.com/office/drawing/2014/main" xmlns="" id="{93019B97-1BAE-11F3-4D3F-CDA95BE1F3D7}"/>
              </a:ext>
            </a:extLst>
          </p:cNvPr>
          <p:cNvSpPr/>
          <p:nvPr/>
        </p:nvSpPr>
        <p:spPr>
          <a:xfrm>
            <a:off x="326175" y="180975"/>
            <a:ext cx="11702211" cy="6383693"/>
          </a:xfrm>
          <a:custGeom>
            <a:avLst/>
            <a:gdLst>
              <a:gd name="connsiteX0" fmla="*/ 0 w 11702211"/>
              <a:gd name="connsiteY0" fmla="*/ 634731 h 6383693"/>
              <a:gd name="connsiteX1" fmla="*/ 634731 w 11702211"/>
              <a:gd name="connsiteY1" fmla="*/ 0 h 6383693"/>
              <a:gd name="connsiteX2" fmla="*/ 11067480 w 11702211"/>
              <a:gd name="connsiteY2" fmla="*/ 0 h 6383693"/>
              <a:gd name="connsiteX3" fmla="*/ 11702211 w 11702211"/>
              <a:gd name="connsiteY3" fmla="*/ 634731 h 6383693"/>
              <a:gd name="connsiteX4" fmla="*/ 11702211 w 11702211"/>
              <a:gd name="connsiteY4" fmla="*/ 5748962 h 6383693"/>
              <a:gd name="connsiteX5" fmla="*/ 11067480 w 11702211"/>
              <a:gd name="connsiteY5" fmla="*/ 6383693 h 6383693"/>
              <a:gd name="connsiteX6" fmla="*/ 634731 w 11702211"/>
              <a:gd name="connsiteY6" fmla="*/ 6383693 h 6383693"/>
              <a:gd name="connsiteX7" fmla="*/ 0 w 11702211"/>
              <a:gd name="connsiteY7" fmla="*/ 5748962 h 6383693"/>
              <a:gd name="connsiteX8" fmla="*/ 0 w 11702211"/>
              <a:gd name="connsiteY8" fmla="*/ 634731 h 63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Hộp Văn bản 4">
            <a:extLst>
              <a:ext uri="{FF2B5EF4-FFF2-40B4-BE49-F238E27FC236}">
                <a16:creationId xmlns:a16="http://schemas.microsoft.com/office/drawing/2014/main" xmlns="" id="{B1DCBCB3-6236-82C2-5794-EFE8BEB023B8}"/>
              </a:ext>
            </a:extLst>
          </p:cNvPr>
          <p:cNvSpPr txBox="1"/>
          <p:nvPr/>
        </p:nvSpPr>
        <p:spPr>
          <a:xfrm>
            <a:off x="680721" y="554537"/>
            <a:ext cx="11135360" cy="3539430"/>
          </a:xfrm>
          <a:prstGeom prst="rect">
            <a:avLst/>
          </a:prstGeom>
          <a:noFill/>
        </p:spPr>
        <p:txBody>
          <a:bodyPr wrap="square" rtlCol="0">
            <a:spAutoFit/>
          </a:bodyPr>
          <a:lstStyle/>
          <a:p>
            <a:pPr algn="just"/>
            <a:r>
              <a:rPr lang="en-US" sz="2800" dirty="0"/>
              <a:t>   </a:t>
            </a:r>
            <a:r>
              <a:rPr lang="vi-VN" sz="2800" dirty="0"/>
              <a:t>Trên con đường từ nhà đến trường, tôi phải đi qua Hồ Gươm. Lúc có bạn thì chuyện trò tíu tít, có khi đuổi nhau suốt dọc đường. </a:t>
            </a:r>
            <a:r>
              <a:rPr lang="vi-VN" sz="2800" b="1" dirty="0"/>
              <a:t>Nhưng</a:t>
            </a:r>
            <a:r>
              <a:rPr lang="vi-VN" sz="2800" dirty="0"/>
              <a:t> khi đi một mình, tôi thích ôm cặp vào ngực, nhìn lên các vòm cây, vừa đi vừa lẩm nhẩm ôn bài. </a:t>
            </a:r>
            <a:r>
              <a:rPr lang="vi-VN" sz="2800" b="1" dirty="0"/>
              <a:t>Vì thế</a:t>
            </a:r>
            <a:r>
              <a:rPr lang="vi-VN" sz="2800" dirty="0"/>
              <a:t>, tôi thường là đứa phát hiện ra bông hoa đầu tiên nở trên cây gạo trước đền Ngọc Sơn. </a:t>
            </a:r>
            <a:r>
              <a:rPr lang="vi-VN" sz="2800" b="1" dirty="0"/>
              <a:t>Rồi</a:t>
            </a:r>
            <a:r>
              <a:rPr lang="vi-VN" sz="2800" dirty="0"/>
              <a:t> bông nọ gọi bông kia, bông nọ ganh bông kia, chỉ vài hôm sau, cây gạo đã như một cây đuốc lớn cháy rừng rực giữa trời.</a:t>
            </a:r>
          </a:p>
          <a:p>
            <a:pPr algn="r"/>
            <a:r>
              <a:rPr lang="vi-VN" sz="2800" dirty="0"/>
              <a:t>(</a:t>
            </a:r>
            <a:r>
              <a:rPr lang="vi-VN" sz="2800" i="1" dirty="0"/>
              <a:t>Theo</a:t>
            </a:r>
            <a:r>
              <a:rPr lang="vi-VN" sz="2800" dirty="0"/>
              <a:t> Vân Long)</a:t>
            </a:r>
          </a:p>
        </p:txBody>
      </p:sp>
      <p:sp>
        <p:nvSpPr>
          <p:cNvPr id="4" name="Rectangle: Rounded Corners 18">
            <a:extLst>
              <a:ext uri="{FF2B5EF4-FFF2-40B4-BE49-F238E27FC236}">
                <a16:creationId xmlns:a16="http://schemas.microsoft.com/office/drawing/2014/main" xmlns="" id="{6BBB7EC4-E9EB-E52E-2B57-E349FC869884}"/>
              </a:ext>
            </a:extLst>
          </p:cNvPr>
          <p:cNvSpPr/>
          <p:nvPr/>
        </p:nvSpPr>
        <p:spPr>
          <a:xfrm>
            <a:off x="966630" y="4163124"/>
            <a:ext cx="11044241" cy="884264"/>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xmln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chemeClr val="tx1"/>
                </a:solidFill>
                <a:latin typeface="Calibri" panose="020F0502020204030204" pitchFamily="34" charset="0"/>
                <a:cs typeface="Calibri" panose="020F0502020204030204" pitchFamily="34" charset="0"/>
              </a:rPr>
              <a:t>Các</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từ</a:t>
            </a:r>
            <a:r>
              <a:rPr lang="en-US" sz="4000" b="1" dirty="0">
                <a:solidFill>
                  <a:schemeClr val="tx1"/>
                </a:solidFill>
                <a:latin typeface="Calibri" panose="020F0502020204030204" pitchFamily="34" charset="0"/>
                <a:cs typeface="Calibri" panose="020F0502020204030204" pitchFamily="34" charset="0"/>
              </a:rPr>
              <a:t> in </a:t>
            </a:r>
            <a:r>
              <a:rPr lang="en-US" sz="4000" b="1" dirty="0" err="1">
                <a:solidFill>
                  <a:schemeClr val="tx1"/>
                </a:solidFill>
                <a:latin typeface="Calibri" panose="020F0502020204030204" pitchFamily="34" charset="0"/>
                <a:cs typeface="Calibri" panose="020F0502020204030204" pitchFamily="34" charset="0"/>
              </a:rPr>
              <a:t>đậm</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trong</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đoạn</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văn</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đều</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đứng</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đầu</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câu</a:t>
            </a:r>
            <a:r>
              <a:rPr lang="en-US" sz="4000" b="1" dirty="0">
                <a:solidFill>
                  <a:schemeClr val="tx1"/>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endParaRPr>
          </a:p>
        </p:txBody>
      </p:sp>
      <p:sp>
        <p:nvSpPr>
          <p:cNvPr id="5" name="Rectangle: Rounded Corners 18">
            <a:extLst>
              <a:ext uri="{FF2B5EF4-FFF2-40B4-BE49-F238E27FC236}">
                <a16:creationId xmlns:a16="http://schemas.microsoft.com/office/drawing/2014/main" xmlns="" id="{BD126438-FAEC-D31E-1126-A6AF38CC27FC}"/>
              </a:ext>
            </a:extLst>
          </p:cNvPr>
          <p:cNvSpPr/>
          <p:nvPr/>
        </p:nvSpPr>
        <p:spPr>
          <a:xfrm>
            <a:off x="956470" y="5321364"/>
            <a:ext cx="11044241" cy="1130236"/>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xmln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b="1" dirty="0" err="1">
                <a:solidFill>
                  <a:schemeClr val="tx1"/>
                </a:solidFill>
                <a:latin typeface="Calibri" panose="020F0502020204030204" pitchFamily="34" charset="0"/>
                <a:cs typeface="Calibri" panose="020F0502020204030204" pitchFamily="34" charset="0"/>
              </a:rPr>
              <a:t>Tác</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dụng</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của</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những</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từ</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ngữ</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này</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trong</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đoạn</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văn</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Nối</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các</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câu</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trong</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đoạn</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văn</a:t>
            </a:r>
            <a:r>
              <a:rPr lang="en-US" sz="4000" b="1" dirty="0">
                <a:solidFill>
                  <a:schemeClr val="tx1"/>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574264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xmlns="" id="{E5FA38A2-DF44-445F-9B72-E06CF2A8EE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32" y="4106242"/>
            <a:ext cx="12192000" cy="2498754"/>
          </a:xfrm>
          <a:prstGeom prst="rect">
            <a:avLst/>
          </a:prstGeom>
        </p:spPr>
      </p:pic>
      <p:pic>
        <p:nvPicPr>
          <p:cNvPr id="22" name="图片 21">
            <a:extLst>
              <a:ext uri="{FF2B5EF4-FFF2-40B4-BE49-F238E27FC236}">
                <a16:creationId xmlns:a16="http://schemas.microsoft.com/office/drawing/2014/main" xmlns="" id="{2D233C96-C049-4802-9456-CAC40B5263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grpSp>
        <p:nvGrpSpPr>
          <p:cNvPr id="63" name="组合 62">
            <a:extLst>
              <a:ext uri="{FF2B5EF4-FFF2-40B4-BE49-F238E27FC236}">
                <a16:creationId xmlns:a16="http://schemas.microsoft.com/office/drawing/2014/main" xmlns="" id="{057A0CC1-7597-4382-A23D-45446B4A8085}"/>
              </a:ext>
            </a:extLst>
          </p:cNvPr>
          <p:cNvGrpSpPr/>
          <p:nvPr/>
        </p:nvGrpSpPr>
        <p:grpSpPr>
          <a:xfrm>
            <a:off x="39732" y="5706559"/>
            <a:ext cx="12152268" cy="1151441"/>
            <a:chOff x="-2055784" y="5706558"/>
            <a:chExt cx="12152268" cy="1151441"/>
          </a:xfrm>
        </p:grpSpPr>
        <p:pic>
          <p:nvPicPr>
            <p:cNvPr id="64" name="图片 63">
              <a:extLst>
                <a:ext uri="{FF2B5EF4-FFF2-40B4-BE49-F238E27FC236}">
                  <a16:creationId xmlns:a16="http://schemas.microsoft.com/office/drawing/2014/main" xmlns="" id="{BF836161-3286-4D87-878A-647E345F62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5" name="图片 64">
              <a:extLst>
                <a:ext uri="{FF2B5EF4-FFF2-40B4-BE49-F238E27FC236}">
                  <a16:creationId xmlns:a16="http://schemas.microsoft.com/office/drawing/2014/main" xmlns="" id="{A45EA57C-B2D4-49A7-BB53-8663999C88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6" name="图片 65">
              <a:extLst>
                <a:ext uri="{FF2B5EF4-FFF2-40B4-BE49-F238E27FC236}">
                  <a16:creationId xmlns:a16="http://schemas.microsoft.com/office/drawing/2014/main" xmlns="" id="{57A1C840-F6B1-4FEF-8AF8-69F386667970}"/>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7" name="图片 66">
              <a:extLst>
                <a:ext uri="{FF2B5EF4-FFF2-40B4-BE49-F238E27FC236}">
                  <a16:creationId xmlns:a16="http://schemas.microsoft.com/office/drawing/2014/main" xmlns="" id="{4DC43758-75D0-4985-A4B6-9C897D88E18B}"/>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8" name="图片 67">
              <a:extLst>
                <a:ext uri="{FF2B5EF4-FFF2-40B4-BE49-F238E27FC236}">
                  <a16:creationId xmlns:a16="http://schemas.microsoft.com/office/drawing/2014/main" xmlns="" id="{51ACFAEB-F0CB-41AB-A614-2478DB6F864A}"/>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9" name="图片 68">
              <a:extLst>
                <a:ext uri="{FF2B5EF4-FFF2-40B4-BE49-F238E27FC236}">
                  <a16:creationId xmlns:a16="http://schemas.microsoft.com/office/drawing/2014/main" xmlns="" id="{66E9C615-93FF-429E-8BFD-05F6EC67E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70" name="图片 69">
              <a:extLst>
                <a:ext uri="{FF2B5EF4-FFF2-40B4-BE49-F238E27FC236}">
                  <a16:creationId xmlns:a16="http://schemas.microsoft.com/office/drawing/2014/main" xmlns="" id="{5B551E20-9A29-43E6-B580-9C3A1270BA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2" name="Hình ảnh 1" descr="Ảnh có chứa cỏ, cây cối, ngôi nhà, bức vẽ&#10;&#10;Mô tả được tạo tự động">
            <a:extLst>
              <a:ext uri="{FF2B5EF4-FFF2-40B4-BE49-F238E27FC236}">
                <a16:creationId xmlns:a16="http://schemas.microsoft.com/office/drawing/2014/main" xmlns="" id="{EB0019E1-96E2-BEAA-F41F-EB84A506810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5995"/>
            <a:ext cx="12181341" cy="6852005"/>
          </a:xfrm>
          <a:prstGeom prst="rect">
            <a:avLst/>
          </a:prstGeom>
        </p:spPr>
      </p:pic>
      <p:pic>
        <p:nvPicPr>
          <p:cNvPr id="21" name="Graphic 20">
            <a:extLst>
              <a:ext uri="{FF2B5EF4-FFF2-40B4-BE49-F238E27FC236}">
                <a16:creationId xmlns:a16="http://schemas.microsoft.com/office/drawing/2014/main" xmlns="" id="{BAC3C819-6ACA-DDBF-4E47-827F94E5B5C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5313429" y="2381087"/>
            <a:ext cx="3500565" cy="4223909"/>
          </a:xfrm>
          <a:prstGeom prst="rect">
            <a:avLst/>
          </a:prstGeom>
        </p:spPr>
      </p:pic>
      <p:sp>
        <p:nvSpPr>
          <p:cNvPr id="3" name="Speech Bubble: Rectangle with Corners Rounded 2">
            <a:extLst>
              <a:ext uri="{FF2B5EF4-FFF2-40B4-BE49-F238E27FC236}">
                <a16:creationId xmlns:a16="http://schemas.microsoft.com/office/drawing/2014/main" xmlns="" id="{19739F71-F117-0440-B4C6-E6839004BAA9}"/>
              </a:ext>
            </a:extLst>
          </p:cNvPr>
          <p:cNvSpPr/>
          <p:nvPr/>
        </p:nvSpPr>
        <p:spPr>
          <a:xfrm>
            <a:off x="664459" y="663148"/>
            <a:ext cx="5500971" cy="2172743"/>
          </a:xfrm>
          <a:custGeom>
            <a:avLst/>
            <a:gdLst>
              <a:gd name="connsiteX0" fmla="*/ 0 w 5500971"/>
              <a:gd name="connsiteY0" fmla="*/ 362131 h 2172743"/>
              <a:gd name="connsiteX1" fmla="*/ 362131 w 5500971"/>
              <a:gd name="connsiteY1" fmla="*/ 0 h 2172743"/>
              <a:gd name="connsiteX2" fmla="*/ 3208900 w 5500971"/>
              <a:gd name="connsiteY2" fmla="*/ 0 h 2172743"/>
              <a:gd name="connsiteX3" fmla="*/ 3208900 w 5500971"/>
              <a:gd name="connsiteY3" fmla="*/ 0 h 2172743"/>
              <a:gd name="connsiteX4" fmla="*/ 4584143 w 5500971"/>
              <a:gd name="connsiteY4" fmla="*/ 0 h 2172743"/>
              <a:gd name="connsiteX5" fmla="*/ 5138840 w 5500971"/>
              <a:gd name="connsiteY5" fmla="*/ 0 h 2172743"/>
              <a:gd name="connsiteX6" fmla="*/ 5500971 w 5500971"/>
              <a:gd name="connsiteY6" fmla="*/ 362131 h 2172743"/>
              <a:gd name="connsiteX7" fmla="*/ 5500971 w 5500971"/>
              <a:gd name="connsiteY7" fmla="*/ 1267433 h 2172743"/>
              <a:gd name="connsiteX8" fmla="*/ 5500971 w 5500971"/>
              <a:gd name="connsiteY8" fmla="*/ 1267433 h 2172743"/>
              <a:gd name="connsiteX9" fmla="*/ 5500971 w 5500971"/>
              <a:gd name="connsiteY9" fmla="*/ 1810619 h 2172743"/>
              <a:gd name="connsiteX10" fmla="*/ 5500971 w 5500971"/>
              <a:gd name="connsiteY10" fmla="*/ 1810612 h 2172743"/>
              <a:gd name="connsiteX11" fmla="*/ 5138840 w 5500971"/>
              <a:gd name="connsiteY11" fmla="*/ 2172743 h 2172743"/>
              <a:gd name="connsiteX12" fmla="*/ 4584143 w 5500971"/>
              <a:gd name="connsiteY12" fmla="*/ 2172743 h 2172743"/>
              <a:gd name="connsiteX13" fmla="*/ 5294850 w 5500971"/>
              <a:gd name="connsiteY13" fmla="*/ 2692354 h 2172743"/>
              <a:gd name="connsiteX14" fmla="*/ 3208900 w 5500971"/>
              <a:gd name="connsiteY14" fmla="*/ 2172743 h 2172743"/>
              <a:gd name="connsiteX15" fmla="*/ 362131 w 5500971"/>
              <a:gd name="connsiteY15" fmla="*/ 2172743 h 2172743"/>
              <a:gd name="connsiteX16" fmla="*/ 0 w 5500971"/>
              <a:gd name="connsiteY16" fmla="*/ 1810612 h 2172743"/>
              <a:gd name="connsiteX17" fmla="*/ 0 w 5500971"/>
              <a:gd name="connsiteY17" fmla="*/ 1810619 h 2172743"/>
              <a:gd name="connsiteX18" fmla="*/ 0 w 5500971"/>
              <a:gd name="connsiteY18" fmla="*/ 1267433 h 2172743"/>
              <a:gd name="connsiteX19" fmla="*/ 0 w 5500971"/>
              <a:gd name="connsiteY19" fmla="*/ 1267433 h 2172743"/>
              <a:gd name="connsiteX20" fmla="*/ 0 w 5500971"/>
              <a:gd name="connsiteY20" fmla="*/ 362131 h 217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00971" h="2172743" fill="none" extrusionOk="0">
                <a:moveTo>
                  <a:pt x="0" y="362131"/>
                </a:moveTo>
                <a:cubicBezTo>
                  <a:pt x="24737" y="175521"/>
                  <a:pt x="125805" y="14608"/>
                  <a:pt x="362131" y="0"/>
                </a:cubicBezTo>
                <a:cubicBezTo>
                  <a:pt x="858633" y="160942"/>
                  <a:pt x="2572713" y="155406"/>
                  <a:pt x="3208900" y="0"/>
                </a:cubicBezTo>
                <a:lnTo>
                  <a:pt x="3208900" y="0"/>
                </a:lnTo>
                <a:cubicBezTo>
                  <a:pt x="3691475" y="-78104"/>
                  <a:pt x="3981431" y="-59495"/>
                  <a:pt x="4584143" y="0"/>
                </a:cubicBezTo>
                <a:cubicBezTo>
                  <a:pt x="4820559" y="-14162"/>
                  <a:pt x="5036634" y="-42000"/>
                  <a:pt x="5138840" y="0"/>
                </a:cubicBezTo>
                <a:cubicBezTo>
                  <a:pt x="5343612" y="7605"/>
                  <a:pt x="5495400" y="162911"/>
                  <a:pt x="5500971" y="362131"/>
                </a:cubicBezTo>
                <a:cubicBezTo>
                  <a:pt x="5522575" y="783722"/>
                  <a:pt x="5507679" y="1172287"/>
                  <a:pt x="5500971" y="1267433"/>
                </a:cubicBezTo>
                <a:lnTo>
                  <a:pt x="5500971" y="1267433"/>
                </a:lnTo>
                <a:cubicBezTo>
                  <a:pt x="5502075" y="1380527"/>
                  <a:pt x="5455751" y="1729804"/>
                  <a:pt x="5500971" y="1810619"/>
                </a:cubicBezTo>
                <a:lnTo>
                  <a:pt x="5500971" y="1810612"/>
                </a:lnTo>
                <a:cubicBezTo>
                  <a:pt x="5476730" y="1980252"/>
                  <a:pt x="5329747" y="2202350"/>
                  <a:pt x="5138840" y="2172743"/>
                </a:cubicBezTo>
                <a:cubicBezTo>
                  <a:pt x="4968038" y="2195742"/>
                  <a:pt x="4776583" y="2166011"/>
                  <a:pt x="4584143" y="2172743"/>
                </a:cubicBezTo>
                <a:cubicBezTo>
                  <a:pt x="4778784" y="2339675"/>
                  <a:pt x="5070114" y="2584514"/>
                  <a:pt x="5294850" y="2692354"/>
                </a:cubicBezTo>
                <a:cubicBezTo>
                  <a:pt x="4363004" y="2598505"/>
                  <a:pt x="3792342" y="2450414"/>
                  <a:pt x="3208900" y="2172743"/>
                </a:cubicBezTo>
                <a:cubicBezTo>
                  <a:pt x="2922153" y="2173612"/>
                  <a:pt x="1710019" y="2275303"/>
                  <a:pt x="362131" y="2172743"/>
                </a:cubicBezTo>
                <a:cubicBezTo>
                  <a:pt x="161747" y="2178136"/>
                  <a:pt x="-23107" y="2035480"/>
                  <a:pt x="0" y="1810612"/>
                </a:cubicBezTo>
                <a:lnTo>
                  <a:pt x="0" y="1810619"/>
                </a:lnTo>
                <a:cubicBezTo>
                  <a:pt x="48648" y="1581688"/>
                  <a:pt x="26314" y="1492478"/>
                  <a:pt x="0" y="1267433"/>
                </a:cubicBezTo>
                <a:lnTo>
                  <a:pt x="0" y="1267433"/>
                </a:lnTo>
                <a:cubicBezTo>
                  <a:pt x="-16395" y="1070764"/>
                  <a:pt x="50448" y="601168"/>
                  <a:pt x="0" y="362131"/>
                </a:cubicBezTo>
                <a:close/>
              </a:path>
              <a:path w="5500971" h="2172743" stroke="0" extrusionOk="0">
                <a:moveTo>
                  <a:pt x="0" y="362131"/>
                </a:moveTo>
                <a:cubicBezTo>
                  <a:pt x="-12693" y="183838"/>
                  <a:pt x="177646" y="-10492"/>
                  <a:pt x="362131" y="0"/>
                </a:cubicBezTo>
                <a:cubicBezTo>
                  <a:pt x="666801" y="157056"/>
                  <a:pt x="2609928" y="-26874"/>
                  <a:pt x="3208900" y="0"/>
                </a:cubicBezTo>
                <a:lnTo>
                  <a:pt x="3208900" y="0"/>
                </a:lnTo>
                <a:cubicBezTo>
                  <a:pt x="3889019" y="-8676"/>
                  <a:pt x="4237065" y="-123374"/>
                  <a:pt x="4584143" y="0"/>
                </a:cubicBezTo>
                <a:cubicBezTo>
                  <a:pt x="4760050" y="-39995"/>
                  <a:pt x="4879502" y="49396"/>
                  <a:pt x="5138840" y="0"/>
                </a:cubicBezTo>
                <a:cubicBezTo>
                  <a:pt x="5329455" y="-22118"/>
                  <a:pt x="5504336" y="159524"/>
                  <a:pt x="5500971" y="362131"/>
                </a:cubicBezTo>
                <a:cubicBezTo>
                  <a:pt x="5506283" y="644284"/>
                  <a:pt x="5435991" y="1133567"/>
                  <a:pt x="5500971" y="1267433"/>
                </a:cubicBezTo>
                <a:lnTo>
                  <a:pt x="5500971" y="1267433"/>
                </a:lnTo>
                <a:cubicBezTo>
                  <a:pt x="5455228" y="1392199"/>
                  <a:pt x="5493240" y="1573801"/>
                  <a:pt x="5500971" y="1810619"/>
                </a:cubicBezTo>
                <a:lnTo>
                  <a:pt x="5500971" y="1810612"/>
                </a:lnTo>
                <a:cubicBezTo>
                  <a:pt x="5518140" y="2008738"/>
                  <a:pt x="5325185" y="2176699"/>
                  <a:pt x="5138840" y="2172743"/>
                </a:cubicBezTo>
                <a:cubicBezTo>
                  <a:pt x="4969541" y="2207459"/>
                  <a:pt x="4695350" y="2179430"/>
                  <a:pt x="4584143" y="2172743"/>
                </a:cubicBezTo>
                <a:cubicBezTo>
                  <a:pt x="4874061" y="2289155"/>
                  <a:pt x="5142422" y="2519655"/>
                  <a:pt x="5294850" y="2692354"/>
                </a:cubicBezTo>
                <a:cubicBezTo>
                  <a:pt x="5105684" y="2481245"/>
                  <a:pt x="3821975" y="2426890"/>
                  <a:pt x="3208900" y="2172743"/>
                </a:cubicBezTo>
                <a:cubicBezTo>
                  <a:pt x="2788754" y="2149136"/>
                  <a:pt x="1385480" y="2312098"/>
                  <a:pt x="362131" y="2172743"/>
                </a:cubicBezTo>
                <a:cubicBezTo>
                  <a:pt x="150454" y="2175341"/>
                  <a:pt x="3545" y="2007840"/>
                  <a:pt x="0" y="1810612"/>
                </a:cubicBezTo>
                <a:lnTo>
                  <a:pt x="0" y="1810619"/>
                </a:lnTo>
                <a:cubicBezTo>
                  <a:pt x="-41816" y="1704026"/>
                  <a:pt x="24018" y="1457775"/>
                  <a:pt x="0" y="1267433"/>
                </a:cubicBezTo>
                <a:lnTo>
                  <a:pt x="0" y="1267433"/>
                </a:lnTo>
                <a:cubicBezTo>
                  <a:pt x="-52079" y="1055814"/>
                  <a:pt x="-31035" y="536765"/>
                  <a:pt x="0" y="362131"/>
                </a:cubicBez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xmlns="" sd="2842418190">
                  <a:prstGeom prst="wedgeRoundRectCallout">
                    <a:avLst>
                      <a:gd name="adj1" fmla="val 46253"/>
                      <a:gd name="adj2" fmla="val 73915"/>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Thật</a:t>
            </a:r>
            <a:r>
              <a:rPr kumimoji="0" lang="en-US" sz="4800" b="1" i="0" u="none" strike="noStrike" kern="1200" cap="none" spc="0" normalizeH="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nhiều</a:t>
            </a:r>
            <a:r>
              <a:rPr kumimoji="0" lang="en-US" sz="4800" b="1" i="0" u="none" strike="noStrike" kern="1200" cap="none" spc="0" normalizeH="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cà</a:t>
            </a:r>
            <a:r>
              <a:rPr kumimoji="0" lang="en-US" sz="4800" b="1" i="0" u="none" strike="noStrike" kern="1200" cap="none" spc="0" normalizeH="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rốt</a:t>
            </a:r>
            <a:r>
              <a:rPr kumimoji="0" lang="en-US" sz="4800" b="1" i="0" u="none" strike="noStrike" kern="1200" cap="none" spc="0" normalizeH="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tươi</a:t>
            </a:r>
            <a:r>
              <a:rPr kumimoji="0" lang="en-US" sz="4800" b="1" i="0" u="none" strike="noStrike" kern="1200" cap="none" spc="0" normalizeH="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ngon</a:t>
            </a:r>
            <a:r>
              <a:rPr kumimoji="0" lang="en-US" sz="4800" b="1" i="0" u="none" strike="noStrike" kern="1200" cap="none" spc="0" normalizeH="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a:t>
            </a:r>
            <a:endParaRPr kumimoji="0" lang="en-US" sz="48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32468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2.91667E-6 -2.59259E-6 L 2.91667E-6 -0.07222 " pathEditMode="relative" rAng="0" ptsTypes="AA">
                                      <p:cBhvr>
                                        <p:cTn id="6" dur="250" accel="50000" decel="50000" autoRev="1" fill="hold">
                                          <p:stCondLst>
                                            <p:cond delay="0"/>
                                          </p:stCondLst>
                                        </p:cTn>
                                        <p:tgtEl>
                                          <p:spTgt spid="3">
                                            <p:txEl>
                                              <p:pRg st="0" end="0"/>
                                            </p:txEl>
                                          </p:spTgt>
                                        </p:tgtEl>
                                        <p:attrNameLst>
                                          <p:attrName>ppt_x</p:attrName>
                                          <p:attrName>ppt_y</p:attrName>
                                        </p:attrNameLst>
                                      </p:cBhvr>
                                      <p:rCtr x="0" y="-3611"/>
                                    </p:animMotion>
                                    <p:animRot by="1500000">
                                      <p:cBhvr>
                                        <p:cTn id="7" dur="125" fill="hold">
                                          <p:stCondLst>
                                            <p:cond delay="0"/>
                                          </p:stCondLst>
                                        </p:cTn>
                                        <p:tgtEl>
                                          <p:spTgt spid="3">
                                            <p:txEl>
                                              <p:pRg st="0" end="0"/>
                                            </p:txEl>
                                          </p:spTgt>
                                        </p:tgtEl>
                                        <p:attrNameLst>
                                          <p:attrName>r</p:attrName>
                                        </p:attrNameLst>
                                      </p:cBhvr>
                                    </p:animRot>
                                    <p:animRot by="-1500000">
                                      <p:cBhvr>
                                        <p:cTn id="8" dur="125" fill="hold">
                                          <p:stCondLst>
                                            <p:cond delay="125"/>
                                          </p:stCondLst>
                                        </p:cTn>
                                        <p:tgtEl>
                                          <p:spTgt spid="3">
                                            <p:txEl>
                                              <p:pRg st="0" end="0"/>
                                            </p:txEl>
                                          </p:spTgt>
                                        </p:tgtEl>
                                        <p:attrNameLst>
                                          <p:attrName>r</p:attrName>
                                        </p:attrNameLst>
                                      </p:cBhvr>
                                    </p:animRot>
                                    <p:animRot by="-1500000">
                                      <p:cBhvr>
                                        <p:cTn id="9" dur="125" fill="hold">
                                          <p:stCondLst>
                                            <p:cond delay="250"/>
                                          </p:stCondLst>
                                        </p:cTn>
                                        <p:tgtEl>
                                          <p:spTgt spid="3">
                                            <p:txEl>
                                              <p:pRg st="0" end="0"/>
                                            </p:txEl>
                                          </p:spTgt>
                                        </p:tgtEl>
                                        <p:attrNameLst>
                                          <p:attrName>r</p:attrName>
                                        </p:attrNameLst>
                                      </p:cBhvr>
                                    </p:animRot>
                                    <p:animRot by="1500000">
                                      <p:cBhvr>
                                        <p:cTn id="10" dur="125" fill="hold">
                                          <p:stCondLst>
                                            <p:cond delay="375"/>
                                          </p:stCondLst>
                                        </p:cTn>
                                        <p:tgtEl>
                                          <p:spTgt spid="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Hình ảnh 21" descr="Ảnh có chứa bầu trời, cối xay gió, cây cối, mây&#10;&#10;Mô tả được tạo tự động">
            <a:extLst>
              <a:ext uri="{FF2B5EF4-FFF2-40B4-BE49-F238E27FC236}">
                <a16:creationId xmlns:a16="http://schemas.microsoft.com/office/drawing/2014/main" xmlns="" id="{AB6B8B2F-D4AD-5E90-570B-5A588C4B9E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23" name="Rectangle: Rounded Corners 7">
            <a:extLst>
              <a:ext uri="{FF2B5EF4-FFF2-40B4-BE49-F238E27FC236}">
                <a16:creationId xmlns:a16="http://schemas.microsoft.com/office/drawing/2014/main" xmlns="" id="{11318066-AD9D-8866-E6C5-45173376F8AD}"/>
              </a:ext>
            </a:extLst>
          </p:cNvPr>
          <p:cNvSpPr/>
          <p:nvPr/>
        </p:nvSpPr>
        <p:spPr>
          <a:xfrm>
            <a:off x="326175" y="180975"/>
            <a:ext cx="11702211" cy="6383693"/>
          </a:xfrm>
          <a:custGeom>
            <a:avLst/>
            <a:gdLst>
              <a:gd name="connsiteX0" fmla="*/ 0 w 11702211"/>
              <a:gd name="connsiteY0" fmla="*/ 634731 h 6383693"/>
              <a:gd name="connsiteX1" fmla="*/ 634731 w 11702211"/>
              <a:gd name="connsiteY1" fmla="*/ 0 h 6383693"/>
              <a:gd name="connsiteX2" fmla="*/ 11067480 w 11702211"/>
              <a:gd name="connsiteY2" fmla="*/ 0 h 6383693"/>
              <a:gd name="connsiteX3" fmla="*/ 11702211 w 11702211"/>
              <a:gd name="connsiteY3" fmla="*/ 634731 h 6383693"/>
              <a:gd name="connsiteX4" fmla="*/ 11702211 w 11702211"/>
              <a:gd name="connsiteY4" fmla="*/ 5748962 h 6383693"/>
              <a:gd name="connsiteX5" fmla="*/ 11067480 w 11702211"/>
              <a:gd name="connsiteY5" fmla="*/ 6383693 h 6383693"/>
              <a:gd name="connsiteX6" fmla="*/ 634731 w 11702211"/>
              <a:gd name="connsiteY6" fmla="*/ 6383693 h 6383693"/>
              <a:gd name="connsiteX7" fmla="*/ 0 w 11702211"/>
              <a:gd name="connsiteY7" fmla="*/ 5748962 h 6383693"/>
              <a:gd name="connsiteX8" fmla="*/ 0 w 11702211"/>
              <a:gd name="connsiteY8" fmla="*/ 634731 h 63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latin typeface="Cambria" panose="02040503050406030204" pitchFamily="18" charset="0"/>
              <a:ea typeface="Cambria" panose="02040503050406030204" pitchFamily="18" charset="0"/>
            </a:endParaRPr>
          </a:p>
        </p:txBody>
      </p:sp>
      <p:sp>
        <p:nvSpPr>
          <p:cNvPr id="4" name="Hộp Văn bản 3">
            <a:extLst>
              <a:ext uri="{FF2B5EF4-FFF2-40B4-BE49-F238E27FC236}">
                <a16:creationId xmlns:a16="http://schemas.microsoft.com/office/drawing/2014/main" xmlns="" id="{BF6CD3E7-FDAF-E407-3318-61F9ED2E50BA}"/>
              </a:ext>
            </a:extLst>
          </p:cNvPr>
          <p:cNvSpPr txBox="1"/>
          <p:nvPr/>
        </p:nvSpPr>
        <p:spPr>
          <a:xfrm>
            <a:off x="559042" y="2080168"/>
            <a:ext cx="11154384" cy="3046988"/>
          </a:xfrm>
          <a:prstGeom prst="rect">
            <a:avLst/>
          </a:prstGeom>
          <a:noFill/>
        </p:spPr>
        <p:txBody>
          <a:bodyPr wrap="square" rtlCol="0">
            <a:spAutoFit/>
          </a:bodyPr>
          <a:lstStyle/>
          <a:p>
            <a:pPr algn="just"/>
            <a:r>
              <a:rPr lang="vi-VN" sz="3200" b="0" i="0" baseline="30000" dirty="0">
                <a:solidFill>
                  <a:srgbClr val="000000"/>
                </a:solidFill>
                <a:effectLst/>
                <a:latin typeface="Cambria" panose="02040503050406030204" pitchFamily="18" charset="0"/>
                <a:ea typeface="Cambria" panose="02040503050406030204" pitchFamily="18" charset="0"/>
              </a:rPr>
              <a:t>(1)</a:t>
            </a:r>
            <a:r>
              <a:rPr lang="vi-VN" sz="3200" b="0" i="0" dirty="0">
                <a:solidFill>
                  <a:srgbClr val="000000"/>
                </a:solidFill>
                <a:effectLst/>
                <a:latin typeface="Cambria" panose="02040503050406030204" pitchFamily="18" charset="0"/>
                <a:ea typeface="Cambria" panose="02040503050406030204" pitchFamily="18" charset="0"/>
              </a:rPr>
              <a:t> Quy trình làm cốm gồm nhiều công đoạn. </a:t>
            </a:r>
            <a:r>
              <a:rPr lang="vi-VN" sz="3200" b="0" i="0" baseline="30000" dirty="0">
                <a:solidFill>
                  <a:srgbClr val="000000"/>
                </a:solidFill>
                <a:effectLst/>
                <a:latin typeface="Cambria" panose="02040503050406030204" pitchFamily="18" charset="0"/>
                <a:ea typeface="Cambria" panose="02040503050406030204" pitchFamily="18" charset="0"/>
              </a:rPr>
              <a:t>(2)</a:t>
            </a:r>
            <a:r>
              <a:rPr lang="vi-VN" sz="3200" b="0" i="0" dirty="0">
                <a:solidFill>
                  <a:srgbClr val="000000"/>
                </a:solidFill>
                <a:effectLst/>
                <a:latin typeface="Cambria" panose="02040503050406030204" pitchFamily="18" charset="0"/>
                <a:ea typeface="Cambria" panose="02040503050406030204" pitchFamily="18" charset="0"/>
              </a:rPr>
              <a:t> </a:t>
            </a:r>
            <a:r>
              <a:rPr kumimoji="0" lang="vi-VN" sz="3200" b="1" i="0" u="none" strike="noStrike" kern="1200" cap="none" spc="0" normalizeH="0" baseline="0" noProof="0" dirty="0">
                <a:ln>
                  <a:noFill/>
                </a:ln>
                <a:solidFill>
                  <a:srgbClr val="FF00FF"/>
                </a:solidFill>
                <a:effectLst/>
                <a:uLnTx/>
                <a:uFillTx/>
                <a:latin typeface="Wingdings-Regular"/>
                <a:ea typeface="+mn-ea"/>
                <a:cs typeface="+mn-cs"/>
              </a:rPr>
              <a:t>  </a:t>
            </a:r>
            <a:r>
              <a:rPr lang="vi-VN" sz="3200" b="0" i="0" dirty="0">
                <a:solidFill>
                  <a:srgbClr val="000000"/>
                </a:solidFill>
                <a:effectLst/>
                <a:latin typeface="Cambria" panose="02040503050406030204" pitchFamily="18" charset="0"/>
                <a:ea typeface="Cambria" panose="02040503050406030204" pitchFamily="18" charset="0"/>
              </a:rPr>
              <a:t>người ta gặt lúa non về để tuốt và lấy hạt. </a:t>
            </a:r>
            <a:r>
              <a:rPr lang="vi-VN" sz="3200" b="0" i="0" baseline="30000" dirty="0">
                <a:solidFill>
                  <a:srgbClr val="000000"/>
                </a:solidFill>
                <a:effectLst/>
                <a:latin typeface="Cambria" panose="02040503050406030204" pitchFamily="18" charset="0"/>
                <a:ea typeface="Cambria" panose="02040503050406030204" pitchFamily="18" charset="0"/>
              </a:rPr>
              <a:t>(3) </a:t>
            </a:r>
            <a:r>
              <a:rPr kumimoji="0" lang="vi-VN" sz="3200" b="1" i="0" u="none" strike="noStrike" kern="1200" cap="none" spc="0" normalizeH="0" baseline="0" noProof="0" dirty="0">
                <a:ln>
                  <a:noFill/>
                </a:ln>
                <a:solidFill>
                  <a:srgbClr val="FF00FF"/>
                </a:solidFill>
                <a:effectLst/>
                <a:uLnTx/>
                <a:uFillTx/>
                <a:latin typeface="Wingdings-Regular"/>
                <a:ea typeface="+mn-ea"/>
                <a:cs typeface="+mn-cs"/>
              </a:rPr>
              <a:t> </a:t>
            </a:r>
            <a:r>
              <a:rPr kumimoji="0" lang="en-US" sz="3200" b="1" i="0" u="none" strike="noStrike" kern="1200" cap="none" spc="0" normalizeH="0" baseline="0" noProof="0" dirty="0">
                <a:ln>
                  <a:noFill/>
                </a:ln>
                <a:solidFill>
                  <a:srgbClr val="FF00FF"/>
                </a:solidFill>
                <a:effectLst/>
                <a:uLnTx/>
                <a:uFillTx/>
                <a:latin typeface="Wingdings-Regular"/>
                <a:ea typeface="+mn-ea"/>
                <a:cs typeface="+mn-cs"/>
              </a:rPr>
              <a:t> </a:t>
            </a:r>
            <a:r>
              <a:rPr lang="vi-VN" sz="3200" b="0" i="0" dirty="0">
                <a:solidFill>
                  <a:srgbClr val="000000"/>
                </a:solidFill>
                <a:effectLst/>
                <a:latin typeface="Cambria" panose="02040503050406030204" pitchFamily="18" charset="0"/>
                <a:ea typeface="Cambria" panose="02040503050406030204" pitchFamily="18" charset="0"/>
              </a:rPr>
              <a:t>, họ đãi lúa qua nước để loại bỏ các hạt lép. </a:t>
            </a:r>
            <a:r>
              <a:rPr lang="vi-VN" sz="3200" b="0" i="0" baseline="30000" dirty="0">
                <a:solidFill>
                  <a:srgbClr val="000000"/>
                </a:solidFill>
                <a:effectLst/>
                <a:latin typeface="Cambria" panose="02040503050406030204" pitchFamily="18" charset="0"/>
                <a:ea typeface="Cambria" panose="02040503050406030204" pitchFamily="18" charset="0"/>
              </a:rPr>
              <a:t>(4) </a:t>
            </a:r>
            <a:r>
              <a:rPr kumimoji="0" lang="vi-VN" sz="3200" b="1" i="0" u="none" strike="noStrike" kern="1200" cap="none" spc="0" normalizeH="0" baseline="0" noProof="0" dirty="0">
                <a:ln>
                  <a:noFill/>
                </a:ln>
                <a:solidFill>
                  <a:srgbClr val="FF00FF"/>
                </a:solidFill>
                <a:effectLst/>
                <a:uLnTx/>
                <a:uFillTx/>
                <a:latin typeface="Wingdings-Regular"/>
                <a:ea typeface="+mn-ea"/>
                <a:cs typeface="+mn-cs"/>
              </a:rPr>
              <a:t> </a:t>
            </a:r>
            <a:r>
              <a:rPr kumimoji="0" lang="en-US" sz="3200" b="1" i="0" u="none" strike="noStrike" kern="1200" cap="none" spc="0" normalizeH="0" baseline="0" noProof="0" dirty="0">
                <a:ln>
                  <a:noFill/>
                </a:ln>
                <a:solidFill>
                  <a:srgbClr val="FF00FF"/>
                </a:solidFill>
                <a:effectLst/>
                <a:uLnTx/>
                <a:uFillTx/>
                <a:latin typeface="Wingdings-Regular"/>
                <a:ea typeface="+mn-ea"/>
                <a:cs typeface="+mn-cs"/>
              </a:rPr>
              <a:t> </a:t>
            </a:r>
            <a:r>
              <a:rPr lang="vi-VN" sz="3200" b="0" i="0" dirty="0">
                <a:solidFill>
                  <a:srgbClr val="000000"/>
                </a:solidFill>
                <a:effectLst/>
                <a:latin typeface="Cambria" panose="02040503050406030204" pitchFamily="18" charset="0"/>
                <a:ea typeface="Cambria" panose="02040503050406030204" pitchFamily="18" charset="0"/>
              </a:rPr>
              <a:t>, hạt lúa được rang và giã thành cốm. </a:t>
            </a:r>
            <a:r>
              <a:rPr lang="vi-VN" sz="3200" b="0" i="0" baseline="30000" dirty="0">
                <a:solidFill>
                  <a:srgbClr val="000000"/>
                </a:solidFill>
                <a:effectLst/>
                <a:latin typeface="Cambria" panose="02040503050406030204" pitchFamily="18" charset="0"/>
                <a:ea typeface="Cambria" panose="02040503050406030204" pitchFamily="18" charset="0"/>
              </a:rPr>
              <a:t>(5) </a:t>
            </a:r>
            <a:r>
              <a:rPr kumimoji="0" lang="vi-VN" sz="3200" b="1" i="0" u="none" strike="noStrike" kern="1200" cap="none" spc="0" normalizeH="0" baseline="0" noProof="0" dirty="0">
                <a:ln>
                  <a:noFill/>
                </a:ln>
                <a:solidFill>
                  <a:srgbClr val="FF00FF"/>
                </a:solidFill>
                <a:effectLst/>
                <a:uLnTx/>
                <a:uFillTx/>
                <a:latin typeface="Wingdings-Regular"/>
                <a:ea typeface="+mn-ea"/>
                <a:cs typeface="+mn-cs"/>
              </a:rPr>
              <a:t> </a:t>
            </a:r>
            <a:r>
              <a:rPr kumimoji="0" lang="en-US" sz="3200" b="1" i="0" u="none" strike="noStrike" kern="1200" cap="none" spc="0" normalizeH="0" baseline="0" noProof="0" dirty="0">
                <a:ln>
                  <a:noFill/>
                </a:ln>
                <a:solidFill>
                  <a:srgbClr val="FF00FF"/>
                </a:solidFill>
                <a:effectLst/>
                <a:uLnTx/>
                <a:uFillTx/>
                <a:latin typeface="Wingdings-Regular"/>
                <a:ea typeface="+mn-ea"/>
                <a:cs typeface="+mn-cs"/>
              </a:rPr>
              <a:t> </a:t>
            </a:r>
            <a:r>
              <a:rPr lang="vi-VN" sz="3200" b="0" i="0" dirty="0">
                <a:solidFill>
                  <a:srgbClr val="000000"/>
                </a:solidFill>
                <a:effectLst/>
                <a:latin typeface="Cambria" panose="02040503050406030204" pitchFamily="18" charset="0"/>
                <a:ea typeface="Cambria" panose="02040503050406030204" pitchFamily="18" charset="0"/>
              </a:rPr>
              <a:t>, người ta sàng sảy cốm thật kĩ và để trong những chiếc thúng nhỏ lót lá sen.</a:t>
            </a:r>
          </a:p>
          <a:p>
            <a:pPr algn="r"/>
            <a:r>
              <a:rPr lang="vi-VN" sz="3200" b="0" i="0" dirty="0">
                <a:solidFill>
                  <a:srgbClr val="000000"/>
                </a:solidFill>
                <a:effectLst/>
                <a:latin typeface="Cambria" panose="02040503050406030204" pitchFamily="18" charset="0"/>
                <a:ea typeface="Cambria" panose="02040503050406030204" pitchFamily="18" charset="0"/>
              </a:rPr>
              <a:t>(</a:t>
            </a:r>
            <a:r>
              <a:rPr lang="vi-VN" sz="3200" b="0" i="1" dirty="0">
                <a:solidFill>
                  <a:srgbClr val="000000"/>
                </a:solidFill>
                <a:effectLst/>
                <a:latin typeface="Cambria" panose="02040503050406030204" pitchFamily="18" charset="0"/>
                <a:ea typeface="Cambria" panose="02040503050406030204" pitchFamily="18" charset="0"/>
              </a:rPr>
              <a:t>Theo</a:t>
            </a:r>
            <a:r>
              <a:rPr lang="vi-VN" sz="3200" b="0" i="0" dirty="0">
                <a:solidFill>
                  <a:srgbClr val="000000"/>
                </a:solidFill>
                <a:effectLst/>
                <a:latin typeface="Cambria" panose="02040503050406030204" pitchFamily="18" charset="0"/>
                <a:ea typeface="Cambria" panose="02040503050406030204" pitchFamily="18" charset="0"/>
              </a:rPr>
              <a:t> Ngọc Hà)</a:t>
            </a:r>
          </a:p>
        </p:txBody>
      </p:sp>
      <p:sp>
        <p:nvSpPr>
          <p:cNvPr id="19" name="Rectangle: Rounded Corners 18">
            <a:extLst>
              <a:ext uri="{FF2B5EF4-FFF2-40B4-BE49-F238E27FC236}">
                <a16:creationId xmlns:a16="http://schemas.microsoft.com/office/drawing/2014/main" xmlns="" id="{CBB0F07C-F63B-8448-B6B0-8C9AF61A0682}"/>
              </a:ext>
            </a:extLst>
          </p:cNvPr>
          <p:cNvSpPr/>
          <p:nvPr/>
        </p:nvSpPr>
        <p:spPr>
          <a:xfrm>
            <a:off x="470243" y="413803"/>
            <a:ext cx="11251513" cy="1199850"/>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xmln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 name="TextBox 6">
            <a:extLst>
              <a:ext uri="{FF2B5EF4-FFF2-40B4-BE49-F238E27FC236}">
                <a16:creationId xmlns:a16="http://schemas.microsoft.com/office/drawing/2014/main" xmlns="" id="{1AAEE2C7-ECB0-0C85-7E7B-874BDB8C17F0}"/>
              </a:ext>
            </a:extLst>
          </p:cNvPr>
          <p:cNvSpPr txBox="1"/>
          <p:nvPr/>
        </p:nvSpPr>
        <p:spPr>
          <a:xfrm>
            <a:off x="904008" y="446101"/>
            <a:ext cx="10617432" cy="954107"/>
          </a:xfrm>
          <a:prstGeom prst="rect">
            <a:avLst/>
          </a:prstGeom>
          <a:noFill/>
        </p:spPr>
        <p:txBody>
          <a:bodyPr wrap="square">
            <a:spAutoFit/>
          </a:bodyPr>
          <a:lstStyle/>
          <a:p>
            <a:pPr lvl="0" eaLnBrk="0" fontAlgn="base" hangingPunct="0">
              <a:spcBef>
                <a:spcPct val="0"/>
              </a:spcBef>
              <a:spcAft>
                <a:spcPct val="0"/>
              </a:spcAft>
            </a:pPr>
            <a:r>
              <a:rPr lang="en-US" sz="2800" b="1" dirty="0">
                <a:solidFill>
                  <a:srgbClr val="000000"/>
                </a:solidFill>
                <a:latin typeface="Cambria" panose="02040503050406030204" pitchFamily="18" charset="0"/>
                <a:ea typeface="Cambria" panose="02040503050406030204" pitchFamily="18" charset="0"/>
              </a:rPr>
              <a:t>2. </a:t>
            </a:r>
            <a:r>
              <a:rPr lang="en-US" sz="2800" b="1" dirty="0" err="1">
                <a:solidFill>
                  <a:srgbClr val="000000"/>
                </a:solidFill>
                <a:latin typeface="Cambria" panose="02040503050406030204" pitchFamily="18" charset="0"/>
                <a:ea typeface="Cambria" panose="02040503050406030204" pitchFamily="18" charset="0"/>
              </a:rPr>
              <a:t>Chọn</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từ</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ngữ</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cuối</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cùng</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tiếp</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theo</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sau</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đó</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đầu</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tiên</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thay</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cho</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bông</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hoa</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để</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tạo</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sự</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liên</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kết</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giữa</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các</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câu</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trong</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đoạn</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văn</a:t>
            </a:r>
            <a:r>
              <a:rPr lang="en-US" sz="2800" b="1" dirty="0">
                <a:solidFill>
                  <a:srgbClr val="000000"/>
                </a:solidFill>
                <a:latin typeface="Cambria" panose="02040503050406030204" pitchFamily="18" charset="0"/>
                <a:ea typeface="Cambria" panose="02040503050406030204" pitchFamily="18" charset="0"/>
              </a:rPr>
              <a:t>.</a:t>
            </a:r>
            <a:endParaRPr kumimoji="0" lang="en-US" altLang="en-US" sz="2800" b="0" i="0" u="none" strike="noStrike" cap="none" normalizeH="0" baseline="0" dirty="0">
              <a:ln>
                <a:noFill/>
              </a:ln>
              <a:solidFill>
                <a:srgbClr val="FF0C56"/>
              </a:solidFill>
              <a:effectLst/>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290112042"/>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406</TotalTime>
  <Words>446</Words>
  <Application>Microsoft Office PowerPoint</Application>
  <PresentationFormat>Widescreen</PresentationFormat>
  <Paragraphs>47</Paragraphs>
  <Slides>24</Slides>
  <Notes>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Arial</vt:lpstr>
      <vt:lpstr>Arial-Rounded-Bold</vt:lpstr>
      <vt:lpstr>Calibri</vt:lpstr>
      <vt:lpstr>Cambria</vt:lpstr>
      <vt:lpstr>Times New Roman</vt:lpstr>
      <vt:lpstr>UTM Cookies</vt:lpstr>
      <vt:lpstr>Wingdings-Regular</vt:lpstr>
      <vt:lpstr>思源黑体 CN Bold</vt:lpstr>
      <vt:lpstr>等线</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dc:creator>
  <dc:description>9Slide.vn</dc:description>
  <cp:lastModifiedBy>Admin</cp:lastModifiedBy>
  <cp:revision>57</cp:revision>
  <dcterms:created xsi:type="dcterms:W3CDTF">2023-07-25T03:49:14Z</dcterms:created>
  <dcterms:modified xsi:type="dcterms:W3CDTF">2025-02-10T05:45:49Z</dcterms:modified>
  <cp:category>9Slide.vn</cp:category>
</cp:coreProperties>
</file>