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3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257" r:id="rId11"/>
    <p:sldId id="285" r:id="rId12"/>
    <p:sldId id="296" r:id="rId13"/>
    <p:sldId id="288" r:id="rId14"/>
    <p:sldId id="295" r:id="rId15"/>
    <p:sldId id="280" r:id="rId16"/>
    <p:sldId id="306" r:id="rId17"/>
    <p:sldId id="291" r:id="rId18"/>
    <p:sldId id="307" r:id="rId19"/>
    <p:sldId id="308" r:id="rId20"/>
    <p:sldId id="264" r:id="rId21"/>
    <p:sldId id="28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9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6.jpg"/><Relationship Id="rId15" Type="http://schemas.openxmlformats.org/officeDocument/2006/relationships/slide" Target="slide9.xml"/><Relationship Id="rId23" Type="http://schemas.openxmlformats.org/officeDocument/2006/relationships/image" Target="../media/image26.png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457</Words>
  <Application>Microsoft Office PowerPoint</Application>
  <PresentationFormat>Widescreen</PresentationFormat>
  <Paragraphs>65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Handlee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Admin</cp:lastModifiedBy>
  <cp:revision>34</cp:revision>
  <dcterms:created xsi:type="dcterms:W3CDTF">2022-08-23T00:31:44Z</dcterms:created>
  <dcterms:modified xsi:type="dcterms:W3CDTF">2025-02-12T15:02:31Z</dcterms:modified>
  <cp:category>HTTA2</cp:category>
  <cp:version>HTTA2</cp:version>
</cp:coreProperties>
</file>