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8" r:id="rId2"/>
    <p:sldId id="260" r:id="rId3"/>
    <p:sldId id="357" r:id="rId4"/>
    <p:sldId id="257" r:id="rId5"/>
    <p:sldId id="315" r:id="rId6"/>
    <p:sldId id="379" r:id="rId7"/>
    <p:sldId id="258" r:id="rId8"/>
    <p:sldId id="380" r:id="rId9"/>
    <p:sldId id="261" r:id="rId10"/>
    <p:sldId id="310"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1026" autoAdjust="0"/>
  </p:normalViewPr>
  <p:slideViewPr>
    <p:cSldViewPr snapToGrid="0">
      <p:cViewPr varScale="1">
        <p:scale>
          <a:sx n="66" d="100"/>
          <a:sy n="66" d="100"/>
        </p:scale>
        <p:origin x="-77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6382BC-2C7C-D4DB-651A-B9B3DF8A98AD}"/>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7348C8-68C0-FAC9-3BCB-C9F7A4CE3640}"/>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162E71-8B02-58FD-7162-75D4128043B9}"/>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6D173B-A868-2C2F-0CE0-71EE697F2B85}"/>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3F22628-0375-E1DD-A5E2-E1DA51D3784A}"/>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1CC9E10-FBA8-8882-C715-5A61D0D49F6B}"/>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6" name="Footer Placeholder 5">
            <a:extLst>
              <a:ext uri="{FF2B5EF4-FFF2-40B4-BE49-F238E27FC236}">
                <a16:creationId xmlns:a16="http://schemas.microsoft.com/office/drawing/2014/main" xmlns=""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48EFAE-696A-2515-7747-595E761C50B0}"/>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8" name="Footer Placeholder 7">
            <a:extLst>
              <a:ext uri="{FF2B5EF4-FFF2-40B4-BE49-F238E27FC236}">
                <a16:creationId xmlns:a16="http://schemas.microsoft.com/office/drawing/2014/main" xmlns=""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E6DCD4-08B4-61B6-0BA2-E10515116A2C}"/>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4" name="Footer Placeholder 3">
            <a:extLst>
              <a:ext uri="{FF2B5EF4-FFF2-40B4-BE49-F238E27FC236}">
                <a16:creationId xmlns:a16="http://schemas.microsoft.com/office/drawing/2014/main" xmlns=""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B295412-0C0A-6802-7AA1-9854D71E22C7}"/>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3" name="Footer Placeholder 2">
            <a:extLst>
              <a:ext uri="{FF2B5EF4-FFF2-40B4-BE49-F238E27FC236}">
                <a16:creationId xmlns:a16="http://schemas.microsoft.com/office/drawing/2014/main" xmlns=""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8CAF2D-448C-731D-D459-9BB7DB32A2DD}"/>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6" name="Footer Placeholder 5">
            <a:extLst>
              <a:ext uri="{FF2B5EF4-FFF2-40B4-BE49-F238E27FC236}">
                <a16:creationId xmlns:a16="http://schemas.microsoft.com/office/drawing/2014/main" xmlns=""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E34117-71F1-7B00-D970-3507DE4C5BF2}"/>
              </a:ext>
            </a:extLst>
          </p:cNvPr>
          <p:cNvSpPr>
            <a:spLocks noGrp="1"/>
          </p:cNvSpPr>
          <p:nvPr>
            <p:ph type="dt" sz="half" idx="10"/>
          </p:nvPr>
        </p:nvSpPr>
        <p:spPr/>
        <p:txBody>
          <a:bodyPr/>
          <a:lstStyle/>
          <a:p>
            <a:fld id="{0CFB8CB6-23FD-43DB-B893-40EEDEB006E7}" type="datetimeFigureOut">
              <a:rPr lang="en-US" smtClean="0"/>
              <a:t>2/5/2025</a:t>
            </a:fld>
            <a:endParaRPr lang="en-US"/>
          </a:p>
        </p:txBody>
      </p:sp>
      <p:sp>
        <p:nvSpPr>
          <p:cNvPr id="6" name="Footer Placeholder 5">
            <a:extLst>
              <a:ext uri="{FF2B5EF4-FFF2-40B4-BE49-F238E27FC236}">
                <a16:creationId xmlns:a16="http://schemas.microsoft.com/office/drawing/2014/main" xmlns=""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2/5/2025</a:t>
            </a:fld>
            <a:endParaRPr lang="en-US"/>
          </a:p>
        </p:txBody>
      </p:sp>
      <p:sp>
        <p:nvSpPr>
          <p:cNvPr id="5" name="Footer Placeholder 4">
            <a:extLst>
              <a:ext uri="{FF2B5EF4-FFF2-40B4-BE49-F238E27FC236}">
                <a16:creationId xmlns:a16="http://schemas.microsoft.com/office/drawing/2014/main" xmlns=""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xmlns="" id="{16D0F159-9E0D-A8F6-B595-128C8F78F7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xmlns=""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xmlns=""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xmlns=""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xmlns=""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xmlns=""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xmlns=""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xmlns=""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xmlns=""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xmlns=""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xmlns=""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xmlns=""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xmlns=""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xmlns=""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xmlns=""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xmlns=""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xmlns=""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xmlns=""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xmlns=""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xmlns=""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xmlns=""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xmlns=""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xmlns=""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xmlns=""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xmlns=""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xmlns=""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xmlns=""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xmlns=""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xmlns=""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xmlns=""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xmlns=""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xmlns=""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xmlns=""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xmlns=""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xmlns=""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xmlns=""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xmlns=""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xmlns=""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xmlns=""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xmlns=""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xmlns=""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xmlns=""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303</Words>
  <Application>Microsoft Office PowerPoint</Application>
  <PresentationFormat>Custom</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11</cp:revision>
  <dcterms:created xsi:type="dcterms:W3CDTF">2023-07-25T08:01:24Z</dcterms:created>
  <dcterms:modified xsi:type="dcterms:W3CDTF">2025-02-05T08:45:26Z</dcterms:modified>
</cp:coreProperties>
</file>