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98" r:id="rId4"/>
  </p:sldMasterIdLst>
  <p:notesMasterIdLst>
    <p:notesMasterId r:id="rId18"/>
  </p:notesMasterIdLst>
  <p:sldIdLst>
    <p:sldId id="2904" r:id="rId5"/>
    <p:sldId id="306" r:id="rId6"/>
    <p:sldId id="2915" r:id="rId7"/>
    <p:sldId id="611" r:id="rId8"/>
    <p:sldId id="2906" r:id="rId9"/>
    <p:sldId id="2907" r:id="rId10"/>
    <p:sldId id="2908" r:id="rId11"/>
    <p:sldId id="2916" r:id="rId12"/>
    <p:sldId id="2910" r:id="rId13"/>
    <p:sldId id="2917" r:id="rId14"/>
    <p:sldId id="2918" r:id="rId15"/>
    <p:sldId id="2913" r:id="rId16"/>
    <p:sldId id="29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0D38-1513-5A4F-9F51-7874119A34E2}" v="3" dt="2024-12-20T07:39:4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22" autoAdjust="0"/>
    <p:restoredTop sz="94660"/>
  </p:normalViewPr>
  <p:slideViewPr>
    <p:cSldViewPr snapToGrid="0">
      <p:cViewPr varScale="1">
        <p:scale>
          <a:sx n="34" d="100"/>
          <a:sy n="34" d="100"/>
        </p:scale>
        <p:origin x="-72" y="-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Ngọc" userId="74af6240d90ddfe1" providerId="LiveId" clId="{48A10D38-1513-5A4F-9F51-7874119A34E2}"/>
    <pc:docChg chg="undo custSel addSld delSld modSld">
      <pc:chgData name="Huyền Ngọc" userId="74af6240d90ddfe1" providerId="LiveId" clId="{48A10D38-1513-5A4F-9F51-7874119A34E2}" dt="2024-12-20T07:41:52.322" v="6" actId="207"/>
      <pc:docMkLst>
        <pc:docMk/>
      </pc:docMkLst>
      <pc:sldChg chg="add del">
        <pc:chgData name="Huyền Ngọc" userId="74af6240d90ddfe1" providerId="LiveId" clId="{48A10D38-1513-5A4F-9F51-7874119A34E2}" dt="2024-12-20T07:39:03.621" v="1"/>
        <pc:sldMkLst>
          <pc:docMk/>
          <pc:sldMk cId="0" sldId="268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645243466" sldId="6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937272794" sldId="2877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226408495" sldId="2891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20953067" sldId="2906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898542011" sldId="2907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1437918297" sldId="2908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1178054397" sldId="2909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4174647428" sldId="2910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890293664" sldId="29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767112335" sldId="2912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324561754" sldId="2913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660417206" sldId="2915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08470535" sldId="2916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8104740" sldId="2917"/>
        </pc:sldMkLst>
      </pc:sldChg>
      <pc:sldChg chg="modSp add mod">
        <pc:chgData name="Huyền Ngọc" userId="74af6240d90ddfe1" providerId="LiveId" clId="{48A10D38-1513-5A4F-9F51-7874119A34E2}" dt="2024-12-20T07:41:52.322" v="6" actId="207"/>
        <pc:sldMkLst>
          <pc:docMk/>
          <pc:sldMk cId="2139115716" sldId="2918"/>
        </pc:sldMkLst>
        <pc:spChg chg="mod">
          <ac:chgData name="Huyền Ngọc" userId="74af6240d90ddfe1" providerId="LiveId" clId="{48A10D38-1513-5A4F-9F51-7874119A34E2}" dt="2024-12-20T07:41:52.322" v="6" actId="207"/>
          <ac:spMkLst>
            <pc:docMk/>
            <pc:sldMk cId="2139115716" sldId="2918"/>
            <ac:spMk id="8" creationId="{59540734-A9BC-67E9-1025-1AB5393963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5052-AD06-4EEB-B404-C3C577D0B8C7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6C43-0F35-4194-A8B8-FC2598E5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5701FA-A99B-4EA7-BD9A-49A04217BC0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7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xmlns="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9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4A771F6-2667-0D6F-57A2-8B1CC1699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DA06E-0B98-1B2D-E5CB-92647D48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6EF34C1-ED61-6017-FB15-E119C6C1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65B7A2-9066-9D48-75CD-E4AEA44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99C988-0910-3538-3497-EE36519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7469E9-B457-7212-77A2-7FB7E60D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56DF18-AD2C-E395-C9D3-8742CF80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3B7631-5119-540D-EDB8-6D3CB825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8DE31-E2BA-6129-EB83-4167394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50646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1D4789-7D7D-244E-1394-6E860D2B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8A3A81-B1E4-598C-BF10-99046BA27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83A6D7-E147-8C1E-CB06-D1547F27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749339-F099-E946-4C75-D2F51C50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8A0706-ECCD-55A5-8251-85978444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8C45FA-0E5A-D6E7-3B23-FA9A9D11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2BF05E-A2BB-56C2-423C-9F6E2CEC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DF601-C9A3-9AF4-0E17-F7AFEB37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E4751-2C39-8EB2-D847-88C7124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44981-BC8E-44D3-620A-E3CCBF6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384397-CF4A-98AE-0D47-85904B2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A54F7C-0389-5CFB-5BE5-D7B89074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09B557-0B10-4E5A-D21D-76281350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BBBB4-E6FA-F725-51F9-F9A186A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CA5F9-B798-EEA7-B5C7-5B0BBFB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492711-E27F-1843-B3A5-C1B34A28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0DF34E-4FEE-8EC4-2DBD-D40294BE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8D7293-47A6-3396-EDA9-5C735134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E8F09A-CE23-41A4-18EC-146D759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999618-819C-AA1E-C24F-0F4842F8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2D88D-B1AF-3215-421C-2027C1C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BB255-EBB9-3133-0C67-BAB5B80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30F822-84E7-8433-D8F8-59675A70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2B627D-1795-C280-43D7-BD8E712E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AE2C5E-6E93-CF2B-AA88-E3765C444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FE6AE0E-71B3-7CDA-95AA-9C3FE3AFF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17CDFE1-44AF-66E3-BEB4-BB3641DB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75ACAF5-1F7F-4339-5984-BAC419C4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4D6CCE7-8E02-BACB-A394-821959A5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20102-02E4-F687-49FE-C5043E7A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866A877-19D0-701B-7C7B-36C98818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C4D1855-196C-18E1-3FC9-EE53EF54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F91E5B-49CB-DF9C-0356-36F68875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AD57F8E-8438-93FA-D627-DF0936DB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0A5E0DC-A600-A32F-561B-A9D0D35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DB1305-DAD6-1F66-8CF5-BC5E0D8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FA495B-3BB8-2FEF-BBF3-6DFA7D2D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00930D-BEC3-D638-375E-AFF9B0F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80216F-0E4E-519C-C569-4D34EEF0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B2404D-B1EA-B8F3-CD21-7FB69A3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84F31D-2877-E740-ED08-2D1844E7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51E8B-B27B-31FF-0012-4D892BC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C2FD8A-A586-329D-DF70-293DA458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A91D1C6-BD65-0654-D5EA-0BEC8FDF9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D1DDCD-2DAD-1719-D691-5A6E22123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D264BA-5138-9C43-02A7-06F52ECF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A5C929-DC7B-6DEE-5C6B-2B803CEC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2D3451-23B1-4B0B-4AC2-BFA79E05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1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1A76A1-C370-1BB2-8C05-8B9BB7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B869013-D75D-23DD-68B3-1C3983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19C102-BFBA-CD4C-2BA8-A94F34C4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ECB272-3BD9-583D-98D2-587DAF60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9EA0F9-0BD4-0480-9B66-7E77E9C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5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xmlns="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1"/>
            <a:ext cx="121920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910890" y="1790864"/>
            <a:ext cx="1597287" cy="1809565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11448103" y="2741615"/>
            <a:ext cx="1503589" cy="1556732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84389" y="5551808"/>
            <a:ext cx="2046724" cy="2564755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0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468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2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1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B189665-1B77-32CF-97A2-AED610302D4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1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D9E8D0-C42E-5EBB-08F5-9CBCABA8F7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70BE0D6-D3FD-3914-4919-69EAEEDD9F7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928038" y="150434"/>
            <a:ext cx="1615161" cy="161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EA878D-1938-2829-D14D-39A777F58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6705" y="1376680"/>
            <a:ext cx="12101609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4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41F8204E-3125-28D6-BF10-D39E2D08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" y="329949"/>
            <a:ext cx="7193903" cy="5791702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10E7BCE-6600-0559-2FDE-8F72AC43E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423" y="1874833"/>
            <a:ext cx="962838" cy="96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51550F0-76C7-06BD-E08B-1F720696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EE3E865E-0A68-FFB7-BAD0-FDF749D8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10582" y="2710503"/>
            <a:ext cx="2353759" cy="36281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650ACCB1-57E4-7546-EB80-71F43B3E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79" y="2710503"/>
            <a:ext cx="2255450" cy="372288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xmlns="" id="{59540734-A9BC-67E9-1025-1AB539396345}"/>
              </a:ext>
            </a:extLst>
          </p:cNvPr>
          <p:cNvSpPr txBox="1"/>
          <p:nvPr/>
        </p:nvSpPr>
        <p:spPr>
          <a:xfrm>
            <a:off x="849630" y="908814"/>
            <a:ext cx="10191750" cy="14642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tự liệu, tranh ảnh và giới thiệu về một di sản văn hoá của Triều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15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5DDB46-F1EF-3124-6A16-7071C219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F7BB3E41-9D00-16C0-F80E-7FB938E924D8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8553EEBA-4042-5857-43B3-69A52DE84CDD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747AB0-CF7B-8DF8-8675-96874DE07F52}"/>
              </a:ext>
            </a:extLst>
          </p:cNvPr>
          <p:cNvSpPr txBox="1"/>
          <p:nvPr/>
        </p:nvSpPr>
        <p:spPr>
          <a:xfrm>
            <a:off x="640080" y="701040"/>
            <a:ext cx="10769600" cy="55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C74137-C864-714F-5478-4A1787A363F2}"/>
              </a:ext>
            </a:extLst>
          </p:cNvPr>
          <p:cNvSpPr txBox="1"/>
          <p:nvPr/>
        </p:nvSpPr>
        <p:spPr>
          <a:xfrm>
            <a:off x="579120" y="418171"/>
            <a:ext cx="10962640" cy="314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di tích Cố đô Huế 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 những di tích lịch sử-văn hóa do triều Nguyễn xây dựng trong khoảng thời gian từ đầu thế kỷ 19 đến nửa đầu thế kỷ 20 trên địa bàn kinh đô Huế xưa.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Cố đô Huế có những thành quách, cung điện vàng son, những đền đài miếu vũ lộng lẫy, những lăng tẩm uy nghiêm,..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Quần thể di tích Cố đô Huế - HOÀNG THÀNH THĂNG LONG">
            <a:extLst>
              <a:ext uri="{FF2B5EF4-FFF2-40B4-BE49-F238E27FC236}">
                <a16:creationId xmlns:a16="http://schemas.microsoft.com/office/drawing/2014/main" xmlns="" id="{11B349D7-8190-3CC5-0D20-A83703A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3627729"/>
            <a:ext cx="4638674" cy="27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68D68B-991B-D389-7D36-95C3D78F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29" y="-390374"/>
            <a:ext cx="14020753" cy="724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91E9E9-2D9D-A71B-CD1A-02F14789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41" y="1178372"/>
            <a:ext cx="914479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xmlns="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1DB87E1-7C02-1AD5-EF9C-4AC98040ACC9}"/>
              </a:ext>
            </a:extLst>
          </p:cNvPr>
          <p:cNvSpPr/>
          <p:nvPr/>
        </p:nvSpPr>
        <p:spPr>
          <a:xfrm>
            <a:off x="645160" y="0"/>
            <a:ext cx="11028680" cy="4165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7" y="-166200"/>
            <a:ext cx="9624387" cy="194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5" y="1079916"/>
            <a:ext cx="10412871" cy="2137849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88" y="5170109"/>
            <a:ext cx="1615161" cy="1615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C02166-7607-2C88-FD0C-B8A1DB91F4C4}"/>
              </a:ext>
            </a:extLst>
          </p:cNvPr>
          <p:cNvSpPr txBox="1"/>
          <p:nvPr/>
        </p:nvSpPr>
        <p:spPr>
          <a:xfrm>
            <a:off x="4754880" y="3027680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(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7" y="5753194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9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4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7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7" y="4002127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6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4" y="-1649840"/>
            <a:ext cx="2725377" cy="4052607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7" y="5461001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3" cy="3252135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9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6" y="2100978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5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 động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Phong trào Cần Vương chống Pháp.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xmlns="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5A3015"/>
              </a:solidFill>
              <a:latin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D1CEA5-991D-7C66-2461-BCF7E69FDB82}"/>
              </a:ext>
            </a:extLst>
          </p:cNvPr>
          <p:cNvGrpSpPr/>
          <p:nvPr/>
        </p:nvGrpSpPr>
        <p:grpSpPr>
          <a:xfrm>
            <a:off x="386080" y="2"/>
            <a:ext cx="11572240" cy="1076958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5A3015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5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Cho biết những nét chính về phong trào Cần vương cuối thế kỉ XIX.</a:t>
              </a:r>
              <a:endPara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3CCB4DA-6073-5AEC-6EDB-B417318C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57" y="1480502"/>
            <a:ext cx="6987223" cy="5066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FB649921-9FA1-A571-A92C-A25C9F134F62}"/>
              </a:ext>
            </a:extLst>
          </p:cNvPr>
          <p:cNvSpPr txBox="1"/>
          <p:nvPr/>
        </p:nvSpPr>
        <p:spPr>
          <a:xfrm>
            <a:off x="3279708" y="1293852"/>
            <a:ext cx="8038532" cy="41883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Những số nét chính về phong trào Cần vương cuối thế kỉ XIX: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1884, Triều đình Nhà Nguyễn kí hiệp ước công nhận quyền đô hộ của thực dân Pháp trên toàn bộ đất nước Việt Nam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Một bộ phận quan lại thuộc phái chủ chiến, đứng đầu là vua Hàm Nghi mong muốn khôi phục độc lập dân tộc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1885, Tôn Thất Thuyết ban bố dụ Cần vương, kêu gọi nhân dân đồng lòng giúp vua cứu nước, phong trào bùng nổ và phát triển mạnh mẽ.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A495CC-683D-FE44-A50F-C1E9DF2FF8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398" y="1099119"/>
            <a:ext cx="4776365" cy="593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xmlns="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D1CEA5-991D-7C66-2461-BCF7E69FDB82}"/>
              </a:ext>
            </a:extLst>
          </p:cNvPr>
          <p:cNvGrpSpPr/>
          <p:nvPr/>
        </p:nvGrpSpPr>
        <p:grpSpPr>
          <a:xfrm>
            <a:off x="203200" y="-3"/>
            <a:ext cx="11755120" cy="1076957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742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Kể câu chuyện về Phan Đình Phùng và cuộc khởi nghĩa Hương Khê.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6D7958-4ADE-2D00-8180-2916E8B6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331650"/>
            <a:ext cx="7388737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xmlns="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xmlns="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xmlns="" id="{FB649921-9FA1-A571-A92C-A25C9F134F62}"/>
              </a:ext>
            </a:extLst>
          </p:cNvPr>
          <p:cNvSpPr txBox="1"/>
          <p:nvPr/>
        </p:nvSpPr>
        <p:spPr>
          <a:xfrm>
            <a:off x="3228908" y="1009372"/>
            <a:ext cx="8038532" cy="5005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Câu chuyện về về Phan Đình Phùng và cuộc khởi nghĩa Hương Khê: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thế kỉ XIX, Phan Đình Phùng đã đứng ra chiêu tập lực lượng chống Pháp dưới lời kêu gọi cứu nước của vua Hàm Nghi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Khởi nghĩa đã xây dựng căn cứ tại Hương Khê, các anh hùng, hào kiệt đã tự nguyện liên kết lực lượng dưới quyền chỉ huy của ông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Cuộc khởi nghĩa đã kéo dài hơn 10 năm, gây thiệt hại cho quân Pháp</a:t>
            </a:r>
          </a:p>
          <a:p>
            <a:pPr lvl="0" algn="just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năm 1895, Phan Đình Phùng hi sinh trong một trận chiến đấu, cuộc khởi nghĩa suy yếu dần rồi tan rã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7BDAC4-A8A9-972D-5496-102FEF3B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7" b="89894" l="9938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6848" r="34772" b="19404"/>
          <a:stretch/>
        </p:blipFill>
        <p:spPr>
          <a:xfrm>
            <a:off x="819149" y="1451482"/>
            <a:ext cx="1868892" cy="52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6D508F-80A6-9CF4-93AD-415766B3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837986"/>
            <a:ext cx="782184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xmlns="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D1CEA5-991D-7C66-2461-BCF7E69FDB82}"/>
              </a:ext>
            </a:extLst>
          </p:cNvPr>
          <p:cNvGrpSpPr/>
          <p:nvPr/>
        </p:nvGrpSpPr>
        <p:grpSpPr>
          <a:xfrm>
            <a:off x="203200" y="-4"/>
            <a:ext cx="11755120" cy="1077218"/>
            <a:chOff x="3317309" y="3453183"/>
            <a:chExt cx="5960444" cy="81241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xmlns="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12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Vẽ sơ đồ tư duy những nét chính về lịch sử Việt Nam dưới Triều Nguyễn.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Lịch Sử và Địa Lí lớp 5 Kết nối tri thức Bài 13: Triều Nguyễn">
            <a:extLst>
              <a:ext uri="{FF2B5EF4-FFF2-40B4-BE49-F238E27FC236}">
                <a16:creationId xmlns:a16="http://schemas.microsoft.com/office/drawing/2014/main" xmlns="" id="{76405F06-76AF-DC5E-F5AB-722B8F2C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171098"/>
            <a:ext cx="4747578" cy="5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47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398</Words>
  <Application>Microsoft Office PowerPoint</Application>
  <PresentationFormat>Custom</PresentationFormat>
  <Paragraphs>21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Classic English Novels by Slidesgo</vt:lpstr>
      <vt:lpstr>1_Classic English Novels by Slidesgo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</cp:revision>
  <dcterms:created xsi:type="dcterms:W3CDTF">2024-11-05T04:39:31Z</dcterms:created>
  <dcterms:modified xsi:type="dcterms:W3CDTF">2026-01-28T02:06:17Z</dcterms:modified>
</cp:coreProperties>
</file>