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Lst>
  <p:notesMasterIdLst>
    <p:notesMasterId r:id="rId22"/>
  </p:notesMasterIdLst>
  <p:sldIdLst>
    <p:sldId id="295" r:id="rId5"/>
    <p:sldId id="300" r:id="rId6"/>
    <p:sldId id="257" r:id="rId7"/>
    <p:sldId id="2639" r:id="rId8"/>
    <p:sldId id="2638" r:id="rId9"/>
    <p:sldId id="287" r:id="rId10"/>
    <p:sldId id="279" r:id="rId11"/>
    <p:sldId id="286" r:id="rId12"/>
    <p:sldId id="2636" r:id="rId13"/>
    <p:sldId id="273" r:id="rId14"/>
    <p:sldId id="270" r:id="rId15"/>
    <p:sldId id="274" r:id="rId16"/>
    <p:sldId id="2632" r:id="rId17"/>
    <p:sldId id="285" r:id="rId18"/>
    <p:sldId id="2637" r:id="rId19"/>
    <p:sldId id="2641" r:id="rId20"/>
    <p:sldId id="264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760" y="3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72368-8F33-42C1-B318-F8A3D5825F35}"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73FEC-9D53-4A7D-B89A-CD8D557BF58E}" type="slidenum">
              <a:rPr lang="en-US" smtClean="0"/>
              <a:t>‹#›</a:t>
            </a:fld>
            <a:endParaRPr lang="en-US"/>
          </a:p>
        </p:txBody>
      </p:sp>
    </p:spTree>
    <p:extLst>
      <p:ext uri="{BB962C8B-B14F-4D97-AF65-F5344CB8AC3E}">
        <p14:creationId xmlns:p14="http://schemas.microsoft.com/office/powerpoint/2010/main" val="99678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65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1313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228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515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07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3830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02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470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806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052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094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716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050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113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6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73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3380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20485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871669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1193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70246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60304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37743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353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70725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9402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661719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0718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99915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904517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40150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30213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303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79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53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137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471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2900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47868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8319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727462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017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8763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9568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10345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2024/3/5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526799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3.jpg"/><Relationship Id="rId4" Type="http://schemas.openxmlformats.org/officeDocument/2006/relationships/slideLayout" Target="../slideLayouts/slideLayout29.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557764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2024/3/5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pic>
        <p:nvPicPr>
          <p:cNvPr id="8" name="Picture 7">
            <a:extLst>
              <a:ext uri="{FF2B5EF4-FFF2-40B4-BE49-F238E27FC236}">
                <a16:creationId xmlns:a16="http://schemas.microsoft.com/office/drawing/2014/main" id="{6F5F6FC8-C1E9-4364-AFB1-1C48DBCE63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0094FA4-2543-4B5C-878C-E293A5710D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2378556-68EC-4C83-9B44-9B89F2B633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7864687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BF0C31A-11F6-4509-9C59-4DEAF70CB6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2024/3/5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365485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2853995-BB7E-4837-AB4E-A586C0DBB2C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spTree>
    <p:extLst>
      <p:ext uri="{BB962C8B-B14F-4D97-AF65-F5344CB8AC3E}">
        <p14:creationId xmlns:p14="http://schemas.microsoft.com/office/powerpoint/2010/main" val="26173875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7.png"/><Relationship Id="rId7" Type="http://schemas.openxmlformats.org/officeDocument/2006/relationships/image" Target="../media/image40.png"/><Relationship Id="rId12"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51.svg"/><Relationship Id="rId5" Type="http://schemas.openxmlformats.org/officeDocument/2006/relationships/image" Target="../media/image37.pn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30.png"/><Relationship Id="rId9" Type="http://schemas.openxmlformats.org/officeDocument/2006/relationships/image" Target="../media/image49.sv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37.pn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40.png"/><Relationship Id="rId10" Type="http://schemas.openxmlformats.org/officeDocument/2006/relationships/image" Target="../media/image61.jpeg"/><Relationship Id="rId4" Type="http://schemas.openxmlformats.org/officeDocument/2006/relationships/image" Target="../media/image38.png"/><Relationship Id="rId9" Type="http://schemas.openxmlformats.org/officeDocument/2006/relationships/image" Target="../media/image60.svg"/><Relationship Id="rId14" Type="http://schemas.openxmlformats.org/officeDocument/2006/relationships/image" Target="../media/image6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19.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0.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3031" y="0"/>
            <a:ext cx="7771382" cy="713180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553" y="2868584"/>
            <a:ext cx="3906727" cy="3594812"/>
          </a:xfrm>
          <a:prstGeom prst="rect">
            <a:avLst/>
          </a:prstGeom>
        </p:spPr>
      </p:pic>
      <p:pic>
        <p:nvPicPr>
          <p:cNvPr id="10" name="图片 9">
            <a:extLst>
              <a:ext uri="{FF2B5EF4-FFF2-40B4-BE49-F238E27FC236}">
                <a16:creationId xmlns:a16="http://schemas.microsoft.com/office/drawing/2014/main" id="{9DCD99C7-E232-436A-A868-F213820D37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36424" y="535882"/>
            <a:ext cx="2316046" cy="2050472"/>
          </a:xfrm>
          <a:prstGeom prst="rect">
            <a:avLst/>
          </a:prstGeom>
        </p:spPr>
      </p:pic>
      <p:sp>
        <p:nvSpPr>
          <p:cNvPr id="11" name="TextBox 10">
            <a:extLst>
              <a:ext uri="{FF2B5EF4-FFF2-40B4-BE49-F238E27FC236}">
                <a16:creationId xmlns:a16="http://schemas.microsoft.com/office/drawing/2014/main" id="{F21064A7-E85C-4DBB-88AE-BF4CB21F8706}"/>
              </a:ext>
            </a:extLst>
          </p:cNvPr>
          <p:cNvSpPr txBox="1"/>
          <p:nvPr/>
        </p:nvSpPr>
        <p:spPr>
          <a:xfrm>
            <a:off x="5744818" y="3209510"/>
            <a:ext cx="5244548"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Tiếng</a:t>
            </a:r>
            <a:r>
              <a:rPr kumimoji="0" lang="en-US" sz="6000" b="0" i="0" u="none" strike="noStrike" kern="1200" cap="none" spc="0" normalizeH="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a:t>
            </a:r>
            <a:r>
              <a:rPr kumimoji="0" lang="en-US" sz="6000" b="0" i="0" u="none" strike="noStrike" kern="1200" cap="none" spc="0" normalizeH="0" noProof="0" dirty="0" err="1">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Việt</a:t>
            </a:r>
            <a:r>
              <a:rPr kumimoji="0" lang="en-US" sz="6000" b="0" i="0" u="none" strike="noStrike" kern="1200" cap="none" spc="0" normalizeH="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a:t>
            </a:r>
            <a:r>
              <a:rPr kumimoji="0" lang="en-US" sz="6000" b="0" i="0" u="none" strike="noStrike" kern="1200" cap="none" spc="0" normalizeH="0" noProof="0" dirty="0" err="1">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Lớp</a:t>
            </a:r>
            <a:r>
              <a:rPr kumimoji="0" lang="en-US" sz="6000" b="0" i="0" u="none" strike="noStrike" kern="1200" cap="none" spc="0" normalizeH="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3</a:t>
            </a:r>
            <a:endParaRPr kumimoji="0" lang="en-US" sz="6000" b="0" i="0" u="none" strike="noStrike" kern="1200" cap="none" spc="0" normalizeH="0" baseline="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29785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81016 -0.41088 L -0.81016 -0.41065 C -0.81029 -0.41019 -0.81081 -0.39584 -0.81159 -0.3926 C -0.8125 -0.38959 -0.81446 -0.38403 -0.81446 -0.3838 C -0.81472 -0.38218 -0.81485 -0.37986 -0.81524 -0.37824 C -0.8155 -0.37662 -0.81654 -0.3757 -0.81654 -0.37361 C -0.81719 -0.36875 -0.81693 -0.3632 -0.81732 -0.35811 C -0.81745 -0.35649 -0.81784 -0.35533 -0.81797 -0.35394 C -0.81823 -0.33149 -0.81849 -0.3088 -0.81875 -0.28635 C -0.81901 -0.27408 -0.81914 -0.26135 -0.8194 -0.24908 C -0.81953 -0.24746 -0.81979 -0.24607 -0.82019 -0.24491 C -0.82097 -0.24167 -0.82162 -0.2382 -0.82292 -0.23611 L -0.82513 -0.23334 C -0.82774 -0.22547 -0.82513 -0.23218 -0.82865 -0.22616 C -0.83216 -0.22014 -0.82917 -0.22292 -0.83295 -0.22037 C -0.8336 -0.21899 -0.83425 -0.21713 -0.83503 -0.21621 C -0.83568 -0.21528 -0.83659 -0.21551 -0.83711 -0.21459 C -0.83867 -0.21297 -0.84024 -0.21135 -0.84141 -0.20903 C -0.84206 -0.20741 -0.84271 -0.20556 -0.84349 -0.20463 C -0.84492 -0.20301 -0.84779 -0.20186 -0.84779 -0.20162 C -0.84844 -0.20024 -0.84909 -0.19838 -0.84987 -0.19769 C -0.8513 -0.19584 -0.85417 -0.19468 -0.85417 -0.19468 C -0.85547 -0.1919 -0.85677 -0.18889 -0.85834 -0.1875 C -0.85938 -0.18658 -0.86042 -0.18658 -0.8612 -0.18611 C -0.86211 -0.18542 -0.86276 -0.18496 -0.86341 -0.18449 C -0.86446 -0.18357 -0.86524 -0.18241 -0.86615 -0.18172 C -0.86849 -0.17963 -0.86927 -0.1801 -0.87188 -0.17894 C -0.87266 -0.17824 -0.87331 -0.17755 -0.87396 -0.17732 C -0.87539 -0.17662 -0.87696 -0.17639 -0.87826 -0.17593 C -0.87904 -0.17547 -0.87969 -0.17477 -0.88034 -0.17454 C -0.88125 -0.17385 -0.88229 -0.17361 -0.88321 -0.17315 C -0.88386 -0.17223 -0.8849 -0.1713 -0.88529 -0.17014 C -0.88581 -0.16899 -0.88581 -0.16713 -0.88607 -0.16598 C -0.88646 -0.16436 -0.88698 -0.16297 -0.88737 -0.16158 C -0.88763 -0.15787 -0.88789 -0.15394 -0.88815 -0.15024 C -0.88841 -0.14838 -0.8888 -0.14723 -0.8888 -0.14584 C -0.88933 -0.11899 -0.88894 -0.09236 -0.88959 -0.06551 C -0.88972 -0.06366 -0.8905 -0.06227 -0.89102 -0.06111 C -0.89232 -0.05811 -0.89375 -0.05417 -0.89597 -0.05394 C -0.9056 -0.05301 -0.91524 -0.05301 -0.925 -0.05255 C -0.92591 -0.05209 -0.92683 -0.05162 -0.92787 -0.05116 C -0.92852 -0.0507 -0.92917 -0.05 -0.92995 -0.04977 C -0.93164 -0.04885 -0.93412 -0.04861 -0.93555 -0.04676 C -0.93646 -0.04584 -0.93698 -0.04468 -0.93776 -0.04399 C -0.93867 -0.04306 -0.93959 -0.04306 -0.94063 -0.0426 C -0.94193 -0.04167 -0.94336 -0.04051 -0.94479 -0.03959 L -0.94688 -0.0382 C -0.94766 -0.03774 -0.94831 -0.03681 -0.94909 -0.03681 C -0.95261 -0.03588 -0.95508 -0.03565 -0.95834 -0.03403 C -0.95899 -0.03334 -0.95964 -0.03264 -0.96042 -0.03241 C -0.96133 -0.03172 -0.96224 -0.03149 -0.96328 -0.03102 C -0.96394 -0.03056 -0.96459 -0.02986 -0.96537 -0.02963 C -0.96654 -0.02894 -0.96771 -0.02871 -0.96888 -0.02824 C -0.96979 -0.02732 -0.97084 -0.02593 -0.97175 -0.02524 C -0.9724 -0.02454 -0.97331 -0.02477 -0.97383 -0.02385 C -0.97474 -0.02223 -0.97526 -0.02014 -0.97604 -0.01806 C -0.978 -0.00602 -0.97722 -0.01274 -0.97604 0.01203 C -0.97604 0.01365 -0.97565 0.01504 -0.97526 0.0162 C -0.97435 0.02037 -0.97344 0.02176 -0.97175 0.02476 C -0.96992 0.03588 -0.9724 0.02245 -0.96966 0.03356 C -0.9668 0.04537 -0.97162 0.02986 -0.96745 0.04213 C -0.96719 0.04652 -0.96706 0.05069 -0.9668 0.05509 C -0.96654 0.0618 -0.96667 0.06875 -0.96602 0.075 C -0.96589 0.07662 -0.96576 0.07222 -0.96537 0.07083 C -0.96498 0.06944 -0.96459 0.06759 -0.96394 0.06643 C -0.96029 0.06064 -0.96289 0.06944 -0.96107 0.06226 L -0.96042 0.06064 L -0.96042 0.06111 " pathEditMode="relative" rAng="0" ptsTypes="AAAAAAAAAAAAAAAAAAAAAAAAAAAAAAAAAAAAAAAAAAAAAAAAAAAAAAAAAAAAAAAAAAAA">
                                      <p:cBhvr>
                                        <p:cTn id="6" dur="2000" fill="hold"/>
                                        <p:tgtEl>
                                          <p:spTgt spid="10"/>
                                        </p:tgtEl>
                                        <p:attrNameLst>
                                          <p:attrName>ppt_x</p:attrName>
                                          <p:attrName>ppt_y</p:attrName>
                                        </p:attrNameLst>
                                      </p:cBhvr>
                                      <p:rCtr x="-8359" y="24306"/>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751070" y="-595"/>
            <a:ext cx="13943070" cy="7643924"/>
            <a:chOff x="-1751070" y="-595"/>
            <a:chExt cx="13943070" cy="7643924"/>
          </a:xfrm>
        </p:grpSpPr>
        <p:sp>
          <p:nvSpPr>
            <p:cNvPr id="28" name="任意多边形 27"/>
            <p:cNvSpPr/>
            <p:nvPr/>
          </p:nvSpPr>
          <p:spPr>
            <a:xfrm flipV="1">
              <a:off x="-1057" y="-595"/>
              <a:ext cx="12193057" cy="204370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任意多边形 28"/>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0" name="图片 29"/>
            <p:cNvPicPr>
              <a:picLocks noChangeAspect="1"/>
            </p:cNvPicPr>
            <p:nvPr/>
          </p:nvPicPr>
          <p:blipFill>
            <a:blip r:embed="rId3"/>
            <a:stretch>
              <a:fillRect/>
            </a:stretch>
          </p:blipFill>
          <p:spPr>
            <a:xfrm flipH="1">
              <a:off x="0" y="-594"/>
              <a:ext cx="3200677" cy="6858594"/>
            </a:xfrm>
            <a:prstGeom prst="rect">
              <a:avLst/>
            </a:prstGeom>
          </p:spPr>
        </p:pic>
        <p:pic>
          <p:nvPicPr>
            <p:cNvPr id="31" name="图片 30"/>
            <p:cNvPicPr>
              <a:picLocks noChangeAspect="1"/>
            </p:cNvPicPr>
            <p:nvPr/>
          </p:nvPicPr>
          <p:blipFill>
            <a:blip r:embed="rId4"/>
            <a:stretch>
              <a:fillRect/>
            </a:stretch>
          </p:blipFill>
          <p:spPr>
            <a:xfrm flipH="1">
              <a:off x="-1751070" y="1979654"/>
              <a:ext cx="4426080" cy="5663675"/>
            </a:xfrm>
            <a:prstGeom prst="rect">
              <a:avLst/>
            </a:prstGeom>
          </p:spPr>
        </p:pic>
      </p:grpSp>
      <p:grpSp>
        <p:nvGrpSpPr>
          <p:cNvPr id="46" name="组合 45"/>
          <p:cNvGrpSpPr/>
          <p:nvPr/>
        </p:nvGrpSpPr>
        <p:grpSpPr>
          <a:xfrm flipH="1">
            <a:off x="10321219" y="-416616"/>
            <a:ext cx="2144564" cy="1858297"/>
            <a:chOff x="-272172" y="-429972"/>
            <a:chExt cx="2144564" cy="1858297"/>
          </a:xfrm>
        </p:grpSpPr>
        <p:pic>
          <p:nvPicPr>
            <p:cNvPr id="47" name="图片 46"/>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48" name="图片 47"/>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sp>
        <p:nvSpPr>
          <p:cNvPr id="3" name="TextBox 2">
            <a:extLst>
              <a:ext uri="{FF2B5EF4-FFF2-40B4-BE49-F238E27FC236}">
                <a16:creationId xmlns:a16="http://schemas.microsoft.com/office/drawing/2014/main" id="{1A030809-7C2D-443E-8044-A3492C676C12}"/>
              </a:ext>
            </a:extLst>
          </p:cNvPr>
          <p:cNvSpPr txBox="1"/>
          <p:nvPr/>
        </p:nvSpPr>
        <p:spPr>
          <a:xfrm>
            <a:off x="4739825" y="275114"/>
            <a:ext cx="42515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Lưu</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ý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khi</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trình</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bày</a:t>
            </a:r>
            <a:endPar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endParaRPr>
          </a:p>
        </p:txBody>
      </p:sp>
      <p:pic>
        <p:nvPicPr>
          <p:cNvPr id="49" name="Picture 48">
            <a:extLst>
              <a:ext uri="{FF2B5EF4-FFF2-40B4-BE49-F238E27FC236}">
                <a16:creationId xmlns:a16="http://schemas.microsoft.com/office/drawing/2014/main" id="{BA503267-A6B1-4438-B8F3-9600E3A43738}"/>
              </a:ext>
            </a:extLst>
          </p:cNvPr>
          <p:cNvPicPr>
            <a:picLocks noChangeAspect="1"/>
          </p:cNvPicPr>
          <p:nvPr/>
        </p:nvPicPr>
        <p:blipFill>
          <a:blip r:embed="rId6">
            <a:duotone>
              <a:schemeClr val="accent6">
                <a:shade val="45000"/>
                <a:satMod val="135000"/>
              </a:schemeClr>
              <a:prstClr val="white"/>
            </a:duotone>
          </a:blip>
          <a:stretch>
            <a:fillRect/>
          </a:stretch>
        </p:blipFill>
        <p:spPr>
          <a:xfrm>
            <a:off x="2965219" y="2861897"/>
            <a:ext cx="1152114" cy="537654"/>
          </a:xfrm>
          <a:prstGeom prst="rect">
            <a:avLst/>
          </a:prstGeom>
        </p:spPr>
      </p:pic>
      <p:sp>
        <p:nvSpPr>
          <p:cNvPr id="50" name="Rectangle 49">
            <a:extLst>
              <a:ext uri="{FF2B5EF4-FFF2-40B4-BE49-F238E27FC236}">
                <a16:creationId xmlns:a16="http://schemas.microsoft.com/office/drawing/2014/main" id="{B66ABE27-204C-49E4-A581-CD42734C7439}"/>
              </a:ext>
            </a:extLst>
          </p:cNvPr>
          <p:cNvSpPr/>
          <p:nvPr/>
        </p:nvSpPr>
        <p:spPr>
          <a:xfrm>
            <a:off x="2182586" y="3308837"/>
            <a:ext cx="19659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1 ô</a:t>
            </a:r>
            <a:endPar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endParaRPr>
          </a:p>
        </p:txBody>
      </p:sp>
      <p:pic>
        <p:nvPicPr>
          <p:cNvPr id="51" name="Picture 50">
            <a:extLst>
              <a:ext uri="{FF2B5EF4-FFF2-40B4-BE49-F238E27FC236}">
                <a16:creationId xmlns:a16="http://schemas.microsoft.com/office/drawing/2014/main" id="{DBAA6EAD-7D69-42FD-9A9D-4AE1856B6731}"/>
              </a:ext>
            </a:extLst>
          </p:cNvPr>
          <p:cNvPicPr>
            <a:picLocks noChangeAspect="1"/>
          </p:cNvPicPr>
          <p:nvPr/>
        </p:nvPicPr>
        <p:blipFill>
          <a:blip r:embed="rId7"/>
          <a:stretch>
            <a:fillRect/>
          </a:stretch>
        </p:blipFill>
        <p:spPr>
          <a:xfrm>
            <a:off x="4951747" y="2459134"/>
            <a:ext cx="5556648" cy="3775684"/>
          </a:xfrm>
          <a:prstGeom prst="rect">
            <a:avLst/>
          </a:prstGeom>
        </p:spPr>
      </p:pic>
      <p:pic>
        <p:nvPicPr>
          <p:cNvPr id="52" name="Picture 51">
            <a:extLst>
              <a:ext uri="{FF2B5EF4-FFF2-40B4-BE49-F238E27FC236}">
                <a16:creationId xmlns:a16="http://schemas.microsoft.com/office/drawing/2014/main" id="{8BD58C19-9D50-404B-B31F-571EC2B0577D}"/>
              </a:ext>
            </a:extLst>
          </p:cNvPr>
          <p:cNvPicPr>
            <a:picLocks noChangeAspect="1"/>
          </p:cNvPicPr>
          <p:nvPr/>
        </p:nvPicPr>
        <p:blipFill>
          <a:blip r:embed="rId8"/>
          <a:stretch>
            <a:fillRect/>
          </a:stretch>
        </p:blipFill>
        <p:spPr>
          <a:xfrm>
            <a:off x="4979223" y="2914075"/>
            <a:ext cx="475529" cy="428137"/>
          </a:xfrm>
          <a:prstGeom prst="rect">
            <a:avLst/>
          </a:prstGeom>
        </p:spPr>
      </p:pic>
      <p:sp>
        <p:nvSpPr>
          <p:cNvPr id="19" name="Rectangle 18">
            <a:extLst>
              <a:ext uri="{FF2B5EF4-FFF2-40B4-BE49-F238E27FC236}">
                <a16:creationId xmlns:a16="http://schemas.microsoft.com/office/drawing/2014/main" id="{3599B40F-A546-47F9-B0C2-B3154076C51B}"/>
              </a:ext>
            </a:extLst>
          </p:cNvPr>
          <p:cNvSpPr/>
          <p:nvPr/>
        </p:nvSpPr>
        <p:spPr>
          <a:xfrm>
            <a:off x="5383263" y="2969401"/>
            <a:ext cx="4996881" cy="584775"/>
          </a:xfrm>
          <a:prstGeom prst="rect">
            <a:avLst/>
          </a:prstGeom>
        </p:spPr>
        <p:txBody>
          <a:bodyPr wrap="none">
            <a:spAutoFit/>
          </a:bodyPr>
          <a:lstStyle/>
          <a:p>
            <a:pPr lvl="0" defTabSz="457200">
              <a:defRPr/>
            </a:pP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Có jŎ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ú gấu ǟất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κ</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í</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en-US"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chemeClr val="tx1">
                  <a:lumMod val="50000"/>
                </a:schemeClr>
              </a:solidFill>
              <a:effectLst/>
              <a:uLnTx/>
              <a:uFillTx/>
              <a:latin typeface="HP001 4 hàng" panose="020B0603050302020204" pitchFamily="34" charset="0"/>
              <a:ea typeface="HP001" panose="020B0603050302020204" pitchFamily="34" charset="0"/>
              <a:cs typeface="Calibri" panose="020F0502020204030204" pitchFamily="34" charset="0"/>
            </a:endParaRPr>
          </a:p>
        </p:txBody>
      </p:sp>
    </p:spTree>
    <p:extLst>
      <p:ext uri="{BB962C8B-B14F-4D97-AF65-F5344CB8AC3E}">
        <p14:creationId xmlns:p14="http://schemas.microsoft.com/office/powerpoint/2010/main" val="2198157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500" fill="hold"/>
                                        <p:tgtEl>
                                          <p:spTgt spid="52"/>
                                        </p:tgtEl>
                                        <p:attrNameLst>
                                          <p:attrName>ppt_x</p:attrName>
                                        </p:attrNameLst>
                                      </p:cBhvr>
                                      <p:tavLst>
                                        <p:tav tm="0">
                                          <p:val>
                                            <p:strVal val="#ppt_x"/>
                                          </p:val>
                                        </p:tav>
                                        <p:tav tm="100000">
                                          <p:val>
                                            <p:strVal val="#ppt_x"/>
                                          </p:val>
                                        </p:tav>
                                      </p:tavLst>
                                    </p:anim>
                                    <p:anim calcmode="lin" valueType="num">
                                      <p:cBhvr additive="base">
                                        <p:cTn id="2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57" y="2712361"/>
            <a:ext cx="12193057" cy="4145639"/>
          </a:xfrm>
          <a:prstGeom prst="rect">
            <a:avLst/>
          </a:prstGeom>
        </p:spPr>
      </p:pic>
      <p:grpSp>
        <p:nvGrpSpPr>
          <p:cNvPr id="2" name="组合 1"/>
          <p:cNvGrpSpPr/>
          <p:nvPr/>
        </p:nvGrpSpPr>
        <p:grpSpPr>
          <a:xfrm>
            <a:off x="2198838" y="-6329"/>
            <a:ext cx="7418455" cy="1591453"/>
            <a:chOff x="3562538" y="-43319"/>
            <a:chExt cx="6379796" cy="1036890"/>
          </a:xfrm>
        </p:grpSpPr>
        <p:grpSp>
          <p:nvGrpSpPr>
            <p:cNvPr id="35" name="组合 34"/>
            <p:cNvGrpSpPr/>
            <p:nvPr/>
          </p:nvGrpSpPr>
          <p:grpSpPr>
            <a:xfrm>
              <a:off x="3562538" y="-43319"/>
              <a:ext cx="5252849" cy="1036890"/>
              <a:chOff x="2072664" y="2866785"/>
              <a:chExt cx="4409098" cy="941580"/>
            </a:xfrm>
          </p:grpSpPr>
          <p:pic>
            <p:nvPicPr>
              <p:cNvPr id="12" name="图片 11"/>
              <p:cNvPicPr>
                <a:picLocks noChangeAspect="1"/>
              </p:cNvPicPr>
              <p:nvPr/>
            </p:nvPicPr>
            <p:blipFill>
              <a:blip r:embed="rId4"/>
              <a:stretch>
                <a:fillRect/>
              </a:stretch>
            </p:blipFill>
            <p:spPr>
              <a:xfrm rot="1207112" flipH="1">
                <a:off x="2072664" y="2866785"/>
                <a:ext cx="1544656"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18" name="文本框 17"/>
            <p:cNvSpPr txBox="1"/>
            <p:nvPr/>
          </p:nvSpPr>
          <p:spPr>
            <a:xfrm>
              <a:off x="5577282" y="342996"/>
              <a:ext cx="4365052" cy="340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Lưu</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ý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tư</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thế</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ngồi</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viết</a:t>
              </a:r>
              <a:endParaRPr kumimoji="0" lang="zh-CN" alt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endParaRPr>
            </a:p>
          </p:txBody>
        </p:sp>
      </p:grpSp>
      <p:grpSp>
        <p:nvGrpSpPr>
          <p:cNvPr id="19" name="组合 18"/>
          <p:cNvGrpSpPr/>
          <p:nvPr/>
        </p:nvGrpSpPr>
        <p:grpSpPr>
          <a:xfrm>
            <a:off x="-48487" y="-274449"/>
            <a:ext cx="12235943" cy="6890955"/>
            <a:chOff x="-44450" y="-32955"/>
            <a:chExt cx="12235943" cy="6890955"/>
          </a:xfrm>
        </p:grpSpPr>
        <p:pic>
          <p:nvPicPr>
            <p:cNvPr id="21" name="图片 20"/>
            <p:cNvPicPr>
              <a:picLocks noChangeAspect="1"/>
            </p:cNvPicPr>
            <p:nvPr/>
          </p:nvPicPr>
          <p:blipFill rotWithShape="1">
            <a:blip r:embed="rId5"/>
            <a:srcRect r="10008" b="29584"/>
            <a:stretch/>
          </p:blipFill>
          <p:spPr>
            <a:xfrm>
              <a:off x="-44450" y="4674078"/>
              <a:ext cx="2200275" cy="2183922"/>
            </a:xfrm>
            <a:prstGeom prst="rect">
              <a:avLst/>
            </a:prstGeom>
          </p:spPr>
        </p:pic>
        <p:pic>
          <p:nvPicPr>
            <p:cNvPr id="23" name="图片 22"/>
            <p:cNvPicPr>
              <a:picLocks noChangeAspect="1"/>
            </p:cNvPicPr>
            <p:nvPr/>
          </p:nvPicPr>
          <p:blipFill>
            <a:blip r:embed="rId6"/>
            <a:stretch>
              <a:fillRect/>
            </a:stretch>
          </p:blipFill>
          <p:spPr>
            <a:xfrm>
              <a:off x="8990816" y="-32955"/>
              <a:ext cx="3200677" cy="6858594"/>
            </a:xfrm>
            <a:prstGeom prst="rect">
              <a:avLst/>
            </a:prstGeom>
          </p:spPr>
        </p:pic>
      </p:grpSp>
      <p:grpSp>
        <p:nvGrpSpPr>
          <p:cNvPr id="36" name="组合 35"/>
          <p:cNvGrpSpPr/>
          <p:nvPr/>
        </p:nvGrpSpPr>
        <p:grpSpPr>
          <a:xfrm>
            <a:off x="-272172" y="-429972"/>
            <a:ext cx="2144564" cy="1858297"/>
            <a:chOff x="-272172" y="-429972"/>
            <a:chExt cx="2144564" cy="1858297"/>
          </a:xfrm>
        </p:grpSpPr>
        <p:pic>
          <p:nvPicPr>
            <p:cNvPr id="37" name="图片 36"/>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39" name="图片 38"/>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pic>
        <p:nvPicPr>
          <p:cNvPr id="42" name="Picture 18">
            <a:extLst>
              <a:ext uri="{FF2B5EF4-FFF2-40B4-BE49-F238E27FC236}">
                <a16:creationId xmlns:a16="http://schemas.microsoft.com/office/drawing/2014/main" id="{87BA0718-FD91-4BAF-BF16-6B23EA18B7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569" y="1825218"/>
            <a:ext cx="4274100" cy="1013552"/>
          </a:xfrm>
          <a:prstGeom prst="rect">
            <a:avLst/>
          </a:prstGeom>
        </p:spPr>
      </p:pic>
      <p:sp>
        <p:nvSpPr>
          <p:cNvPr id="43" name="TextBox 42">
            <a:extLst>
              <a:ext uri="{FF2B5EF4-FFF2-40B4-BE49-F238E27FC236}">
                <a16:creationId xmlns:a16="http://schemas.microsoft.com/office/drawing/2014/main" id="{5F28A7EF-056D-4B3D-97AA-9A491B66975F}"/>
              </a:ext>
            </a:extLst>
          </p:cNvPr>
          <p:cNvSpPr txBox="1"/>
          <p:nvPr/>
        </p:nvSpPr>
        <p:spPr>
          <a:xfrm>
            <a:off x="559849" y="1849195"/>
            <a:ext cx="33475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Thẳng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lưng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chân</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đặt</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đúng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vị</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trí</a:t>
            </a:r>
            <a:endPar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4" name="Picture 18">
            <a:extLst>
              <a:ext uri="{FF2B5EF4-FFF2-40B4-BE49-F238E27FC236}">
                <a16:creationId xmlns:a16="http://schemas.microsoft.com/office/drawing/2014/main" id="{7F8B7EF2-9F41-47AA-8570-624DE136D4A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94749" y="1819472"/>
            <a:ext cx="4274100" cy="1013552"/>
          </a:xfrm>
          <a:prstGeom prst="rect">
            <a:avLst/>
          </a:prstGeom>
        </p:spPr>
      </p:pic>
      <p:sp>
        <p:nvSpPr>
          <p:cNvPr id="45" name="TextBox 44">
            <a:extLst>
              <a:ext uri="{FF2B5EF4-FFF2-40B4-BE49-F238E27FC236}">
                <a16:creationId xmlns:a16="http://schemas.microsoft.com/office/drawing/2014/main" id="{E391306D-D053-44DF-8CBB-E7EC2820C79F}"/>
              </a:ext>
            </a:extLst>
          </p:cNvPr>
          <p:cNvSpPr txBox="1"/>
          <p:nvPr/>
        </p:nvSpPr>
        <p:spPr>
          <a:xfrm>
            <a:off x="7258612" y="1871832"/>
            <a:ext cx="334669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46" name="Picture 18">
            <a:extLst>
              <a:ext uri="{FF2B5EF4-FFF2-40B4-BE49-F238E27FC236}">
                <a16:creationId xmlns:a16="http://schemas.microsoft.com/office/drawing/2014/main" id="{72A95FDD-6EC7-43B7-823A-2C34706F3D5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32405" y="5323406"/>
            <a:ext cx="4274100" cy="1013552"/>
          </a:xfrm>
          <a:prstGeom prst="rect">
            <a:avLst/>
          </a:prstGeom>
        </p:spPr>
      </p:pic>
      <p:sp>
        <p:nvSpPr>
          <p:cNvPr id="47" name="TextBox 46">
            <a:extLst>
              <a:ext uri="{FF2B5EF4-FFF2-40B4-BE49-F238E27FC236}">
                <a16:creationId xmlns:a16="http://schemas.microsoft.com/office/drawing/2014/main" id="{EE1BB9E6-33C0-461B-BB4A-4B02DCC8AACB}"/>
              </a:ext>
            </a:extLst>
          </p:cNvPr>
          <p:cNvSpPr txBox="1"/>
          <p:nvPr/>
        </p:nvSpPr>
        <p:spPr>
          <a:xfrm>
            <a:off x="3994179" y="5346637"/>
            <a:ext cx="317862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cầm</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viết</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giữ</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trang</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vở</a:t>
            </a:r>
            <a:endPar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endParaRPr>
          </a:p>
        </p:txBody>
      </p:sp>
      <p:pic>
        <p:nvPicPr>
          <p:cNvPr id="48" name="Picture 27">
            <a:extLst>
              <a:ext uri="{FF2B5EF4-FFF2-40B4-BE49-F238E27FC236}">
                <a16:creationId xmlns:a16="http://schemas.microsoft.com/office/drawing/2014/main" id="{EB3966D3-3CB1-4A0C-A500-557A038D109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06626" y="5257848"/>
            <a:ext cx="1013552" cy="1013552"/>
          </a:xfrm>
          <a:prstGeom prst="rect">
            <a:avLst/>
          </a:prstGeom>
          <a:effectLst>
            <a:glow rad="127000">
              <a:schemeClr val="accent4">
                <a:lumMod val="20000"/>
                <a:lumOff val="80000"/>
              </a:schemeClr>
            </a:glow>
          </a:effectLst>
        </p:spPr>
      </p:pic>
      <p:pic>
        <p:nvPicPr>
          <p:cNvPr id="49" name="Picture 27">
            <a:extLst>
              <a:ext uri="{FF2B5EF4-FFF2-40B4-BE49-F238E27FC236}">
                <a16:creationId xmlns:a16="http://schemas.microsoft.com/office/drawing/2014/main" id="{64585837-B4A7-4E9F-9AB9-B1E7DC45D66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74143" y="1789750"/>
            <a:ext cx="1013552" cy="1013552"/>
          </a:xfrm>
          <a:prstGeom prst="rect">
            <a:avLst/>
          </a:prstGeom>
          <a:effectLst>
            <a:glow rad="127000">
              <a:schemeClr val="accent4">
                <a:lumMod val="20000"/>
                <a:lumOff val="80000"/>
              </a:schemeClr>
            </a:glow>
          </a:effectLst>
        </p:spPr>
      </p:pic>
      <p:pic>
        <p:nvPicPr>
          <p:cNvPr id="50" name="Picture 27">
            <a:extLst>
              <a:ext uri="{FF2B5EF4-FFF2-40B4-BE49-F238E27FC236}">
                <a16:creationId xmlns:a16="http://schemas.microsoft.com/office/drawing/2014/main" id="{50162BB4-7644-4CEF-8D23-24437B36295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491166" y="1723879"/>
            <a:ext cx="1013552" cy="1013552"/>
          </a:xfrm>
          <a:prstGeom prst="rect">
            <a:avLst/>
          </a:prstGeom>
          <a:effectLst>
            <a:glow rad="127000">
              <a:schemeClr val="accent4">
                <a:lumMod val="20000"/>
                <a:lumOff val="80000"/>
              </a:schemeClr>
            </a:glow>
          </a:effectLst>
        </p:spPr>
      </p:pic>
      <p:pic>
        <p:nvPicPr>
          <p:cNvPr id="30" name="Picture 2">
            <a:extLst>
              <a:ext uri="{FF2B5EF4-FFF2-40B4-BE49-F238E27FC236}">
                <a16:creationId xmlns:a16="http://schemas.microsoft.com/office/drawing/2014/main" id="{A89983C5-F342-4F11-8E77-7305156595B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6927"/>
          <a:stretch/>
        </p:blipFill>
        <p:spPr>
          <a:xfrm>
            <a:off x="4475868" y="2175346"/>
            <a:ext cx="2540775" cy="2943529"/>
          </a:xfrm>
          <a:prstGeom prst="rect">
            <a:avLst/>
          </a:prstGeom>
        </p:spPr>
      </p:pic>
    </p:spTree>
    <p:extLst>
      <p:ext uri="{BB962C8B-B14F-4D97-AF65-F5344CB8AC3E}">
        <p14:creationId xmlns:p14="http://schemas.microsoft.com/office/powerpoint/2010/main" val="1205847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80">
                                          <p:stCondLst>
                                            <p:cond delay="0"/>
                                          </p:stCondLst>
                                        </p:cTn>
                                        <p:tgtEl>
                                          <p:spTgt spid="49"/>
                                        </p:tgtEl>
                                      </p:cBhvr>
                                    </p:animEffect>
                                    <p:anim calcmode="lin" valueType="num">
                                      <p:cBhvr>
                                        <p:cTn id="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8" dur="26">
                                          <p:stCondLst>
                                            <p:cond delay="650"/>
                                          </p:stCondLst>
                                        </p:cTn>
                                        <p:tgtEl>
                                          <p:spTgt spid="49"/>
                                        </p:tgtEl>
                                      </p:cBhvr>
                                      <p:to x="100000" y="60000"/>
                                    </p:animScale>
                                    <p:animScale>
                                      <p:cBhvr>
                                        <p:cTn id="19" dur="166" decel="50000">
                                          <p:stCondLst>
                                            <p:cond delay="676"/>
                                          </p:stCondLst>
                                        </p:cTn>
                                        <p:tgtEl>
                                          <p:spTgt spid="49"/>
                                        </p:tgtEl>
                                      </p:cBhvr>
                                      <p:to x="100000" y="100000"/>
                                    </p:animScale>
                                    <p:animScale>
                                      <p:cBhvr>
                                        <p:cTn id="20" dur="26">
                                          <p:stCondLst>
                                            <p:cond delay="1312"/>
                                          </p:stCondLst>
                                        </p:cTn>
                                        <p:tgtEl>
                                          <p:spTgt spid="49"/>
                                        </p:tgtEl>
                                      </p:cBhvr>
                                      <p:to x="100000" y="80000"/>
                                    </p:animScale>
                                    <p:animScale>
                                      <p:cBhvr>
                                        <p:cTn id="21" dur="166" decel="50000">
                                          <p:stCondLst>
                                            <p:cond delay="1338"/>
                                          </p:stCondLst>
                                        </p:cTn>
                                        <p:tgtEl>
                                          <p:spTgt spid="49"/>
                                        </p:tgtEl>
                                      </p:cBhvr>
                                      <p:to x="100000" y="100000"/>
                                    </p:animScale>
                                    <p:animScale>
                                      <p:cBhvr>
                                        <p:cTn id="22" dur="26">
                                          <p:stCondLst>
                                            <p:cond delay="1642"/>
                                          </p:stCondLst>
                                        </p:cTn>
                                        <p:tgtEl>
                                          <p:spTgt spid="49"/>
                                        </p:tgtEl>
                                      </p:cBhvr>
                                      <p:to x="100000" y="90000"/>
                                    </p:animScale>
                                    <p:animScale>
                                      <p:cBhvr>
                                        <p:cTn id="23" dur="166" decel="50000">
                                          <p:stCondLst>
                                            <p:cond delay="1668"/>
                                          </p:stCondLst>
                                        </p:cTn>
                                        <p:tgtEl>
                                          <p:spTgt spid="49"/>
                                        </p:tgtEl>
                                      </p:cBhvr>
                                      <p:to x="100000" y="100000"/>
                                    </p:animScale>
                                    <p:animScale>
                                      <p:cBhvr>
                                        <p:cTn id="24" dur="26">
                                          <p:stCondLst>
                                            <p:cond delay="1808"/>
                                          </p:stCondLst>
                                        </p:cTn>
                                        <p:tgtEl>
                                          <p:spTgt spid="49"/>
                                        </p:tgtEl>
                                      </p:cBhvr>
                                      <p:to x="100000" y="95000"/>
                                    </p:animScale>
                                    <p:animScale>
                                      <p:cBhvr>
                                        <p:cTn id="25" dur="166" decel="50000">
                                          <p:stCondLst>
                                            <p:cond delay="1834"/>
                                          </p:stCondLst>
                                        </p:cTn>
                                        <p:tgtEl>
                                          <p:spTgt spid="4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80">
                                          <p:stCondLst>
                                            <p:cond delay="0"/>
                                          </p:stCondLst>
                                        </p:cTn>
                                        <p:tgtEl>
                                          <p:spTgt spid="43"/>
                                        </p:tgtEl>
                                      </p:cBhvr>
                                    </p:animEffect>
                                    <p:anim calcmode="lin" valueType="num">
                                      <p:cBhvr>
                                        <p:cTn id="2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4" dur="26">
                                          <p:stCondLst>
                                            <p:cond delay="650"/>
                                          </p:stCondLst>
                                        </p:cTn>
                                        <p:tgtEl>
                                          <p:spTgt spid="43"/>
                                        </p:tgtEl>
                                      </p:cBhvr>
                                      <p:to x="100000" y="60000"/>
                                    </p:animScale>
                                    <p:animScale>
                                      <p:cBhvr>
                                        <p:cTn id="35" dur="166" decel="50000">
                                          <p:stCondLst>
                                            <p:cond delay="676"/>
                                          </p:stCondLst>
                                        </p:cTn>
                                        <p:tgtEl>
                                          <p:spTgt spid="43"/>
                                        </p:tgtEl>
                                      </p:cBhvr>
                                      <p:to x="100000" y="100000"/>
                                    </p:animScale>
                                    <p:animScale>
                                      <p:cBhvr>
                                        <p:cTn id="36" dur="26">
                                          <p:stCondLst>
                                            <p:cond delay="1312"/>
                                          </p:stCondLst>
                                        </p:cTn>
                                        <p:tgtEl>
                                          <p:spTgt spid="43"/>
                                        </p:tgtEl>
                                      </p:cBhvr>
                                      <p:to x="100000" y="80000"/>
                                    </p:animScale>
                                    <p:animScale>
                                      <p:cBhvr>
                                        <p:cTn id="37" dur="166" decel="50000">
                                          <p:stCondLst>
                                            <p:cond delay="1338"/>
                                          </p:stCondLst>
                                        </p:cTn>
                                        <p:tgtEl>
                                          <p:spTgt spid="43"/>
                                        </p:tgtEl>
                                      </p:cBhvr>
                                      <p:to x="100000" y="100000"/>
                                    </p:animScale>
                                    <p:animScale>
                                      <p:cBhvr>
                                        <p:cTn id="38" dur="26">
                                          <p:stCondLst>
                                            <p:cond delay="1642"/>
                                          </p:stCondLst>
                                        </p:cTn>
                                        <p:tgtEl>
                                          <p:spTgt spid="43"/>
                                        </p:tgtEl>
                                      </p:cBhvr>
                                      <p:to x="100000" y="90000"/>
                                    </p:animScale>
                                    <p:animScale>
                                      <p:cBhvr>
                                        <p:cTn id="39" dur="166" decel="50000">
                                          <p:stCondLst>
                                            <p:cond delay="1668"/>
                                          </p:stCondLst>
                                        </p:cTn>
                                        <p:tgtEl>
                                          <p:spTgt spid="43"/>
                                        </p:tgtEl>
                                      </p:cBhvr>
                                      <p:to x="100000" y="100000"/>
                                    </p:animScale>
                                    <p:animScale>
                                      <p:cBhvr>
                                        <p:cTn id="40" dur="26">
                                          <p:stCondLst>
                                            <p:cond delay="1808"/>
                                          </p:stCondLst>
                                        </p:cTn>
                                        <p:tgtEl>
                                          <p:spTgt spid="43"/>
                                        </p:tgtEl>
                                      </p:cBhvr>
                                      <p:to x="100000" y="95000"/>
                                    </p:animScale>
                                    <p:animScale>
                                      <p:cBhvr>
                                        <p:cTn id="41" dur="166" decel="50000">
                                          <p:stCondLst>
                                            <p:cond delay="1834"/>
                                          </p:stCondLst>
                                        </p:cTn>
                                        <p:tgtEl>
                                          <p:spTgt spid="4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80">
                                          <p:stCondLst>
                                            <p:cond delay="0"/>
                                          </p:stCondLst>
                                        </p:cTn>
                                        <p:tgtEl>
                                          <p:spTgt spid="42"/>
                                        </p:tgtEl>
                                      </p:cBhvr>
                                    </p:animEffect>
                                    <p:anim calcmode="lin" valueType="num">
                                      <p:cBhvr>
                                        <p:cTn id="4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0" dur="26">
                                          <p:stCondLst>
                                            <p:cond delay="650"/>
                                          </p:stCondLst>
                                        </p:cTn>
                                        <p:tgtEl>
                                          <p:spTgt spid="42"/>
                                        </p:tgtEl>
                                      </p:cBhvr>
                                      <p:to x="100000" y="60000"/>
                                    </p:animScale>
                                    <p:animScale>
                                      <p:cBhvr>
                                        <p:cTn id="51" dur="166" decel="50000">
                                          <p:stCondLst>
                                            <p:cond delay="676"/>
                                          </p:stCondLst>
                                        </p:cTn>
                                        <p:tgtEl>
                                          <p:spTgt spid="42"/>
                                        </p:tgtEl>
                                      </p:cBhvr>
                                      <p:to x="100000" y="100000"/>
                                    </p:animScale>
                                    <p:animScale>
                                      <p:cBhvr>
                                        <p:cTn id="52" dur="26">
                                          <p:stCondLst>
                                            <p:cond delay="1312"/>
                                          </p:stCondLst>
                                        </p:cTn>
                                        <p:tgtEl>
                                          <p:spTgt spid="42"/>
                                        </p:tgtEl>
                                      </p:cBhvr>
                                      <p:to x="100000" y="80000"/>
                                    </p:animScale>
                                    <p:animScale>
                                      <p:cBhvr>
                                        <p:cTn id="53" dur="166" decel="50000">
                                          <p:stCondLst>
                                            <p:cond delay="1338"/>
                                          </p:stCondLst>
                                        </p:cTn>
                                        <p:tgtEl>
                                          <p:spTgt spid="42"/>
                                        </p:tgtEl>
                                      </p:cBhvr>
                                      <p:to x="100000" y="100000"/>
                                    </p:animScale>
                                    <p:animScale>
                                      <p:cBhvr>
                                        <p:cTn id="54" dur="26">
                                          <p:stCondLst>
                                            <p:cond delay="1642"/>
                                          </p:stCondLst>
                                        </p:cTn>
                                        <p:tgtEl>
                                          <p:spTgt spid="42"/>
                                        </p:tgtEl>
                                      </p:cBhvr>
                                      <p:to x="100000" y="90000"/>
                                    </p:animScale>
                                    <p:animScale>
                                      <p:cBhvr>
                                        <p:cTn id="55" dur="166" decel="50000">
                                          <p:stCondLst>
                                            <p:cond delay="1668"/>
                                          </p:stCondLst>
                                        </p:cTn>
                                        <p:tgtEl>
                                          <p:spTgt spid="42"/>
                                        </p:tgtEl>
                                      </p:cBhvr>
                                      <p:to x="100000" y="100000"/>
                                    </p:animScale>
                                    <p:animScale>
                                      <p:cBhvr>
                                        <p:cTn id="56" dur="26">
                                          <p:stCondLst>
                                            <p:cond delay="1808"/>
                                          </p:stCondLst>
                                        </p:cTn>
                                        <p:tgtEl>
                                          <p:spTgt spid="42"/>
                                        </p:tgtEl>
                                      </p:cBhvr>
                                      <p:to x="100000" y="95000"/>
                                    </p:animScale>
                                    <p:animScale>
                                      <p:cBhvr>
                                        <p:cTn id="57" dur="166" decel="50000">
                                          <p:stCondLst>
                                            <p:cond delay="1834"/>
                                          </p:stCondLst>
                                        </p:cTn>
                                        <p:tgtEl>
                                          <p:spTgt spid="42"/>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80">
                                          <p:stCondLst>
                                            <p:cond delay="0"/>
                                          </p:stCondLst>
                                        </p:cTn>
                                        <p:tgtEl>
                                          <p:spTgt spid="44"/>
                                        </p:tgtEl>
                                      </p:cBhvr>
                                    </p:animEffect>
                                    <p:anim calcmode="lin" valueType="num">
                                      <p:cBhvr>
                                        <p:cTn id="6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8" dur="26">
                                          <p:stCondLst>
                                            <p:cond delay="650"/>
                                          </p:stCondLst>
                                        </p:cTn>
                                        <p:tgtEl>
                                          <p:spTgt spid="44"/>
                                        </p:tgtEl>
                                      </p:cBhvr>
                                      <p:to x="100000" y="60000"/>
                                    </p:animScale>
                                    <p:animScale>
                                      <p:cBhvr>
                                        <p:cTn id="69" dur="166" decel="50000">
                                          <p:stCondLst>
                                            <p:cond delay="676"/>
                                          </p:stCondLst>
                                        </p:cTn>
                                        <p:tgtEl>
                                          <p:spTgt spid="44"/>
                                        </p:tgtEl>
                                      </p:cBhvr>
                                      <p:to x="100000" y="100000"/>
                                    </p:animScale>
                                    <p:animScale>
                                      <p:cBhvr>
                                        <p:cTn id="70" dur="26">
                                          <p:stCondLst>
                                            <p:cond delay="1312"/>
                                          </p:stCondLst>
                                        </p:cTn>
                                        <p:tgtEl>
                                          <p:spTgt spid="44"/>
                                        </p:tgtEl>
                                      </p:cBhvr>
                                      <p:to x="100000" y="80000"/>
                                    </p:animScale>
                                    <p:animScale>
                                      <p:cBhvr>
                                        <p:cTn id="71" dur="166" decel="50000">
                                          <p:stCondLst>
                                            <p:cond delay="1338"/>
                                          </p:stCondLst>
                                        </p:cTn>
                                        <p:tgtEl>
                                          <p:spTgt spid="44"/>
                                        </p:tgtEl>
                                      </p:cBhvr>
                                      <p:to x="100000" y="100000"/>
                                    </p:animScale>
                                    <p:animScale>
                                      <p:cBhvr>
                                        <p:cTn id="72" dur="26">
                                          <p:stCondLst>
                                            <p:cond delay="1642"/>
                                          </p:stCondLst>
                                        </p:cTn>
                                        <p:tgtEl>
                                          <p:spTgt spid="44"/>
                                        </p:tgtEl>
                                      </p:cBhvr>
                                      <p:to x="100000" y="90000"/>
                                    </p:animScale>
                                    <p:animScale>
                                      <p:cBhvr>
                                        <p:cTn id="73" dur="166" decel="50000">
                                          <p:stCondLst>
                                            <p:cond delay="1668"/>
                                          </p:stCondLst>
                                        </p:cTn>
                                        <p:tgtEl>
                                          <p:spTgt spid="44"/>
                                        </p:tgtEl>
                                      </p:cBhvr>
                                      <p:to x="100000" y="100000"/>
                                    </p:animScale>
                                    <p:animScale>
                                      <p:cBhvr>
                                        <p:cTn id="74" dur="26">
                                          <p:stCondLst>
                                            <p:cond delay="1808"/>
                                          </p:stCondLst>
                                        </p:cTn>
                                        <p:tgtEl>
                                          <p:spTgt spid="44"/>
                                        </p:tgtEl>
                                      </p:cBhvr>
                                      <p:to x="100000" y="95000"/>
                                    </p:animScale>
                                    <p:animScale>
                                      <p:cBhvr>
                                        <p:cTn id="75" dur="166" decel="50000">
                                          <p:stCondLst>
                                            <p:cond delay="1834"/>
                                          </p:stCondLst>
                                        </p:cTn>
                                        <p:tgtEl>
                                          <p:spTgt spid="44"/>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wipe(down)">
                                      <p:cBhvr>
                                        <p:cTn id="112" dur="580">
                                          <p:stCondLst>
                                            <p:cond delay="0"/>
                                          </p:stCondLst>
                                        </p:cTn>
                                        <p:tgtEl>
                                          <p:spTgt spid="48"/>
                                        </p:tgtEl>
                                      </p:cBhvr>
                                    </p:animEffect>
                                    <p:anim calcmode="lin" valueType="num">
                                      <p:cBhvr>
                                        <p:cTn id="11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8" dur="26">
                                          <p:stCondLst>
                                            <p:cond delay="650"/>
                                          </p:stCondLst>
                                        </p:cTn>
                                        <p:tgtEl>
                                          <p:spTgt spid="48"/>
                                        </p:tgtEl>
                                      </p:cBhvr>
                                      <p:to x="100000" y="60000"/>
                                    </p:animScale>
                                    <p:animScale>
                                      <p:cBhvr>
                                        <p:cTn id="119" dur="166" decel="50000">
                                          <p:stCondLst>
                                            <p:cond delay="676"/>
                                          </p:stCondLst>
                                        </p:cTn>
                                        <p:tgtEl>
                                          <p:spTgt spid="48"/>
                                        </p:tgtEl>
                                      </p:cBhvr>
                                      <p:to x="100000" y="100000"/>
                                    </p:animScale>
                                    <p:animScale>
                                      <p:cBhvr>
                                        <p:cTn id="120" dur="26">
                                          <p:stCondLst>
                                            <p:cond delay="1312"/>
                                          </p:stCondLst>
                                        </p:cTn>
                                        <p:tgtEl>
                                          <p:spTgt spid="48"/>
                                        </p:tgtEl>
                                      </p:cBhvr>
                                      <p:to x="100000" y="80000"/>
                                    </p:animScale>
                                    <p:animScale>
                                      <p:cBhvr>
                                        <p:cTn id="121" dur="166" decel="50000">
                                          <p:stCondLst>
                                            <p:cond delay="1338"/>
                                          </p:stCondLst>
                                        </p:cTn>
                                        <p:tgtEl>
                                          <p:spTgt spid="48"/>
                                        </p:tgtEl>
                                      </p:cBhvr>
                                      <p:to x="100000" y="100000"/>
                                    </p:animScale>
                                    <p:animScale>
                                      <p:cBhvr>
                                        <p:cTn id="122" dur="26">
                                          <p:stCondLst>
                                            <p:cond delay="1642"/>
                                          </p:stCondLst>
                                        </p:cTn>
                                        <p:tgtEl>
                                          <p:spTgt spid="48"/>
                                        </p:tgtEl>
                                      </p:cBhvr>
                                      <p:to x="100000" y="90000"/>
                                    </p:animScale>
                                    <p:animScale>
                                      <p:cBhvr>
                                        <p:cTn id="123" dur="166" decel="50000">
                                          <p:stCondLst>
                                            <p:cond delay="1668"/>
                                          </p:stCondLst>
                                        </p:cTn>
                                        <p:tgtEl>
                                          <p:spTgt spid="48"/>
                                        </p:tgtEl>
                                      </p:cBhvr>
                                      <p:to x="100000" y="100000"/>
                                    </p:animScale>
                                    <p:animScale>
                                      <p:cBhvr>
                                        <p:cTn id="124" dur="26">
                                          <p:stCondLst>
                                            <p:cond delay="1808"/>
                                          </p:stCondLst>
                                        </p:cTn>
                                        <p:tgtEl>
                                          <p:spTgt spid="48"/>
                                        </p:tgtEl>
                                      </p:cBhvr>
                                      <p:to x="100000" y="95000"/>
                                    </p:animScale>
                                    <p:animScale>
                                      <p:cBhvr>
                                        <p:cTn id="125" dur="166" decel="50000">
                                          <p:stCondLst>
                                            <p:cond delay="1834"/>
                                          </p:stCondLst>
                                        </p:cTn>
                                        <p:tgtEl>
                                          <p:spTgt spid="48"/>
                                        </p:tgtEl>
                                      </p:cBhvr>
                                      <p:to x="100000" y="100000"/>
                                    </p:animScale>
                                  </p:childTnLst>
                                </p:cTn>
                              </p:par>
                              <p:par>
                                <p:cTn id="126" presetID="26" presetClass="entr" presetSubtype="0" fill="hold" grpId="0" nodeType="withEffect">
                                  <p:stCondLst>
                                    <p:cond delay="0"/>
                                  </p:stCondLst>
                                  <p:childTnLst>
                                    <p:set>
                                      <p:cBhvr>
                                        <p:cTn id="127" dur="1" fill="hold">
                                          <p:stCondLst>
                                            <p:cond delay="0"/>
                                          </p:stCondLst>
                                        </p:cTn>
                                        <p:tgtEl>
                                          <p:spTgt spid="47"/>
                                        </p:tgtEl>
                                        <p:attrNameLst>
                                          <p:attrName>style.visibility</p:attrName>
                                        </p:attrNameLst>
                                      </p:cBhvr>
                                      <p:to>
                                        <p:strVal val="visible"/>
                                      </p:to>
                                    </p:set>
                                    <p:animEffect transition="in" filter="wipe(down)">
                                      <p:cBhvr>
                                        <p:cTn id="128" dur="580">
                                          <p:stCondLst>
                                            <p:cond delay="0"/>
                                          </p:stCondLst>
                                        </p:cTn>
                                        <p:tgtEl>
                                          <p:spTgt spid="47"/>
                                        </p:tgtEl>
                                      </p:cBhvr>
                                    </p:animEffect>
                                    <p:anim calcmode="lin" valueType="num">
                                      <p:cBhvr>
                                        <p:cTn id="12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4" dur="26">
                                          <p:stCondLst>
                                            <p:cond delay="650"/>
                                          </p:stCondLst>
                                        </p:cTn>
                                        <p:tgtEl>
                                          <p:spTgt spid="47"/>
                                        </p:tgtEl>
                                      </p:cBhvr>
                                      <p:to x="100000" y="60000"/>
                                    </p:animScale>
                                    <p:animScale>
                                      <p:cBhvr>
                                        <p:cTn id="135" dur="166" decel="50000">
                                          <p:stCondLst>
                                            <p:cond delay="676"/>
                                          </p:stCondLst>
                                        </p:cTn>
                                        <p:tgtEl>
                                          <p:spTgt spid="47"/>
                                        </p:tgtEl>
                                      </p:cBhvr>
                                      <p:to x="100000" y="100000"/>
                                    </p:animScale>
                                    <p:animScale>
                                      <p:cBhvr>
                                        <p:cTn id="136" dur="26">
                                          <p:stCondLst>
                                            <p:cond delay="1312"/>
                                          </p:stCondLst>
                                        </p:cTn>
                                        <p:tgtEl>
                                          <p:spTgt spid="47"/>
                                        </p:tgtEl>
                                      </p:cBhvr>
                                      <p:to x="100000" y="80000"/>
                                    </p:animScale>
                                    <p:animScale>
                                      <p:cBhvr>
                                        <p:cTn id="137" dur="166" decel="50000">
                                          <p:stCondLst>
                                            <p:cond delay="1338"/>
                                          </p:stCondLst>
                                        </p:cTn>
                                        <p:tgtEl>
                                          <p:spTgt spid="47"/>
                                        </p:tgtEl>
                                      </p:cBhvr>
                                      <p:to x="100000" y="100000"/>
                                    </p:animScale>
                                    <p:animScale>
                                      <p:cBhvr>
                                        <p:cTn id="138" dur="26">
                                          <p:stCondLst>
                                            <p:cond delay="1642"/>
                                          </p:stCondLst>
                                        </p:cTn>
                                        <p:tgtEl>
                                          <p:spTgt spid="47"/>
                                        </p:tgtEl>
                                      </p:cBhvr>
                                      <p:to x="100000" y="90000"/>
                                    </p:animScale>
                                    <p:animScale>
                                      <p:cBhvr>
                                        <p:cTn id="139" dur="166" decel="50000">
                                          <p:stCondLst>
                                            <p:cond delay="1668"/>
                                          </p:stCondLst>
                                        </p:cTn>
                                        <p:tgtEl>
                                          <p:spTgt spid="47"/>
                                        </p:tgtEl>
                                      </p:cBhvr>
                                      <p:to x="100000" y="100000"/>
                                    </p:animScale>
                                    <p:animScale>
                                      <p:cBhvr>
                                        <p:cTn id="140" dur="26">
                                          <p:stCondLst>
                                            <p:cond delay="1808"/>
                                          </p:stCondLst>
                                        </p:cTn>
                                        <p:tgtEl>
                                          <p:spTgt spid="47"/>
                                        </p:tgtEl>
                                      </p:cBhvr>
                                      <p:to x="100000" y="95000"/>
                                    </p:animScale>
                                    <p:animScale>
                                      <p:cBhvr>
                                        <p:cTn id="141" dur="166" decel="50000">
                                          <p:stCondLst>
                                            <p:cond delay="1834"/>
                                          </p:stCondLst>
                                        </p:cTn>
                                        <p:tgtEl>
                                          <p:spTgt spid="47"/>
                                        </p:tgtEl>
                                      </p:cBhvr>
                                      <p:to x="100000" y="100000"/>
                                    </p:animScale>
                                  </p:childTnLst>
                                </p:cTn>
                              </p:par>
                              <p:par>
                                <p:cTn id="142" presetID="26" presetClass="entr" presetSubtype="0" fill="hold"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ipe(down)">
                                      <p:cBhvr>
                                        <p:cTn id="144" dur="580">
                                          <p:stCondLst>
                                            <p:cond delay="0"/>
                                          </p:stCondLst>
                                        </p:cTn>
                                        <p:tgtEl>
                                          <p:spTgt spid="46"/>
                                        </p:tgtEl>
                                      </p:cBhvr>
                                    </p:animEffect>
                                    <p:anim calcmode="lin" valueType="num">
                                      <p:cBhvr>
                                        <p:cTn id="145"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50" dur="26">
                                          <p:stCondLst>
                                            <p:cond delay="650"/>
                                          </p:stCondLst>
                                        </p:cTn>
                                        <p:tgtEl>
                                          <p:spTgt spid="46"/>
                                        </p:tgtEl>
                                      </p:cBhvr>
                                      <p:to x="100000" y="60000"/>
                                    </p:animScale>
                                    <p:animScale>
                                      <p:cBhvr>
                                        <p:cTn id="151" dur="166" decel="50000">
                                          <p:stCondLst>
                                            <p:cond delay="676"/>
                                          </p:stCondLst>
                                        </p:cTn>
                                        <p:tgtEl>
                                          <p:spTgt spid="46"/>
                                        </p:tgtEl>
                                      </p:cBhvr>
                                      <p:to x="100000" y="100000"/>
                                    </p:animScale>
                                    <p:animScale>
                                      <p:cBhvr>
                                        <p:cTn id="152" dur="26">
                                          <p:stCondLst>
                                            <p:cond delay="1312"/>
                                          </p:stCondLst>
                                        </p:cTn>
                                        <p:tgtEl>
                                          <p:spTgt spid="46"/>
                                        </p:tgtEl>
                                      </p:cBhvr>
                                      <p:to x="100000" y="80000"/>
                                    </p:animScale>
                                    <p:animScale>
                                      <p:cBhvr>
                                        <p:cTn id="153" dur="166" decel="50000">
                                          <p:stCondLst>
                                            <p:cond delay="1338"/>
                                          </p:stCondLst>
                                        </p:cTn>
                                        <p:tgtEl>
                                          <p:spTgt spid="46"/>
                                        </p:tgtEl>
                                      </p:cBhvr>
                                      <p:to x="100000" y="100000"/>
                                    </p:animScale>
                                    <p:animScale>
                                      <p:cBhvr>
                                        <p:cTn id="154" dur="26">
                                          <p:stCondLst>
                                            <p:cond delay="1642"/>
                                          </p:stCondLst>
                                        </p:cTn>
                                        <p:tgtEl>
                                          <p:spTgt spid="46"/>
                                        </p:tgtEl>
                                      </p:cBhvr>
                                      <p:to x="100000" y="90000"/>
                                    </p:animScale>
                                    <p:animScale>
                                      <p:cBhvr>
                                        <p:cTn id="155" dur="166" decel="50000">
                                          <p:stCondLst>
                                            <p:cond delay="1668"/>
                                          </p:stCondLst>
                                        </p:cTn>
                                        <p:tgtEl>
                                          <p:spTgt spid="46"/>
                                        </p:tgtEl>
                                      </p:cBhvr>
                                      <p:to x="100000" y="100000"/>
                                    </p:animScale>
                                    <p:animScale>
                                      <p:cBhvr>
                                        <p:cTn id="156" dur="26">
                                          <p:stCondLst>
                                            <p:cond delay="1808"/>
                                          </p:stCondLst>
                                        </p:cTn>
                                        <p:tgtEl>
                                          <p:spTgt spid="46"/>
                                        </p:tgtEl>
                                      </p:cBhvr>
                                      <p:to x="100000" y="95000"/>
                                    </p:animScale>
                                    <p:animScale>
                                      <p:cBhvr>
                                        <p:cTn id="157"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0" name="Picture 10">
            <a:extLst>
              <a:ext uri="{FF2B5EF4-FFF2-40B4-BE49-F238E27FC236}">
                <a16:creationId xmlns:a16="http://schemas.microsoft.com/office/drawing/2014/main" id="{183CA52B-7CA6-4A4D-B21F-0EF7A6F862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973" y="2154155"/>
            <a:ext cx="4159632" cy="2582962"/>
          </a:xfrm>
          <a:prstGeom prst="rect">
            <a:avLst/>
          </a:prstGeom>
        </p:spPr>
      </p:pic>
      <p:pic>
        <p:nvPicPr>
          <p:cNvPr id="23" name="Picture 18">
            <a:extLst>
              <a:ext uri="{FF2B5EF4-FFF2-40B4-BE49-F238E27FC236}">
                <a16:creationId xmlns:a16="http://schemas.microsoft.com/office/drawing/2014/main" id="{E2F41A7C-D1BD-41FA-A91D-4A5858046B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824" y="4472931"/>
            <a:ext cx="1623524" cy="2346999"/>
          </a:xfrm>
          <a:prstGeom prst="rect">
            <a:avLst/>
          </a:prstGeom>
        </p:spPr>
      </p:pic>
      <p:sp>
        <p:nvSpPr>
          <p:cNvPr id="24" name="TextBox 23">
            <a:extLst>
              <a:ext uri="{FF2B5EF4-FFF2-40B4-BE49-F238E27FC236}">
                <a16:creationId xmlns:a16="http://schemas.microsoft.com/office/drawing/2014/main" id="{F61FAA03-E8C5-41E0-9E7A-1C64558513C7}"/>
              </a:ext>
            </a:extLst>
          </p:cNvPr>
          <p:cNvSpPr txBox="1"/>
          <p:nvPr/>
        </p:nvSpPr>
        <p:spPr>
          <a:xfrm>
            <a:off x="616650" y="2384735"/>
            <a:ext cx="3840278" cy="1754326"/>
          </a:xfrm>
          <a:prstGeom prst="rect">
            <a:avLst/>
          </a:prstGeom>
          <a:noFill/>
        </p:spPr>
        <p:txBody>
          <a:bodyPr wrap="square">
            <a:spAutoFit/>
          </a:bodyPr>
          <a:lstStyle/>
          <a:p>
            <a:pPr algn="ctr">
              <a:defRPr/>
            </a:pPr>
            <a:r>
              <a:rPr lang="nl-NL" sz="2400">
                <a:solidFill>
                  <a:schemeClr val="tx1">
                    <a:lumMod val="50000"/>
                  </a:schemeClr>
                </a:solidFill>
              </a:rPr>
              <a:t>Cùng nhau quan sát tranh, tìm từ chỉ sự vật, đặc điểm có</a:t>
            </a:r>
            <a:r>
              <a:rPr lang="nl-NL" sz="2400" b="1">
                <a:solidFill>
                  <a:schemeClr val="tx1">
                    <a:lumMod val="50000"/>
                  </a:schemeClr>
                </a:solidFill>
              </a:rPr>
              <a:t> </a:t>
            </a:r>
            <a:r>
              <a:rPr lang="nl-NL" sz="2400">
                <a:solidFill>
                  <a:schemeClr val="tx1">
                    <a:lumMod val="50000"/>
                  </a:schemeClr>
                </a:solidFill>
              </a:rPr>
              <a:t>tiếng bắt đầu bằng </a:t>
            </a:r>
            <a:r>
              <a:rPr lang="nl-NL" sz="2400" i="1">
                <a:solidFill>
                  <a:schemeClr val="tx1">
                    <a:lumMod val="50000"/>
                  </a:schemeClr>
                </a:solidFill>
              </a:rPr>
              <a:t>s</a:t>
            </a:r>
            <a:r>
              <a:rPr lang="nl-NL" sz="2400">
                <a:solidFill>
                  <a:schemeClr val="tx1">
                    <a:lumMod val="50000"/>
                  </a:schemeClr>
                </a:solidFill>
              </a:rPr>
              <a:t> hay </a:t>
            </a:r>
            <a:r>
              <a:rPr lang="nl-NL" sz="2400" i="1">
                <a:solidFill>
                  <a:schemeClr val="tx1">
                    <a:lumMod val="50000"/>
                  </a:schemeClr>
                </a:solidFill>
              </a:rPr>
              <a:t>x ( ẩn trong tranh)</a:t>
            </a:r>
            <a:r>
              <a:rPr lang="en-US" sz="3600" dirty="0">
                <a:solidFill>
                  <a:schemeClr val="tx1">
                    <a:lumMod val="50000"/>
                  </a:schemeClr>
                </a:solidFill>
                <a:latin typeface="Patrick Hand" panose="00000500000000000000" pitchFamily="2" charset="0"/>
              </a:rPr>
              <a:t>.</a:t>
            </a:r>
            <a:endParaRPr lang="en-US" sz="2400">
              <a:solidFill>
                <a:schemeClr val="tx1">
                  <a:lumMod val="50000"/>
                </a:schemeClr>
              </a:solidFill>
            </a:endParaRPr>
          </a:p>
        </p:txBody>
      </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sp>
        <p:nvSpPr>
          <p:cNvPr id="26" name="TextBox 25">
            <a:extLst>
              <a:ext uri="{FF2B5EF4-FFF2-40B4-BE49-F238E27FC236}">
                <a16:creationId xmlns:a16="http://schemas.microsoft.com/office/drawing/2014/main" id="{8BCB18A5-2CB4-4D02-9F96-D88624A6800E}"/>
              </a:ext>
            </a:extLst>
          </p:cNvPr>
          <p:cNvSpPr txBox="1"/>
          <p:nvPr/>
        </p:nvSpPr>
        <p:spPr>
          <a:xfrm>
            <a:off x="1377422" y="195163"/>
            <a:ext cx="79916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6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oiny" panose="02000903060500060000" pitchFamily="2" charset="0"/>
                <a:ea typeface="Times New Roman" panose="02020603050405020304" pitchFamily="18" charset="0"/>
                <a:cs typeface="+mn-cs"/>
              </a:rPr>
              <a:t>2. Làm bài tập a hoặc b</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oiny" panose="02000903060500060000" pitchFamily="2" charset="0"/>
              <a:ea typeface="+mn-ea"/>
              <a:cs typeface="+mn-cs"/>
            </a:endParaRPr>
          </a:p>
        </p:txBody>
      </p:sp>
      <p:pic>
        <p:nvPicPr>
          <p:cNvPr id="27" name="Picture 11">
            <a:extLst>
              <a:ext uri="{FF2B5EF4-FFF2-40B4-BE49-F238E27FC236}">
                <a16:creationId xmlns:a16="http://schemas.microsoft.com/office/drawing/2014/main" id="{9791373A-92EC-412B-A026-734C9A75C4C4}"/>
              </a:ext>
            </a:extLst>
          </p:cNvPr>
          <p:cNvPicPr>
            <a:picLocks noChangeAspect="1"/>
          </p:cNvPicPr>
          <p:nvPr/>
        </p:nvPicPr>
        <p:blipFill>
          <a:blip r:embed="rId11">
            <a:duotone>
              <a:prstClr val="black"/>
              <a:schemeClr val="accent2">
                <a:tint val="45000"/>
                <a:satMod val="400000"/>
              </a:schemeClr>
            </a:duotone>
          </a:blip>
          <a:srcRect/>
          <a:stretch>
            <a:fillRect/>
          </a:stretch>
        </p:blipFill>
        <p:spPr>
          <a:xfrm>
            <a:off x="1997233" y="586384"/>
            <a:ext cx="9031169" cy="1508408"/>
          </a:xfrm>
          <a:prstGeom prst="rect">
            <a:avLst/>
          </a:prstGeom>
        </p:spPr>
      </p:pic>
      <p:pic>
        <p:nvPicPr>
          <p:cNvPr id="29" name="Picture 11">
            <a:extLst>
              <a:ext uri="{FF2B5EF4-FFF2-40B4-BE49-F238E27FC236}">
                <a16:creationId xmlns:a16="http://schemas.microsoft.com/office/drawing/2014/main" id="{9958EB1E-6805-4500-A373-118DC0DCD30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05594" y="1820068"/>
            <a:ext cx="7229434" cy="5423792"/>
          </a:xfrm>
          <a:prstGeom prst="rect">
            <a:avLst/>
          </a:prstGeom>
          <a:effectLst>
            <a:glow rad="63500">
              <a:schemeClr val="accent2">
                <a:satMod val="175000"/>
                <a:alpha val="40000"/>
              </a:schemeClr>
            </a:glow>
          </a:effectLst>
        </p:spPr>
      </p:pic>
      <p:sp>
        <p:nvSpPr>
          <p:cNvPr id="32" name="TextBox 31">
            <a:extLst>
              <a:ext uri="{FF2B5EF4-FFF2-40B4-BE49-F238E27FC236}">
                <a16:creationId xmlns:a16="http://schemas.microsoft.com/office/drawing/2014/main" id="{ADAC403F-F56B-480D-847C-018F7A68D8D6}"/>
              </a:ext>
            </a:extLst>
          </p:cNvPr>
          <p:cNvSpPr txBox="1"/>
          <p:nvPr/>
        </p:nvSpPr>
        <p:spPr>
          <a:xfrm>
            <a:off x="3024679" y="955316"/>
            <a:ext cx="722943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a:effectLst/>
                <a:latin typeface="Times New Roman" panose="02020603050405020304" pitchFamily="18" charset="0"/>
                <a:ea typeface="Times New Roman" panose="02020603050405020304" pitchFamily="18" charset="0"/>
              </a:rPr>
              <a:t>a. Tìm từ chỉ sự vật, đặc điểm có tiếng đầu bắt đầu bằng s hoặc x.</a:t>
            </a:r>
            <a:endParaRPr kumimoji="0" lang="en-US" sz="40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pic>
        <p:nvPicPr>
          <p:cNvPr id="3" name="Picture 2">
            <a:extLst>
              <a:ext uri="{FF2B5EF4-FFF2-40B4-BE49-F238E27FC236}">
                <a16:creationId xmlns:a16="http://schemas.microsoft.com/office/drawing/2014/main" id="{D89A5EFA-F2CA-C9F0-CE4A-745F1EEE0F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6736" y="2463724"/>
            <a:ext cx="5214872" cy="3955392"/>
          </a:xfrm>
          <a:prstGeom prst="ellipse">
            <a:avLst/>
          </a:prstGeom>
          <a:ln>
            <a:noFill/>
          </a:ln>
          <a:effectLst>
            <a:softEdge rad="112500"/>
          </a:effectLst>
        </p:spPr>
      </p:pic>
    </p:spTree>
    <p:extLst>
      <p:ext uri="{BB962C8B-B14F-4D97-AF65-F5344CB8AC3E}">
        <p14:creationId xmlns:p14="http://schemas.microsoft.com/office/powerpoint/2010/main" val="2441004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sp>
        <p:nvSpPr>
          <p:cNvPr id="6" name="矩形 5"/>
          <p:cNvSpPr/>
          <p:nvPr/>
        </p:nvSpPr>
        <p:spPr>
          <a:xfrm>
            <a:off x="4355806" y="2277118"/>
            <a:ext cx="7021032" cy="1323439"/>
          </a:xfrm>
          <a:prstGeom prst="rect">
            <a:avLst/>
          </a:prstGeom>
          <a:noFill/>
        </p:spPr>
        <p:txBody>
          <a:bodyPr wrap="square" rtlCol="0">
            <a:spAutoFit/>
          </a:bodyPr>
          <a:lstStyle/>
          <a:p>
            <a:pPr lvl="0" algn="ctr" defTabSz="457200">
              <a:defRPr/>
            </a:pPr>
            <a:r>
              <a:rPr lang="en-US" altLang="zh-CN" sz="4000" b="1" dirty="0">
                <a:ln w="47625" cmpd="thinThick">
                  <a:solidFill>
                    <a:srgbClr val="C00000"/>
                  </a:solidFill>
                </a:ln>
                <a:solidFill>
                  <a:srgbClr val="FFC000"/>
                </a:solidFill>
                <a:latin typeface="Coiny" panose="02000903060500060000" pitchFamily="2" charset="0"/>
                <a:ea typeface="微软雅黑" panose="020B0503020204020204" charset="-122"/>
              </a:rPr>
              <a:t>3</a:t>
            </a:r>
            <a:r>
              <a:rPr lang="en-US" altLang="zh-CN" sz="4000" b="1">
                <a:ln w="47625" cmpd="thinThick">
                  <a:solidFill>
                    <a:srgbClr val="C00000"/>
                  </a:solidFill>
                </a:ln>
                <a:solidFill>
                  <a:srgbClr val="FFC000"/>
                </a:solidFill>
                <a:latin typeface="Coiny" panose="02000903060500060000" pitchFamily="2" charset="0"/>
                <a:ea typeface="微软雅黑" panose="020B0503020204020204" charset="-122"/>
              </a:rPr>
              <a:t>. </a:t>
            </a:r>
            <a:r>
              <a:rPr lang="nl-NL" sz="4000" b="1">
                <a:ln w="47625" cmpd="thinThick">
                  <a:solidFill>
                    <a:srgbClr val="C00000"/>
                  </a:solidFill>
                </a:ln>
                <a:solidFill>
                  <a:srgbClr val="FFC000"/>
                </a:solidFill>
                <a:latin typeface="Coiny" panose="02000903060500060000" pitchFamily="2" charset="0"/>
                <a:ea typeface="微软雅黑" panose="020B0503020204020204" charset="-122"/>
              </a:rPr>
              <a:t>Đặt 2 câu với từ ngữ vừa tìm được ở bài tập 2</a:t>
            </a:r>
            <a:endParaRPr lang="en-US" altLang="zh-CN" sz="4000" b="1" dirty="0">
              <a:ln w="47625" cmpd="thinThick">
                <a:solidFill>
                  <a:srgbClr val="C00000"/>
                </a:solidFill>
              </a:ln>
              <a:solidFill>
                <a:srgbClr val="FFC000"/>
              </a:solidFill>
              <a:latin typeface="Coiny" panose="02000903060500060000" pitchFamily="2" charset="0"/>
              <a:ea typeface="微软雅黑" panose="020B0503020204020204" charset="-122"/>
            </a:endParaRPr>
          </a:p>
        </p:txBody>
      </p:sp>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8831" y="1215169"/>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Tree>
    <p:extLst>
      <p:ext uri="{BB962C8B-B14F-4D97-AF65-F5344CB8AC3E}">
        <p14:creationId xmlns:p14="http://schemas.microsoft.com/office/powerpoint/2010/main" val="3776452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2" dur="2000" fill="hold"/>
                                        <p:tgtEl>
                                          <p:spTgt spid="10"/>
                                        </p:tgtEl>
                                        <p:attrNameLst>
                                          <p:attrName>ppt_x</p:attrName>
                                          <p:attrName>ppt_y</p:attrName>
                                        </p:attrNameLst>
                                      </p:cBhvr>
                                      <p:rCtr x="-8359" y="2430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3" name="TextBox 2">
            <a:extLst>
              <a:ext uri="{FF2B5EF4-FFF2-40B4-BE49-F238E27FC236}">
                <a16:creationId xmlns:a16="http://schemas.microsoft.com/office/drawing/2014/main" id="{3372D008-0EE2-672E-CC1E-38D542719D45}"/>
              </a:ext>
            </a:extLst>
          </p:cNvPr>
          <p:cNvSpPr txBox="1"/>
          <p:nvPr/>
        </p:nvSpPr>
        <p:spPr>
          <a:xfrm>
            <a:off x="2924879" y="2314254"/>
            <a:ext cx="6342242" cy="1446550"/>
          </a:xfrm>
          <a:prstGeom prst="rect">
            <a:avLst/>
          </a:prstGeom>
          <a:noFill/>
        </p:spPr>
        <p:txBody>
          <a:bodyPr wrap="square" rtlCol="0">
            <a:spAutoFit/>
          </a:bodyPr>
          <a:lstStyle/>
          <a:p>
            <a:r>
              <a:rPr lang="en-US" sz="8800" b="1">
                <a:solidFill>
                  <a:srgbClr val="C00000"/>
                </a:solidFill>
                <a:latin typeface="UTM Avo" panose="02040603050506020204" pitchFamily="18" charset="0"/>
              </a:rPr>
              <a:t>Vận dụng</a:t>
            </a:r>
            <a:endParaRPr lang="en-US" sz="88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30627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179674" y="277691"/>
            <a:ext cx="9448800" cy="5225475"/>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36486" y="106878"/>
            <a:ext cx="2206081" cy="2206081"/>
          </a:xfrm>
          <a:prstGeom prst="rect">
            <a:avLst/>
          </a:prstGeom>
        </p:spPr>
      </p:pic>
      <p:sp>
        <p:nvSpPr>
          <p:cNvPr id="9" name="矩形 8">
            <a:extLst>
              <a:ext uri="{FF2B5EF4-FFF2-40B4-BE49-F238E27FC236}">
                <a16:creationId xmlns:a16="http://schemas.microsoft.com/office/drawing/2014/main" id="{93A00CE2-4CE5-48B2-913F-1F71DC0EA81F}"/>
              </a:ext>
            </a:extLst>
          </p:cNvPr>
          <p:cNvSpPr/>
          <p:nvPr/>
        </p:nvSpPr>
        <p:spPr>
          <a:xfrm>
            <a:off x="6041498" y="2659559"/>
            <a:ext cx="1725152"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Calibri Light"/>
                <a:ea typeface="微软雅黑" panose="020B0503020204020204" charset="-122"/>
                <a:cs typeface="+mn-cs"/>
              </a:rPr>
              <a:t>Về</a:t>
            </a:r>
            <a:r>
              <a:rPr kumimoji="0" lang="en-US" altLang="zh-CN" sz="4400" b="1" i="0" u="none" strike="noStrike" kern="1200" cap="none" spc="0" normalizeH="0" noProof="0" dirty="0">
                <a:ln w="47625" cmpd="thinThick">
                  <a:solidFill>
                    <a:srgbClr val="C00000"/>
                  </a:solidFill>
                </a:ln>
                <a:solidFill>
                  <a:srgbClr val="FFC000"/>
                </a:solidFill>
                <a:effectLst/>
                <a:uLnTx/>
                <a:uFillTx/>
                <a:latin typeface="Calibri Light"/>
                <a:ea typeface="微软雅黑" panose="020B0503020204020204" charset="-122"/>
                <a:cs typeface="+mn-cs"/>
              </a:rPr>
              <a:t> </a:t>
            </a:r>
            <a:r>
              <a:rPr kumimoji="0" lang="en-US" altLang="zh-CN" sz="4400" b="1" i="0" u="none" strike="noStrike" kern="1200" cap="none" spc="0" normalizeH="0" noProof="0" dirty="0" err="1">
                <a:ln w="47625" cmpd="thinThick">
                  <a:solidFill>
                    <a:srgbClr val="C00000"/>
                  </a:solidFill>
                </a:ln>
                <a:solidFill>
                  <a:srgbClr val="FFC000"/>
                </a:solidFill>
                <a:effectLst/>
                <a:uLnTx/>
                <a:uFillTx/>
                <a:latin typeface="Calibri Light"/>
                <a:ea typeface="微软雅黑" panose="020B0503020204020204" charset="-122"/>
                <a:cs typeface="+mn-cs"/>
              </a:rPr>
              <a:t>nhà</a:t>
            </a:r>
            <a:endParaRPr kumimoji="0" lang="zh-CN" altLang="en-US" sz="4400" b="1" i="0" u="none" strike="noStrike" kern="1200" cap="none" spc="0" normalizeH="0" baseline="0" noProof="0" dirty="0">
              <a:ln w="47625" cmpd="thinThick">
                <a:solidFill>
                  <a:srgbClr val="C00000"/>
                </a:solidFill>
              </a:ln>
              <a:solidFill>
                <a:srgbClr val="FFC000"/>
              </a:solidFill>
              <a:effectLst/>
              <a:uLnTx/>
              <a:uFillTx/>
              <a:latin typeface="Calibri Light"/>
              <a:ea typeface="微软雅黑" panose="020B0503020204020204" charset="-122"/>
              <a:cs typeface="+mn-cs"/>
            </a:endParaRPr>
          </a:p>
        </p:txBody>
      </p:sp>
      <p:sp>
        <p:nvSpPr>
          <p:cNvPr id="24" name="矩形 8">
            <a:extLst>
              <a:ext uri="{FF2B5EF4-FFF2-40B4-BE49-F238E27FC236}">
                <a16:creationId xmlns:a16="http://schemas.microsoft.com/office/drawing/2014/main" id="{68B46EC3-FCA9-4E5F-9011-1AE3E175D9DB}"/>
              </a:ext>
            </a:extLst>
          </p:cNvPr>
          <p:cNvSpPr/>
          <p:nvPr/>
        </p:nvSpPr>
        <p:spPr>
          <a:xfrm>
            <a:off x="3643533" y="3440878"/>
            <a:ext cx="6949440" cy="1200329"/>
          </a:xfrm>
          <a:prstGeom prst="rect">
            <a:avLst/>
          </a:prstGeom>
          <a:noFill/>
        </p:spPr>
        <p:txBody>
          <a:bodyPr wrap="square" rtlCol="0">
            <a:spAutoFit/>
          </a:bodyPr>
          <a:lstStyle/>
          <a:p>
            <a:pPr lvl="0" algn="ctr" defTabSz="457200"/>
            <a:r>
              <a:rPr lang="en-US" sz="3600">
                <a:latin typeface="Arial-Rounded" panose="020B0500000000000000" pitchFamily="34" charset="0"/>
                <a:ea typeface="Arial-Rounded" panose="020B0500000000000000" pitchFamily="34" charset="0"/>
                <a:cs typeface="Arial-Rounded" panose="020B0500000000000000" pitchFamily="34" charset="0"/>
              </a:rPr>
              <a:t>Kể với người thân về một việc em làm cùng các bạn và thấy rất vui.</a:t>
            </a:r>
            <a:endParaRPr kumimoji="0" lang="zh-CN" altLang="en-US" sz="3600" b="1" i="0" u="none" strike="noStrike" kern="1200" cap="none" spc="0" normalizeH="0" baseline="0" noProof="0" dirty="0">
              <a:ln w="47625" cmpd="thinThick">
                <a:solidFill>
                  <a:srgbClr val="C00000"/>
                </a:solid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64654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03C1695F-A551-C113-4625-6E7ED6ECA9BC}"/>
              </a:ext>
            </a:extLst>
          </p:cNvPr>
          <p:cNvPicPr>
            <a:picLocks noChangeAspect="1"/>
          </p:cNvPicPr>
          <p:nvPr/>
        </p:nvPicPr>
        <p:blipFill>
          <a:blip r:embed="rId6"/>
          <a:stretch>
            <a:fillRect/>
          </a:stretch>
        </p:blipFill>
        <p:spPr>
          <a:xfrm>
            <a:off x="12133" y="0"/>
            <a:ext cx="11907297" cy="6616440"/>
          </a:xfrm>
          <a:prstGeom prst="rect">
            <a:avLst/>
          </a:prstGeom>
        </p:spPr>
      </p:pic>
      <p:sp>
        <p:nvSpPr>
          <p:cNvPr id="4" name="TextBox 3">
            <a:extLst>
              <a:ext uri="{FF2B5EF4-FFF2-40B4-BE49-F238E27FC236}">
                <a16:creationId xmlns:a16="http://schemas.microsoft.com/office/drawing/2014/main" id="{0BBFEC52-4204-1323-5C91-AE0242E50AC7}"/>
              </a:ext>
            </a:extLst>
          </p:cNvPr>
          <p:cNvSpPr txBox="1"/>
          <p:nvPr/>
        </p:nvSpPr>
        <p:spPr>
          <a:xfrm>
            <a:off x="2261998" y="3487724"/>
            <a:ext cx="7365717"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5" name="TextBox 4">
            <a:extLst>
              <a:ext uri="{FF2B5EF4-FFF2-40B4-BE49-F238E27FC236}">
                <a16:creationId xmlns:a16="http://schemas.microsoft.com/office/drawing/2014/main" id="{94507734-CBE7-4CA3-F459-E0DCD33B676E}"/>
              </a:ext>
            </a:extLst>
          </p:cNvPr>
          <p:cNvSpPr txBox="1"/>
          <p:nvPr/>
        </p:nvSpPr>
        <p:spPr>
          <a:xfrm>
            <a:off x="2261997" y="3429000"/>
            <a:ext cx="7365717" cy="1754326"/>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Để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có</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làm</a:t>
            </a:r>
            <a:r>
              <a:rPr lang="en-US" sz="3600" b="1" dirty="0">
                <a:solidFill>
                  <a:srgbClr val="FFFF00"/>
                </a:solidFill>
                <a:latin typeface="UTM Avo" panose="02040603050506020204" pitchFamily="18" charset="0"/>
              </a:rPr>
              <a:t> </a:t>
            </a:r>
            <a:r>
              <a:rPr lang="en-US" sz="3600" b="1" err="1">
                <a:solidFill>
                  <a:srgbClr val="FFFF00"/>
                </a:solidFill>
                <a:latin typeface="UTM Avo" panose="02040603050506020204" pitchFamily="18" charset="0"/>
              </a:rPr>
              <a:t>tốt</a:t>
            </a:r>
            <a:r>
              <a:rPr lang="en-US" sz="3600" b="1">
                <a:solidFill>
                  <a:srgbClr val="FFFF00"/>
                </a:solidFill>
                <a:latin typeface="UTM Avo" panose="02040603050506020204" pitchFamily="18" charset="0"/>
              </a:rPr>
              <a:t> hơn ở các </a:t>
            </a:r>
            <a:r>
              <a:rPr lang="en-US" sz="3600" b="1" err="1">
                <a:solidFill>
                  <a:srgbClr val="FFFF00"/>
                </a:solidFill>
                <a:latin typeface="UTM Avo" panose="02040603050506020204" pitchFamily="18" charset="0"/>
              </a:rPr>
              <a:t>bài</a:t>
            </a:r>
            <a:r>
              <a:rPr lang="en-US" sz="3600" b="1">
                <a:solidFill>
                  <a:srgbClr val="FFFF00"/>
                </a:solidFill>
                <a:latin typeface="UTM Avo" panose="02040603050506020204" pitchFamily="18" charset="0"/>
              </a:rPr>
              <a:t> học tiếp theo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nhắn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bạn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4254942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3"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2" name="TextBox 1">
            <a:extLst>
              <a:ext uri="{FF2B5EF4-FFF2-40B4-BE49-F238E27FC236}">
                <a16:creationId xmlns:a16="http://schemas.microsoft.com/office/drawing/2014/main" id="{9F5E1B4A-681A-4F0E-8C28-63B99B11D69D}"/>
              </a:ext>
            </a:extLst>
          </p:cNvPr>
          <p:cNvSpPr txBox="1"/>
          <p:nvPr/>
        </p:nvSpPr>
        <p:spPr>
          <a:xfrm>
            <a:off x="3225276" y="2049945"/>
            <a:ext cx="748910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Tạm</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biệt</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lại</a:t>
            </a:r>
            <a:endPar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59377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Biết nghe – viết đúng chính tả câu chuyện “ Bài học của gấu” trong khoảng 15 phút, thấy được bài học cuộc sống từ câu chuyện nêu trong ngữ liệu bài chính tả</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1142627" y="2845462"/>
            <a:ext cx="10905044" cy="1913881"/>
            <a:chOff x="1216001" y="1209039"/>
            <a:chExt cx="9237174" cy="1913881"/>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0" y="1653920"/>
              <a:ext cx="82789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Làm đúng các bài tập chính tả ( phân biệt s/x hoặc v/d)</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spTree>
    <p:extLst>
      <p:ext uri="{BB962C8B-B14F-4D97-AF65-F5344CB8AC3E}">
        <p14:creationId xmlns:p14="http://schemas.microsoft.com/office/powerpoint/2010/main" val="17158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4000" r="18000" b="-2000"/>
          </a:stretch>
        </a:blipFill>
        <a:effectLst/>
      </p:bgPr>
    </p:bg>
    <p:spTree>
      <p:nvGrpSpPr>
        <p:cNvPr id="1" name=""/>
        <p:cNvGrpSpPr/>
        <p:nvPr/>
      </p:nvGrpSpPr>
      <p:grpSpPr>
        <a:xfrm>
          <a:off x="0" y="0"/>
          <a:ext cx="0" cy="0"/>
          <a:chOff x="0" y="0"/>
          <a:chExt cx="0" cy="0"/>
        </a:xfrm>
      </p:grpSpPr>
      <p:pic>
        <p:nvPicPr>
          <p:cNvPr id="31" name="图片 30"/>
          <p:cNvPicPr>
            <a:picLocks noChangeAspect="1"/>
          </p:cNvPicPr>
          <p:nvPr/>
        </p:nvPicPr>
        <p:blipFill>
          <a:blip r:embed="rId4"/>
          <a:stretch>
            <a:fillRect/>
          </a:stretch>
        </p:blipFill>
        <p:spPr>
          <a:xfrm>
            <a:off x="4479958" y="4556526"/>
            <a:ext cx="1438781" cy="1457070"/>
          </a:xfrm>
          <a:prstGeom prst="rect">
            <a:avLst/>
          </a:prstGeom>
        </p:spPr>
      </p:pic>
      <p:pic>
        <p:nvPicPr>
          <p:cNvPr id="32" name="图片 31"/>
          <p:cNvPicPr>
            <a:picLocks noChangeAspect="1"/>
          </p:cNvPicPr>
          <p:nvPr/>
        </p:nvPicPr>
        <p:blipFill>
          <a:blip r:embed="rId5"/>
          <a:stretch>
            <a:fillRect/>
          </a:stretch>
        </p:blipFill>
        <p:spPr>
          <a:xfrm>
            <a:off x="5918739" y="4647974"/>
            <a:ext cx="1310754" cy="1365622"/>
          </a:xfrm>
          <a:prstGeom prst="rect">
            <a:avLst/>
          </a:prstGeom>
        </p:spPr>
      </p:pic>
      <p:pic>
        <p:nvPicPr>
          <p:cNvPr id="33" name="图片 32"/>
          <p:cNvPicPr>
            <a:picLocks noChangeAspect="1"/>
          </p:cNvPicPr>
          <p:nvPr/>
        </p:nvPicPr>
        <p:blipFill>
          <a:blip r:embed="rId6"/>
          <a:stretch>
            <a:fillRect/>
          </a:stretch>
        </p:blipFill>
        <p:spPr>
          <a:xfrm>
            <a:off x="5245073" y="4434004"/>
            <a:ext cx="1347333" cy="1390008"/>
          </a:xfrm>
          <a:prstGeom prst="rect">
            <a:avLst/>
          </a:prstGeom>
        </p:spPr>
      </p:pic>
      <p:pic>
        <p:nvPicPr>
          <p:cNvPr id="16" name="图片 15"/>
          <p:cNvPicPr>
            <a:picLocks noChangeAspect="1"/>
          </p:cNvPicPr>
          <p:nvPr/>
        </p:nvPicPr>
        <p:blipFill>
          <a:blip r:embed="rId7"/>
          <a:stretch>
            <a:fillRect/>
          </a:stretch>
        </p:blipFill>
        <p:spPr>
          <a:xfrm>
            <a:off x="-56006" y="233004"/>
            <a:ext cx="2603218" cy="1682642"/>
          </a:xfrm>
          <a:prstGeom prst="rect">
            <a:avLst/>
          </a:prstGeom>
        </p:spPr>
      </p:pic>
      <p:sp>
        <p:nvSpPr>
          <p:cNvPr id="2" name="文本框 7">
            <a:extLst>
              <a:ext uri="{FF2B5EF4-FFF2-40B4-BE49-F238E27FC236}">
                <a16:creationId xmlns:a16="http://schemas.microsoft.com/office/drawing/2014/main" id="{03D25AB7-DC27-F23B-985F-763E95A2F14F}"/>
              </a:ext>
            </a:extLst>
          </p:cNvPr>
          <p:cNvSpPr txBox="1">
            <a:spLocks noChangeArrowheads="1"/>
          </p:cNvSpPr>
          <p:nvPr/>
        </p:nvSpPr>
        <p:spPr bwMode="auto">
          <a:xfrm>
            <a:off x="2547212" y="-32279"/>
            <a:ext cx="8053808" cy="126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lnSpc>
                <a:spcPct val="150000"/>
              </a:lnSpc>
            </a:pPr>
            <a:r>
              <a:rPr lang="en-US" altLang="zh-CN" sz="6000" b="1">
                <a:ln w="13462">
                  <a:solidFill>
                    <a:schemeClr val="bg1"/>
                  </a:solidFill>
                  <a:prstDash val="solid"/>
                </a:ln>
                <a:solidFill>
                  <a:srgbClr val="C00000"/>
                </a:solidFill>
                <a:effectLst>
                  <a:outerShdw dist="38100" dir="2700000" algn="bl" rotWithShape="0">
                    <a:schemeClr val="accent5"/>
                  </a:outerShdw>
                </a:effectLst>
                <a:latin typeface="UTM Showcard" panose="02040603050506020204" pitchFamily="18" charset="0"/>
                <a:ea typeface="华文行楷" panose="02010800040101010101" pitchFamily="2" charset="-122"/>
              </a:rPr>
              <a:t>Bài 13: MÈO ĐI CÂU CÁ</a:t>
            </a:r>
            <a:endParaRPr lang="en-US" altLang="zh-CN" sz="6000" b="1" dirty="0">
              <a:ln w="13462">
                <a:solidFill>
                  <a:schemeClr val="bg1"/>
                </a:solidFill>
                <a:prstDash val="solid"/>
              </a:ln>
              <a:solidFill>
                <a:srgbClr val="C00000"/>
              </a:solidFill>
              <a:effectLst>
                <a:outerShdw dist="38100" dir="2700000" algn="bl" rotWithShape="0">
                  <a:schemeClr val="accent5"/>
                </a:outerShdw>
              </a:effectLst>
              <a:latin typeface="UTM Showcard" panose="02040603050506020204" pitchFamily="18" charset="0"/>
              <a:ea typeface="华文行楷" panose="02010800040101010101" pitchFamily="2" charset="-122"/>
            </a:endParaRPr>
          </a:p>
        </p:txBody>
      </p:sp>
    </p:spTree>
    <p:extLst>
      <p:ext uri="{BB962C8B-B14F-4D97-AF65-F5344CB8AC3E}">
        <p14:creationId xmlns:p14="http://schemas.microsoft.com/office/powerpoint/2010/main" val="390758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par>
                                <p:cTn id="16" presetID="53"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000"/>
                            </p:stCondLst>
                            <p:childTnLst>
                              <p:par>
                                <p:cTn id="27" presetID="2" presetClass="entr" presetSubtype="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extLst>
              <a:ext uri="{96DAC541-7B7A-43D3-8B79-37D633B846F1}">
                <asvg:svgBlip xmlns:asvg="http://schemas.microsoft.com/office/drawing/2016/SVG/main" r:embed="rId4"/>
              </a:ext>
            </a:extLst>
          </a:blip>
          <a:srcRect/>
          <a:stretch>
            <a:fillRect l="-3000" r="-3000"/>
          </a:stretch>
        </a:blip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1859E70B-B5F7-44D2-9913-296878936D9C}"/>
              </a:ext>
            </a:extLst>
          </p:cNvPr>
          <p:cNvSpPr txBox="1"/>
          <p:nvPr/>
        </p:nvSpPr>
        <p:spPr>
          <a:xfrm>
            <a:off x="3648691" y="2640419"/>
            <a:ext cx="5537093"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Coiny" panose="02000903060500060000" pitchFamily="2" charset="0"/>
              </a:rPr>
              <a:t>Khởi</a:t>
            </a:r>
            <a:r>
              <a:rPr lang="en-US" sz="800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latin typeface="Coiny" panose="02000903060500060000" pitchFamily="2" charset="0"/>
              </a:rPr>
              <a:t> động</a:t>
            </a:r>
            <a:endParaRPr kumimoji="0" lang="en-US" sz="8000" b="0" i="0" u="none" strike="noStrike" kern="1200" cap="none" spc="0" normalizeH="0" baseline="0" noProof="0" dirty="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3114772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 ĐÌNH GẤU (Hình minh họa theo lời bài hát)">
            <a:hlinkClick r:id="" action="ppaction://media"/>
            <a:extLst>
              <a:ext uri="{FF2B5EF4-FFF2-40B4-BE49-F238E27FC236}">
                <a16:creationId xmlns:a16="http://schemas.microsoft.com/office/drawing/2014/main" id="{F4786D2A-A2CA-AEE7-B5DF-5A9F94F032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1929452" cy="6710317"/>
          </a:xfrm>
          <a:prstGeom prst="rect">
            <a:avLst/>
          </a:prstGeom>
        </p:spPr>
      </p:pic>
    </p:spTree>
    <p:extLst>
      <p:ext uri="{BB962C8B-B14F-4D97-AF65-F5344CB8AC3E}">
        <p14:creationId xmlns:p14="http://schemas.microsoft.com/office/powerpoint/2010/main" val="99063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6868" y="1474507"/>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C9F29044-0B1A-438A-A62B-2569D512C614}"/>
              </a:ext>
            </a:extLst>
          </p:cNvPr>
          <p:cNvPicPr>
            <a:picLocks noChangeAspect="1"/>
          </p:cNvPicPr>
          <p:nvPr/>
        </p:nvPicPr>
        <p:blipFill rotWithShape="1">
          <a:blip r:embed="rId7"/>
          <a:srcRect t="11622" b="50168"/>
          <a:stretch/>
        </p:blipFill>
        <p:spPr>
          <a:xfrm>
            <a:off x="5235483" y="1519262"/>
            <a:ext cx="5413717" cy="1083213"/>
          </a:xfrm>
          <a:prstGeom prst="rect">
            <a:avLst/>
          </a:prstGeom>
        </p:spPr>
      </p:pic>
      <p:sp>
        <p:nvSpPr>
          <p:cNvPr id="3" name="TextBox 2">
            <a:extLst>
              <a:ext uri="{FF2B5EF4-FFF2-40B4-BE49-F238E27FC236}">
                <a16:creationId xmlns:a16="http://schemas.microsoft.com/office/drawing/2014/main" id="{85D5556D-77CC-AA46-D407-F742635432F5}"/>
              </a:ext>
            </a:extLst>
          </p:cNvPr>
          <p:cNvSpPr txBox="1"/>
          <p:nvPr/>
        </p:nvSpPr>
        <p:spPr>
          <a:xfrm>
            <a:off x="4854263" y="2963274"/>
            <a:ext cx="6383479"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latin typeface="Coiny" panose="02000903060500060000" pitchFamily="2" charset="0"/>
              </a:rPr>
              <a:t>Bài học của gấu</a:t>
            </a:r>
            <a:endParaRPr kumimoji="0" lang="en-US" sz="6000" b="0" i="0" u="none" strike="noStrike" kern="1200" cap="none" spc="0" normalizeH="0" baseline="0" noProof="0" dirty="0">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4048598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3" dur="2000" fill="hold"/>
                                        <p:tgtEl>
                                          <p:spTgt spid="10"/>
                                        </p:tgtEl>
                                        <p:attrNameLst>
                                          <p:attrName>ppt_x</p:attrName>
                                          <p:attrName>ppt_y</p:attrName>
                                        </p:attrNameLst>
                                      </p:cBhvr>
                                      <p:rCtr x="-8359" y="24306"/>
                                    </p:animMotion>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943" y="163992"/>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4" name="矩形 3"/>
          <p:cNvSpPr/>
          <p:nvPr/>
        </p:nvSpPr>
        <p:spPr>
          <a:xfrm>
            <a:off x="1688316" y="1133856"/>
            <a:ext cx="8915400" cy="4175497"/>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L 形 2"/>
          <p:cNvSpPr/>
          <p:nvPr/>
        </p:nvSpPr>
        <p:spPr>
          <a:xfrm>
            <a:off x="1657904" y="4856144"/>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10363809" y="3390773"/>
            <a:ext cx="1778414" cy="3000107"/>
          </a:xfrm>
          <a:prstGeom prst="rect">
            <a:avLst/>
          </a:prstGeom>
        </p:spPr>
      </p:pic>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sp>
        <p:nvSpPr>
          <p:cNvPr id="52" name="TextBox 51">
            <a:extLst>
              <a:ext uri="{FF2B5EF4-FFF2-40B4-BE49-F238E27FC236}">
                <a16:creationId xmlns:a16="http://schemas.microsoft.com/office/drawing/2014/main" id="{752B7FA6-2040-47CD-8E6E-26E21A62FF26}"/>
              </a:ext>
            </a:extLst>
          </p:cNvPr>
          <p:cNvSpPr txBox="1"/>
          <p:nvPr/>
        </p:nvSpPr>
        <p:spPr>
          <a:xfrm>
            <a:off x="2897063" y="845398"/>
            <a:ext cx="6377940" cy="1107996"/>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Bài</a:t>
            </a:r>
            <a:r>
              <a:rPr kumimoji="0" lang="en-US" altLang="zh-CN" sz="4800" b="1" i="0" u="none" strike="noStrike" kern="1200" cap="none" spc="0" normalizeH="0" noProof="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 học của gấu</a:t>
            </a:r>
            <a:endParaRPr kumimoji="0" lang="zh-CN" altLang="en-US" sz="4800" b="1" i="0" u="none" strike="noStrike" kern="1200" cap="none" spc="0" normalizeH="0" baseline="0" noProof="0" dirty="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endParaRPr>
          </a:p>
        </p:txBody>
      </p:sp>
      <p:sp>
        <p:nvSpPr>
          <p:cNvPr id="53" name="TextBox 52">
            <a:extLst>
              <a:ext uri="{FF2B5EF4-FFF2-40B4-BE49-F238E27FC236}">
                <a16:creationId xmlns:a16="http://schemas.microsoft.com/office/drawing/2014/main" id="{029CC1D7-D979-4052-AEA0-8129889A4A29}"/>
              </a:ext>
            </a:extLst>
          </p:cNvPr>
          <p:cNvSpPr txBox="1"/>
          <p:nvPr/>
        </p:nvSpPr>
        <p:spPr>
          <a:xfrm>
            <a:off x="1986516" y="1905389"/>
            <a:ext cx="8272876" cy="3108543"/>
          </a:xfrm>
          <a:prstGeom prst="rect">
            <a:avLst/>
          </a:prstGeom>
          <a:noFill/>
        </p:spPr>
        <p:txBody>
          <a:bodyPr wrap="square">
            <a:spAutoFit/>
          </a:bodyPr>
          <a:lstStyle/>
          <a:p>
            <a:pPr algn="just"/>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vi-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và bị ngã nhào. Thấy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chim</a:t>
            </a:r>
            <a:r>
              <a:rPr lang="vi-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bay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giỏi</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trèo</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mô</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cao</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dang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nhao</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xuống</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rơi</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huỵch</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Thế là từ đó, gấu chỉ muốn là gấu thôi.</a:t>
            </a:r>
            <a:endPar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794C6B3-688F-4E87-971E-C24F1A3DC341}"/>
              </a:ext>
            </a:extLst>
          </p:cNvPr>
          <p:cNvSpPr txBox="1"/>
          <p:nvPr/>
        </p:nvSpPr>
        <p:spPr>
          <a:xfrm>
            <a:off x="6829710" y="4732625"/>
            <a:ext cx="2841763" cy="523220"/>
          </a:xfrm>
          <a:prstGeom prst="rect">
            <a:avLst/>
          </a:prstGeom>
          <a:noFill/>
        </p:spPr>
        <p:txBody>
          <a:bodyPr wrap="square" rtlCol="0">
            <a:spAutoFit/>
          </a:bodyPr>
          <a:lstStyle/>
          <a:p>
            <a:r>
              <a:rPr lang="en-US" sz="2800">
                <a:latin typeface="Arial-Rounded" panose="020B0500000000000000" pitchFamily="34" charset="0"/>
                <a:ea typeface="Arial-Rounded" panose="020B0500000000000000" pitchFamily="34" charset="0"/>
                <a:cs typeface="Arial-Rounded" panose="020B0500000000000000" pitchFamily="34" charset="0"/>
              </a:rPr>
              <a:t>(</a:t>
            </a:r>
            <a:r>
              <a:rPr lang="en-US" sz="2800" i="1">
                <a:latin typeface="Arial-Rounded" panose="020B0500000000000000" pitchFamily="34" charset="0"/>
                <a:ea typeface="Arial-Rounded" panose="020B0500000000000000" pitchFamily="34" charset="0"/>
                <a:cs typeface="Arial-Rounded" panose="020B0500000000000000" pitchFamily="34" charset="0"/>
              </a:rPr>
              <a:t>Theo </a:t>
            </a:r>
            <a:r>
              <a:rPr lang="en-US" sz="2800">
                <a:latin typeface="Arial-Rounded" panose="020B0500000000000000" pitchFamily="34" charset="0"/>
                <a:ea typeface="Arial-Rounded" panose="020B0500000000000000" pitchFamily="34" charset="0"/>
                <a:cs typeface="Arial-Rounded" panose="020B0500000000000000" pitchFamily="34" charset="0"/>
              </a:rPr>
              <a:t>Bùi Việt Hà)</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0D0CEEB3-DBE6-0A13-F1DA-01B75977115A}"/>
              </a:ext>
            </a:extLst>
          </p:cNvPr>
          <p:cNvSpPr txBox="1"/>
          <p:nvPr/>
        </p:nvSpPr>
        <p:spPr>
          <a:xfrm>
            <a:off x="2508823" y="5610472"/>
            <a:ext cx="715442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Mọi người có giống ai không?</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BACF97FA-9DB5-B33A-F485-7C5B86A73B71}"/>
              </a:ext>
            </a:extLst>
          </p:cNvPr>
          <p:cNvSpPr txBox="1"/>
          <p:nvPr/>
        </p:nvSpPr>
        <p:spPr>
          <a:xfrm>
            <a:off x="2508823" y="5608339"/>
            <a:ext cx="715442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Mỗi người có một nét riêng, không ai giống ai.</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883991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4" grpId="0" animBg="1"/>
      <p:bldP spid="52" grpId="0"/>
      <p:bldP spid="53" grpId="0"/>
      <p:bldP spid="9" grpId="0"/>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7678"/>
            <a:ext cx="12192000" cy="6858000"/>
          </a:xfrm>
          <a:prstGeom prst="rect">
            <a:avLst/>
          </a:prstGeom>
        </p:spPr>
      </p:pic>
      <p:grpSp>
        <p:nvGrpSpPr>
          <p:cNvPr id="20" name="组合 34">
            <a:extLst>
              <a:ext uri="{FF2B5EF4-FFF2-40B4-BE49-F238E27FC236}">
                <a16:creationId xmlns:a16="http://schemas.microsoft.com/office/drawing/2014/main" id="{46F277F1-C8FB-4E35-83C1-2F1B2F0A21DD}"/>
              </a:ext>
            </a:extLst>
          </p:cNvPr>
          <p:cNvGrpSpPr/>
          <p:nvPr/>
        </p:nvGrpSpPr>
        <p:grpSpPr>
          <a:xfrm>
            <a:off x="3211274" y="0"/>
            <a:ext cx="7304326" cy="1430464"/>
            <a:chOff x="2236897" y="2906123"/>
            <a:chExt cx="4244865" cy="930843"/>
          </a:xfrm>
        </p:grpSpPr>
        <p:pic>
          <p:nvPicPr>
            <p:cNvPr id="21" name="图片 11">
              <a:extLst>
                <a:ext uri="{FF2B5EF4-FFF2-40B4-BE49-F238E27FC236}">
                  <a16:creationId xmlns:a16="http://schemas.microsoft.com/office/drawing/2014/main" id="{37897C53-3DB9-4EF4-A710-E73D9986CFDE}"/>
                </a:ext>
              </a:extLst>
            </p:cNvPr>
            <p:cNvPicPr>
              <a:picLocks noChangeAspect="1"/>
            </p:cNvPicPr>
            <p:nvPr/>
          </p:nvPicPr>
          <p:blipFill>
            <a:blip r:embed="rId5"/>
            <a:stretch>
              <a:fillRect/>
            </a:stretch>
          </p:blipFill>
          <p:spPr>
            <a:xfrm rot="1207112" flipH="1">
              <a:off x="2236897" y="2906123"/>
              <a:ext cx="1440109" cy="930843"/>
            </a:xfrm>
            <a:prstGeom prst="rect">
              <a:avLst/>
            </a:prstGeom>
          </p:spPr>
        </p:pic>
        <p:grpSp>
          <p:nvGrpSpPr>
            <p:cNvPr id="22" name="组合 33">
              <a:extLst>
                <a:ext uri="{FF2B5EF4-FFF2-40B4-BE49-F238E27FC236}">
                  <a16:creationId xmlns:a16="http://schemas.microsoft.com/office/drawing/2014/main" id="{53C36567-86B5-4ACD-A1EA-A66455FD179B}"/>
                </a:ext>
              </a:extLst>
            </p:cNvPr>
            <p:cNvGrpSpPr/>
            <p:nvPr/>
          </p:nvGrpSpPr>
          <p:grpSpPr>
            <a:xfrm>
              <a:off x="3197491" y="3060132"/>
              <a:ext cx="3284271" cy="748233"/>
              <a:chOff x="3197491" y="3060132"/>
              <a:chExt cx="3284271" cy="748233"/>
            </a:xfrm>
          </p:grpSpPr>
          <p:grpSp>
            <p:nvGrpSpPr>
              <p:cNvPr id="23" name="组合 19">
                <a:extLst>
                  <a:ext uri="{FF2B5EF4-FFF2-40B4-BE49-F238E27FC236}">
                    <a16:creationId xmlns:a16="http://schemas.microsoft.com/office/drawing/2014/main" id="{326F069D-E6D7-4D1D-85FE-2B4E294DAC8C}"/>
                  </a:ext>
                </a:extLst>
              </p:cNvPr>
              <p:cNvGrpSpPr/>
              <p:nvPr/>
            </p:nvGrpSpPr>
            <p:grpSpPr>
              <a:xfrm>
                <a:off x="3752849" y="3114655"/>
                <a:ext cx="2728913" cy="693710"/>
                <a:chOff x="3752849" y="3114655"/>
                <a:chExt cx="2728913" cy="693710"/>
              </a:xfrm>
            </p:grpSpPr>
            <p:sp>
              <p:nvSpPr>
                <p:cNvPr id="26" name="任意多边形 14">
                  <a:extLst>
                    <a:ext uri="{FF2B5EF4-FFF2-40B4-BE49-F238E27FC236}">
                      <a16:creationId xmlns:a16="http://schemas.microsoft.com/office/drawing/2014/main" id="{B750CE10-4C51-432E-8864-5DE2B9C15838}"/>
                    </a:ext>
                  </a:extLst>
                </p:cNvPr>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直角三角形 16">
                  <a:extLst>
                    <a:ext uri="{FF2B5EF4-FFF2-40B4-BE49-F238E27FC236}">
                      <a16:creationId xmlns:a16="http://schemas.microsoft.com/office/drawing/2014/main" id="{473CD7E1-72EB-4FCE-859F-F9278C7CE6F9}"/>
                    </a:ext>
                  </a:extLst>
                </p:cNvPr>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15">
                  <a:extLst>
                    <a:ext uri="{FF2B5EF4-FFF2-40B4-BE49-F238E27FC236}">
                      <a16:creationId xmlns:a16="http://schemas.microsoft.com/office/drawing/2014/main" id="{46AD5592-2070-4328-8E9A-3F5275522129}"/>
                    </a:ext>
                  </a:extLst>
                </p:cNvPr>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等腰三角形 31">
                <a:extLst>
                  <a:ext uri="{FF2B5EF4-FFF2-40B4-BE49-F238E27FC236}">
                    <a16:creationId xmlns:a16="http://schemas.microsoft.com/office/drawing/2014/main" id="{65028CDE-37D1-4475-BAE1-57E013282720}"/>
                  </a:ext>
                </a:extLst>
              </p:cNvPr>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圆角矩形 32">
                <a:extLst>
                  <a:ext uri="{FF2B5EF4-FFF2-40B4-BE49-F238E27FC236}">
                    <a16:creationId xmlns:a16="http://schemas.microsoft.com/office/drawing/2014/main" id="{17EA8C45-970A-403C-981B-95C43C8BDA8A}"/>
                  </a:ext>
                </a:extLst>
              </p:cNvPr>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34" name="TextBox 33">
            <a:extLst>
              <a:ext uri="{FF2B5EF4-FFF2-40B4-BE49-F238E27FC236}">
                <a16:creationId xmlns:a16="http://schemas.microsoft.com/office/drawing/2014/main" id="{9F5D045B-D6E2-4315-9486-A7913D26350B}"/>
              </a:ext>
            </a:extLst>
          </p:cNvPr>
          <p:cNvSpPr txBox="1"/>
          <p:nvPr/>
        </p:nvSpPr>
        <p:spPr>
          <a:xfrm>
            <a:off x="5843127" y="473568"/>
            <a:ext cx="396935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white"/>
                </a:solidFill>
                <a:effectLst/>
                <a:uLnTx/>
                <a:uFillTx/>
                <a:latin typeface="Coiny" panose="02000903060500060000" pitchFamily="2" charset="0"/>
                <a:ea typeface="+mn-ea"/>
                <a:cs typeface="+mn-cs"/>
              </a:rPr>
              <a:t>LUYỆN</a:t>
            </a:r>
            <a:r>
              <a:rPr kumimoji="0" lang="en-US" sz="2800" b="0" i="0" u="none" strike="noStrike" kern="1200" cap="none" spc="0" normalizeH="0" baseline="0" noProof="0">
                <a:ln>
                  <a:noFill/>
                </a:ln>
                <a:solidFill>
                  <a:prstClr val="white"/>
                </a:solidFill>
                <a:effectLst/>
                <a:uLnTx/>
                <a:uFillTx/>
                <a:latin typeface="Coiny" panose="02000903060500060000" pitchFamily="2" charset="0"/>
                <a:ea typeface="+mn-ea"/>
                <a:cs typeface="+mn-cs"/>
              </a:rPr>
              <a:t> VIẾTTỪ </a:t>
            </a:r>
            <a:r>
              <a:rPr kumimoji="0" lang="en-US" sz="2800" b="0" i="0" u="none" strike="noStrike" kern="1200" cap="none" spc="0" normalizeH="0" baseline="0" noProof="0" dirty="0" err="1">
                <a:ln>
                  <a:noFill/>
                </a:ln>
                <a:solidFill>
                  <a:prstClr val="white"/>
                </a:solidFill>
                <a:effectLst/>
                <a:uLnTx/>
                <a:uFillTx/>
                <a:latin typeface="Coiny" panose="02000903060500060000" pitchFamily="2" charset="0"/>
                <a:ea typeface="+mn-ea"/>
                <a:cs typeface="+mn-cs"/>
              </a:rPr>
              <a:t>KHÓ</a:t>
            </a:r>
            <a:endParaRPr kumimoji="0" lang="en-US" sz="2800" b="0" i="0" u="none" strike="noStrike" kern="1200" cap="none" spc="0" normalizeH="0" baseline="0" noProof="0" dirty="0">
              <a:ln>
                <a:noFill/>
              </a:ln>
              <a:solidFill>
                <a:prstClr val="white"/>
              </a:solidFill>
              <a:effectLst/>
              <a:uLnTx/>
              <a:uFillTx/>
              <a:latin typeface="Coiny" panose="02000903060500060000" pitchFamily="2" charset="0"/>
              <a:ea typeface="+mn-ea"/>
              <a:cs typeface="+mn-cs"/>
            </a:endParaRPr>
          </a:p>
        </p:txBody>
      </p:sp>
      <p:pic>
        <p:nvPicPr>
          <p:cNvPr id="35" name="Picture 10">
            <a:extLst>
              <a:ext uri="{FF2B5EF4-FFF2-40B4-BE49-F238E27FC236}">
                <a16:creationId xmlns:a16="http://schemas.microsoft.com/office/drawing/2014/main" id="{735237D1-B0AA-4638-97C0-7990E88CAC95}"/>
              </a:ext>
            </a:extLst>
          </p:cNvPr>
          <p:cNvPicPr>
            <a:picLocks noChangeAspect="1"/>
          </p:cNvPicPr>
          <p:nvPr/>
        </p:nvPicPr>
        <p:blipFill>
          <a:blip r:embed="rId6"/>
          <a:srcRect/>
          <a:stretch>
            <a:fillRect/>
          </a:stretch>
        </p:blipFill>
        <p:spPr>
          <a:xfrm>
            <a:off x="8702822" y="1813004"/>
            <a:ext cx="3219863" cy="2996636"/>
          </a:xfrm>
          <a:prstGeom prst="rect">
            <a:avLst/>
          </a:prstGeom>
        </p:spPr>
      </p:pic>
      <p:sp>
        <p:nvSpPr>
          <p:cNvPr id="36" name="矩形 10">
            <a:extLst>
              <a:ext uri="{FF2B5EF4-FFF2-40B4-BE49-F238E27FC236}">
                <a16:creationId xmlns:a16="http://schemas.microsoft.com/office/drawing/2014/main" id="{4EAFC1F2-A77F-42D4-B250-97BF9AE8F736}"/>
              </a:ext>
            </a:extLst>
          </p:cNvPr>
          <p:cNvSpPr/>
          <p:nvPr/>
        </p:nvSpPr>
        <p:spPr>
          <a:xfrm>
            <a:off x="3209585" y="1813004"/>
            <a:ext cx="1944306"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37" name="TextBox 36">
            <a:extLst>
              <a:ext uri="{FF2B5EF4-FFF2-40B4-BE49-F238E27FC236}">
                <a16:creationId xmlns:a16="http://schemas.microsoft.com/office/drawing/2014/main" id="{74B8E5DD-6A90-452C-AD1D-7B59ACC4C5A7}"/>
              </a:ext>
            </a:extLst>
          </p:cNvPr>
          <p:cNvSpPr txBox="1"/>
          <p:nvPr/>
        </p:nvSpPr>
        <p:spPr>
          <a:xfrm>
            <a:off x="3609723" y="1892203"/>
            <a:ext cx="10502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điếng</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4" name="矩形 10">
            <a:extLst>
              <a:ext uri="{FF2B5EF4-FFF2-40B4-BE49-F238E27FC236}">
                <a16:creationId xmlns:a16="http://schemas.microsoft.com/office/drawing/2014/main" id="{583DB243-98E8-9839-6A97-D8E04B4DEFE1}"/>
              </a:ext>
            </a:extLst>
          </p:cNvPr>
          <p:cNvSpPr/>
          <p:nvPr/>
        </p:nvSpPr>
        <p:spPr>
          <a:xfrm>
            <a:off x="5417879" y="1813004"/>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5" name="TextBox 4">
            <a:extLst>
              <a:ext uri="{FF2B5EF4-FFF2-40B4-BE49-F238E27FC236}">
                <a16:creationId xmlns:a16="http://schemas.microsoft.com/office/drawing/2014/main" id="{F4FF93D5-AE83-BB86-DF47-6C0FA711F3AD}"/>
              </a:ext>
            </a:extLst>
          </p:cNvPr>
          <p:cNvSpPr txBox="1"/>
          <p:nvPr/>
        </p:nvSpPr>
        <p:spPr>
          <a:xfrm>
            <a:off x="5626350" y="1874966"/>
            <a:ext cx="14310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hươu</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6" name="矩形 10">
            <a:extLst>
              <a:ext uri="{FF2B5EF4-FFF2-40B4-BE49-F238E27FC236}">
                <a16:creationId xmlns:a16="http://schemas.microsoft.com/office/drawing/2014/main" id="{2E6DC379-DFCA-71BB-7BE2-8269D8A080D3}"/>
              </a:ext>
            </a:extLst>
          </p:cNvPr>
          <p:cNvSpPr/>
          <p:nvPr/>
        </p:nvSpPr>
        <p:spPr>
          <a:xfrm>
            <a:off x="3209585" y="2887590"/>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7" name="TextBox 6">
            <a:extLst>
              <a:ext uri="{FF2B5EF4-FFF2-40B4-BE49-F238E27FC236}">
                <a16:creationId xmlns:a16="http://schemas.microsoft.com/office/drawing/2014/main" id="{CBBF908D-9E31-4548-EA7E-2F5BDE341B8A}"/>
              </a:ext>
            </a:extLst>
          </p:cNvPr>
          <p:cNvSpPr txBox="1"/>
          <p:nvPr/>
        </p:nvSpPr>
        <p:spPr>
          <a:xfrm>
            <a:off x="3541389" y="2966789"/>
            <a:ext cx="14310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suýt</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8" name="矩形 10">
            <a:extLst>
              <a:ext uri="{FF2B5EF4-FFF2-40B4-BE49-F238E27FC236}">
                <a16:creationId xmlns:a16="http://schemas.microsoft.com/office/drawing/2014/main" id="{4CFC5AA5-907B-AB2C-1A54-5B9F66BE3317}"/>
              </a:ext>
            </a:extLst>
          </p:cNvPr>
          <p:cNvSpPr/>
          <p:nvPr/>
        </p:nvSpPr>
        <p:spPr>
          <a:xfrm>
            <a:off x="5455376" y="2873921"/>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9" name="TextBox 8">
            <a:extLst>
              <a:ext uri="{FF2B5EF4-FFF2-40B4-BE49-F238E27FC236}">
                <a16:creationId xmlns:a16="http://schemas.microsoft.com/office/drawing/2014/main" id="{E7DAC091-95E2-C7A3-EACE-C8B9CD22B075}"/>
              </a:ext>
            </a:extLst>
          </p:cNvPr>
          <p:cNvSpPr txBox="1"/>
          <p:nvPr/>
        </p:nvSpPr>
        <p:spPr>
          <a:xfrm>
            <a:off x="5455376" y="3001108"/>
            <a:ext cx="251968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chìm nghỉm</a:t>
            </a:r>
            <a:endParaRPr lang="en-US" sz="2400" dirty="0">
              <a:solidFill>
                <a:srgbClr val="C0504D">
                  <a:lumMod val="50000"/>
                </a:srgbClr>
              </a:solidFill>
              <a:latin typeface="UTM Avo" panose="02040603050506020204" pitchFamily="18" charset="0"/>
            </a:endParaRPr>
          </a:p>
        </p:txBody>
      </p:sp>
    </p:spTree>
    <p:extLst>
      <p:ext uri="{BB962C8B-B14F-4D97-AF65-F5344CB8AC3E}">
        <p14:creationId xmlns:p14="http://schemas.microsoft.com/office/powerpoint/2010/main" val="559179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36"/>
                                        </p:tgtEl>
                                        <p:attrNameLst>
                                          <p:attrName>r</p:attrName>
                                        </p:attrNameLst>
                                      </p:cBhvr>
                                    </p:animRot>
                                    <p:animRot by="-240000">
                                      <p:cBhvr>
                                        <p:cTn id="33" dur="200" fill="hold">
                                          <p:stCondLst>
                                            <p:cond delay="200"/>
                                          </p:stCondLst>
                                        </p:cTn>
                                        <p:tgtEl>
                                          <p:spTgt spid="36"/>
                                        </p:tgtEl>
                                        <p:attrNameLst>
                                          <p:attrName>r</p:attrName>
                                        </p:attrNameLst>
                                      </p:cBhvr>
                                    </p:animRot>
                                    <p:animRot by="240000">
                                      <p:cBhvr>
                                        <p:cTn id="34" dur="200" fill="hold">
                                          <p:stCondLst>
                                            <p:cond delay="400"/>
                                          </p:stCondLst>
                                        </p:cTn>
                                        <p:tgtEl>
                                          <p:spTgt spid="36"/>
                                        </p:tgtEl>
                                        <p:attrNameLst>
                                          <p:attrName>r</p:attrName>
                                        </p:attrNameLst>
                                      </p:cBhvr>
                                    </p:animRot>
                                    <p:animRot by="-240000">
                                      <p:cBhvr>
                                        <p:cTn id="35" dur="200" fill="hold">
                                          <p:stCondLst>
                                            <p:cond delay="600"/>
                                          </p:stCondLst>
                                        </p:cTn>
                                        <p:tgtEl>
                                          <p:spTgt spid="36"/>
                                        </p:tgtEl>
                                        <p:attrNameLst>
                                          <p:attrName>r</p:attrName>
                                        </p:attrNameLst>
                                      </p:cBhvr>
                                    </p:animRot>
                                    <p:animRot by="120000">
                                      <p:cBhvr>
                                        <p:cTn id="36" dur="200" fill="hold">
                                          <p:stCondLst>
                                            <p:cond delay="800"/>
                                          </p:stCondLst>
                                        </p:cTn>
                                        <p:tgtEl>
                                          <p:spTgt spid="36"/>
                                        </p:tgtEl>
                                        <p:attrNameLst>
                                          <p:attrName>r</p:attrName>
                                        </p:attrNameLst>
                                      </p:cBhvr>
                                    </p:animRot>
                                  </p:childTnLst>
                                </p:cTn>
                              </p:par>
                              <p:par>
                                <p:cTn id="37" presetID="32" presetClass="emph" presetSubtype="0" fill="hold" grpId="1" nodeType="withEffect">
                                  <p:stCondLst>
                                    <p:cond delay="0"/>
                                  </p:stCondLst>
                                  <p:childTnLst>
                                    <p:animRot by="120000">
                                      <p:cBhvr>
                                        <p:cTn id="38" dur="100" fill="hold">
                                          <p:stCondLst>
                                            <p:cond delay="0"/>
                                          </p:stCondLst>
                                        </p:cTn>
                                        <p:tgtEl>
                                          <p:spTgt spid="37"/>
                                        </p:tgtEl>
                                        <p:attrNameLst>
                                          <p:attrName>r</p:attrName>
                                        </p:attrNameLst>
                                      </p:cBhvr>
                                    </p:animRot>
                                    <p:animRot by="-240000">
                                      <p:cBhvr>
                                        <p:cTn id="39" dur="200" fill="hold">
                                          <p:stCondLst>
                                            <p:cond delay="200"/>
                                          </p:stCondLst>
                                        </p:cTn>
                                        <p:tgtEl>
                                          <p:spTgt spid="37"/>
                                        </p:tgtEl>
                                        <p:attrNameLst>
                                          <p:attrName>r</p:attrName>
                                        </p:attrNameLst>
                                      </p:cBhvr>
                                    </p:animRot>
                                    <p:animRot by="240000">
                                      <p:cBhvr>
                                        <p:cTn id="40" dur="200" fill="hold">
                                          <p:stCondLst>
                                            <p:cond delay="400"/>
                                          </p:stCondLst>
                                        </p:cTn>
                                        <p:tgtEl>
                                          <p:spTgt spid="37"/>
                                        </p:tgtEl>
                                        <p:attrNameLst>
                                          <p:attrName>r</p:attrName>
                                        </p:attrNameLst>
                                      </p:cBhvr>
                                    </p:animRot>
                                    <p:animRot by="-240000">
                                      <p:cBhvr>
                                        <p:cTn id="41" dur="200" fill="hold">
                                          <p:stCondLst>
                                            <p:cond delay="600"/>
                                          </p:stCondLst>
                                        </p:cTn>
                                        <p:tgtEl>
                                          <p:spTgt spid="37"/>
                                        </p:tgtEl>
                                        <p:attrNameLst>
                                          <p:attrName>r</p:attrName>
                                        </p:attrNameLst>
                                      </p:cBhvr>
                                    </p:animRot>
                                    <p:animRot by="120000">
                                      <p:cBhvr>
                                        <p:cTn id="42" dur="200" fill="hold">
                                          <p:stCondLst>
                                            <p:cond delay="800"/>
                                          </p:stCondLst>
                                        </p:cTn>
                                        <p:tgtEl>
                                          <p:spTgt spid="37"/>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4"/>
                                        </p:tgtEl>
                                        <p:attrNameLst>
                                          <p:attrName>r</p:attrName>
                                        </p:attrNameLst>
                                      </p:cBhvr>
                                    </p:animRot>
                                    <p:animRot by="-240000">
                                      <p:cBhvr>
                                        <p:cTn id="55" dur="200" fill="hold">
                                          <p:stCondLst>
                                            <p:cond delay="200"/>
                                          </p:stCondLst>
                                        </p:cTn>
                                        <p:tgtEl>
                                          <p:spTgt spid="4"/>
                                        </p:tgtEl>
                                        <p:attrNameLst>
                                          <p:attrName>r</p:attrName>
                                        </p:attrNameLst>
                                      </p:cBhvr>
                                    </p:animRot>
                                    <p:animRot by="240000">
                                      <p:cBhvr>
                                        <p:cTn id="56" dur="200" fill="hold">
                                          <p:stCondLst>
                                            <p:cond delay="400"/>
                                          </p:stCondLst>
                                        </p:cTn>
                                        <p:tgtEl>
                                          <p:spTgt spid="4"/>
                                        </p:tgtEl>
                                        <p:attrNameLst>
                                          <p:attrName>r</p:attrName>
                                        </p:attrNameLst>
                                      </p:cBhvr>
                                    </p:animRot>
                                    <p:animRot by="-240000">
                                      <p:cBhvr>
                                        <p:cTn id="57" dur="200" fill="hold">
                                          <p:stCondLst>
                                            <p:cond delay="600"/>
                                          </p:stCondLst>
                                        </p:cTn>
                                        <p:tgtEl>
                                          <p:spTgt spid="4"/>
                                        </p:tgtEl>
                                        <p:attrNameLst>
                                          <p:attrName>r</p:attrName>
                                        </p:attrNameLst>
                                      </p:cBhvr>
                                    </p:animRot>
                                    <p:animRot by="120000">
                                      <p:cBhvr>
                                        <p:cTn id="58" dur="200" fill="hold">
                                          <p:stCondLst>
                                            <p:cond delay="800"/>
                                          </p:stCondLst>
                                        </p:cTn>
                                        <p:tgtEl>
                                          <p:spTgt spid="4"/>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5"/>
                                        </p:tgtEl>
                                        <p:attrNameLst>
                                          <p:attrName>r</p:attrName>
                                        </p:attrNameLst>
                                      </p:cBhvr>
                                    </p:animRot>
                                    <p:animRot by="-240000">
                                      <p:cBhvr>
                                        <p:cTn id="61" dur="200" fill="hold">
                                          <p:stCondLst>
                                            <p:cond delay="200"/>
                                          </p:stCondLst>
                                        </p:cTn>
                                        <p:tgtEl>
                                          <p:spTgt spid="5"/>
                                        </p:tgtEl>
                                        <p:attrNameLst>
                                          <p:attrName>r</p:attrName>
                                        </p:attrNameLst>
                                      </p:cBhvr>
                                    </p:animRot>
                                    <p:animRot by="240000">
                                      <p:cBhvr>
                                        <p:cTn id="62" dur="200" fill="hold">
                                          <p:stCondLst>
                                            <p:cond delay="400"/>
                                          </p:stCondLst>
                                        </p:cTn>
                                        <p:tgtEl>
                                          <p:spTgt spid="5"/>
                                        </p:tgtEl>
                                        <p:attrNameLst>
                                          <p:attrName>r</p:attrName>
                                        </p:attrNameLst>
                                      </p:cBhvr>
                                    </p:animRot>
                                    <p:animRot by="-240000">
                                      <p:cBhvr>
                                        <p:cTn id="63" dur="200" fill="hold">
                                          <p:stCondLst>
                                            <p:cond delay="600"/>
                                          </p:stCondLst>
                                        </p:cTn>
                                        <p:tgtEl>
                                          <p:spTgt spid="5"/>
                                        </p:tgtEl>
                                        <p:attrNameLst>
                                          <p:attrName>r</p:attrName>
                                        </p:attrNameLst>
                                      </p:cBhvr>
                                    </p:animRot>
                                    <p:animRot by="120000">
                                      <p:cBhvr>
                                        <p:cTn id="64" dur="200" fill="hold">
                                          <p:stCondLst>
                                            <p:cond delay="800"/>
                                          </p:stCondLst>
                                        </p:cTn>
                                        <p:tgtEl>
                                          <p:spTgt spid="5"/>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randombar(horizontal)">
                                      <p:cBhvr>
                                        <p:cTn id="69" dur="500"/>
                                        <p:tgtEl>
                                          <p:spTgt spid="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randombar(horizontal)">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grpId="1" nodeType="clickEffect">
                                  <p:stCondLst>
                                    <p:cond delay="0"/>
                                  </p:stCondLst>
                                  <p:childTnLst>
                                    <p:animRot by="120000">
                                      <p:cBhvr>
                                        <p:cTn id="76" dur="100" fill="hold">
                                          <p:stCondLst>
                                            <p:cond delay="0"/>
                                          </p:stCondLst>
                                        </p:cTn>
                                        <p:tgtEl>
                                          <p:spTgt spid="6"/>
                                        </p:tgtEl>
                                        <p:attrNameLst>
                                          <p:attrName>r</p:attrName>
                                        </p:attrNameLst>
                                      </p:cBhvr>
                                    </p:animRot>
                                    <p:animRot by="-240000">
                                      <p:cBhvr>
                                        <p:cTn id="77" dur="200" fill="hold">
                                          <p:stCondLst>
                                            <p:cond delay="200"/>
                                          </p:stCondLst>
                                        </p:cTn>
                                        <p:tgtEl>
                                          <p:spTgt spid="6"/>
                                        </p:tgtEl>
                                        <p:attrNameLst>
                                          <p:attrName>r</p:attrName>
                                        </p:attrNameLst>
                                      </p:cBhvr>
                                    </p:animRot>
                                    <p:animRot by="240000">
                                      <p:cBhvr>
                                        <p:cTn id="78" dur="200" fill="hold">
                                          <p:stCondLst>
                                            <p:cond delay="400"/>
                                          </p:stCondLst>
                                        </p:cTn>
                                        <p:tgtEl>
                                          <p:spTgt spid="6"/>
                                        </p:tgtEl>
                                        <p:attrNameLst>
                                          <p:attrName>r</p:attrName>
                                        </p:attrNameLst>
                                      </p:cBhvr>
                                    </p:animRot>
                                    <p:animRot by="-240000">
                                      <p:cBhvr>
                                        <p:cTn id="79" dur="200" fill="hold">
                                          <p:stCondLst>
                                            <p:cond delay="600"/>
                                          </p:stCondLst>
                                        </p:cTn>
                                        <p:tgtEl>
                                          <p:spTgt spid="6"/>
                                        </p:tgtEl>
                                        <p:attrNameLst>
                                          <p:attrName>r</p:attrName>
                                        </p:attrNameLst>
                                      </p:cBhvr>
                                    </p:animRot>
                                    <p:animRot by="120000">
                                      <p:cBhvr>
                                        <p:cTn id="80" dur="200" fill="hold">
                                          <p:stCondLst>
                                            <p:cond delay="800"/>
                                          </p:stCondLst>
                                        </p:cTn>
                                        <p:tgtEl>
                                          <p:spTgt spid="6"/>
                                        </p:tgtEl>
                                        <p:attrNameLst>
                                          <p:attrName>r</p:attrName>
                                        </p:attrNameLst>
                                      </p:cBhvr>
                                    </p:animRot>
                                  </p:childTnLst>
                                </p:cTn>
                              </p:par>
                              <p:par>
                                <p:cTn id="81" presetID="32" presetClass="emph" presetSubtype="0" fill="hold" grpId="1" nodeType="withEffect">
                                  <p:stCondLst>
                                    <p:cond delay="0"/>
                                  </p:stCondLst>
                                  <p:childTnLst>
                                    <p:animRot by="120000">
                                      <p:cBhvr>
                                        <p:cTn id="82" dur="100" fill="hold">
                                          <p:stCondLst>
                                            <p:cond delay="0"/>
                                          </p:stCondLst>
                                        </p:cTn>
                                        <p:tgtEl>
                                          <p:spTgt spid="7"/>
                                        </p:tgtEl>
                                        <p:attrNameLst>
                                          <p:attrName>r</p:attrName>
                                        </p:attrNameLst>
                                      </p:cBhvr>
                                    </p:animRot>
                                    <p:animRot by="-240000">
                                      <p:cBhvr>
                                        <p:cTn id="83" dur="200" fill="hold">
                                          <p:stCondLst>
                                            <p:cond delay="200"/>
                                          </p:stCondLst>
                                        </p:cTn>
                                        <p:tgtEl>
                                          <p:spTgt spid="7"/>
                                        </p:tgtEl>
                                        <p:attrNameLst>
                                          <p:attrName>r</p:attrName>
                                        </p:attrNameLst>
                                      </p:cBhvr>
                                    </p:animRot>
                                    <p:animRot by="240000">
                                      <p:cBhvr>
                                        <p:cTn id="84" dur="200" fill="hold">
                                          <p:stCondLst>
                                            <p:cond delay="400"/>
                                          </p:stCondLst>
                                        </p:cTn>
                                        <p:tgtEl>
                                          <p:spTgt spid="7"/>
                                        </p:tgtEl>
                                        <p:attrNameLst>
                                          <p:attrName>r</p:attrName>
                                        </p:attrNameLst>
                                      </p:cBhvr>
                                    </p:animRot>
                                    <p:animRot by="-240000">
                                      <p:cBhvr>
                                        <p:cTn id="85" dur="200" fill="hold">
                                          <p:stCondLst>
                                            <p:cond delay="600"/>
                                          </p:stCondLst>
                                        </p:cTn>
                                        <p:tgtEl>
                                          <p:spTgt spid="7"/>
                                        </p:tgtEl>
                                        <p:attrNameLst>
                                          <p:attrName>r</p:attrName>
                                        </p:attrNameLst>
                                      </p:cBhvr>
                                    </p:animRot>
                                    <p:animRot by="120000">
                                      <p:cBhvr>
                                        <p:cTn id="86" dur="200" fill="hold">
                                          <p:stCondLst>
                                            <p:cond delay="800"/>
                                          </p:stCondLst>
                                        </p:cTn>
                                        <p:tgtEl>
                                          <p:spTgt spid="7"/>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randombar(horizontal)">
                                      <p:cBhvr>
                                        <p:cTn id="91" dur="500"/>
                                        <p:tgtEl>
                                          <p:spTgt spid="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randombar(horizontal)">
                                      <p:cBhvr>
                                        <p:cTn id="94" dur="500"/>
                                        <p:tgtEl>
                                          <p:spTgt spid="9"/>
                                        </p:tgtEl>
                                      </p:cBhvr>
                                    </p:animEffect>
                                  </p:childTnLst>
                                </p:cTn>
                              </p:par>
                            </p:childTnLst>
                          </p:cTn>
                        </p:par>
                      </p:childTnLst>
                    </p:cTn>
                  </p:par>
                  <p:par>
                    <p:cTn id="95" fill="hold">
                      <p:stCondLst>
                        <p:cond delay="indefinite"/>
                      </p:stCondLst>
                      <p:childTnLst>
                        <p:par>
                          <p:cTn id="96" fill="hold">
                            <p:stCondLst>
                              <p:cond delay="0"/>
                            </p:stCondLst>
                            <p:childTnLst>
                              <p:par>
                                <p:cTn id="97" presetID="32" presetClass="emph" presetSubtype="0" fill="hold" grpId="1" nodeType="clickEffect">
                                  <p:stCondLst>
                                    <p:cond delay="0"/>
                                  </p:stCondLst>
                                  <p:childTnLst>
                                    <p:animRot by="120000">
                                      <p:cBhvr>
                                        <p:cTn id="98" dur="100" fill="hold">
                                          <p:stCondLst>
                                            <p:cond delay="0"/>
                                          </p:stCondLst>
                                        </p:cTn>
                                        <p:tgtEl>
                                          <p:spTgt spid="8"/>
                                        </p:tgtEl>
                                        <p:attrNameLst>
                                          <p:attrName>r</p:attrName>
                                        </p:attrNameLst>
                                      </p:cBhvr>
                                    </p:animRot>
                                    <p:animRot by="-240000">
                                      <p:cBhvr>
                                        <p:cTn id="99" dur="200" fill="hold">
                                          <p:stCondLst>
                                            <p:cond delay="200"/>
                                          </p:stCondLst>
                                        </p:cTn>
                                        <p:tgtEl>
                                          <p:spTgt spid="8"/>
                                        </p:tgtEl>
                                        <p:attrNameLst>
                                          <p:attrName>r</p:attrName>
                                        </p:attrNameLst>
                                      </p:cBhvr>
                                    </p:animRot>
                                    <p:animRot by="240000">
                                      <p:cBhvr>
                                        <p:cTn id="100" dur="200" fill="hold">
                                          <p:stCondLst>
                                            <p:cond delay="400"/>
                                          </p:stCondLst>
                                        </p:cTn>
                                        <p:tgtEl>
                                          <p:spTgt spid="8"/>
                                        </p:tgtEl>
                                        <p:attrNameLst>
                                          <p:attrName>r</p:attrName>
                                        </p:attrNameLst>
                                      </p:cBhvr>
                                    </p:animRot>
                                    <p:animRot by="-240000">
                                      <p:cBhvr>
                                        <p:cTn id="101" dur="200" fill="hold">
                                          <p:stCondLst>
                                            <p:cond delay="600"/>
                                          </p:stCondLst>
                                        </p:cTn>
                                        <p:tgtEl>
                                          <p:spTgt spid="8"/>
                                        </p:tgtEl>
                                        <p:attrNameLst>
                                          <p:attrName>r</p:attrName>
                                        </p:attrNameLst>
                                      </p:cBhvr>
                                    </p:animRot>
                                    <p:animRot by="120000">
                                      <p:cBhvr>
                                        <p:cTn id="102" dur="200" fill="hold">
                                          <p:stCondLst>
                                            <p:cond delay="800"/>
                                          </p:stCondLst>
                                        </p:cTn>
                                        <p:tgtEl>
                                          <p:spTgt spid="8"/>
                                        </p:tgtEl>
                                        <p:attrNameLst>
                                          <p:attrName>r</p:attrName>
                                        </p:attrNameLst>
                                      </p:cBhvr>
                                    </p:animRot>
                                  </p:childTnLst>
                                </p:cTn>
                              </p:par>
                              <p:par>
                                <p:cTn id="103" presetID="32" presetClass="emph" presetSubtype="0" fill="hold" grpId="1" nodeType="withEffect">
                                  <p:stCondLst>
                                    <p:cond delay="0"/>
                                  </p:stCondLst>
                                  <p:childTnLst>
                                    <p:animRot by="120000">
                                      <p:cBhvr>
                                        <p:cTn id="104" dur="100" fill="hold">
                                          <p:stCondLst>
                                            <p:cond delay="0"/>
                                          </p:stCondLst>
                                        </p:cTn>
                                        <p:tgtEl>
                                          <p:spTgt spid="9"/>
                                        </p:tgtEl>
                                        <p:attrNameLst>
                                          <p:attrName>r</p:attrName>
                                        </p:attrNameLst>
                                      </p:cBhvr>
                                    </p:animRot>
                                    <p:animRot by="-240000">
                                      <p:cBhvr>
                                        <p:cTn id="105" dur="200" fill="hold">
                                          <p:stCondLst>
                                            <p:cond delay="200"/>
                                          </p:stCondLst>
                                        </p:cTn>
                                        <p:tgtEl>
                                          <p:spTgt spid="9"/>
                                        </p:tgtEl>
                                        <p:attrNameLst>
                                          <p:attrName>r</p:attrName>
                                        </p:attrNameLst>
                                      </p:cBhvr>
                                    </p:animRot>
                                    <p:animRot by="240000">
                                      <p:cBhvr>
                                        <p:cTn id="106" dur="200" fill="hold">
                                          <p:stCondLst>
                                            <p:cond delay="400"/>
                                          </p:stCondLst>
                                        </p:cTn>
                                        <p:tgtEl>
                                          <p:spTgt spid="9"/>
                                        </p:tgtEl>
                                        <p:attrNameLst>
                                          <p:attrName>r</p:attrName>
                                        </p:attrNameLst>
                                      </p:cBhvr>
                                    </p:animRot>
                                    <p:animRot by="-240000">
                                      <p:cBhvr>
                                        <p:cTn id="107" dur="200" fill="hold">
                                          <p:stCondLst>
                                            <p:cond delay="600"/>
                                          </p:stCondLst>
                                        </p:cTn>
                                        <p:tgtEl>
                                          <p:spTgt spid="9"/>
                                        </p:tgtEl>
                                        <p:attrNameLst>
                                          <p:attrName>r</p:attrName>
                                        </p:attrNameLst>
                                      </p:cBhvr>
                                    </p:animRot>
                                    <p:animRot by="120000">
                                      <p:cBhvr>
                                        <p:cTn id="10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6" grpId="1" animBg="1"/>
      <p:bldP spid="37" grpId="0"/>
      <p:bldP spid="37" grpId="1"/>
      <p:bldP spid="4" grpId="0" animBg="1"/>
      <p:bldP spid="4" grpId="1" animBg="1"/>
      <p:bldP spid="5" grpId="0"/>
      <p:bldP spid="5" grpId="1"/>
      <p:bldP spid="6" grpId="0" animBg="1"/>
      <p:bldP spid="6" grpId="1" animBg="1"/>
      <p:bldP spid="7" grpId="0"/>
      <p:bldP spid="7" grpId="1"/>
      <p:bldP spid="8" grpId="0" animBg="1"/>
      <p:bldP spid="8" grpId="1" animBg="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254223" y="953269"/>
            <a:ext cx="2757486"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Bài hǌ của gấu</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1031920" y="1543338"/>
            <a:ext cx="10728671"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Có jŎ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ú gấu ǟất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í</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ϑ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làm c</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Ϊ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ác</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Thấy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uŎ đứng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ūg</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48876FBA-FCE6-4809-A31A-0B98664FE92E}"/>
              </a:ext>
            </a:extLst>
          </p:cNvPr>
          <p:cNvSpPr txBox="1"/>
          <p:nvPr/>
        </p:nvSpPr>
        <p:spPr>
          <a:xfrm>
            <a:off x="455147" y="2071852"/>
            <a:ext cx="11600866"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đuċ</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xuūg đất, gấu làm Ό;o ηưng đau đΗĞng, δŉ Ό˛Ι</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Thấy hưΫ εạy ηaζ,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ACD57BD5-A683-4B14-BDF9-D7C842BF7A3B}"/>
              </a:ext>
            </a:extLst>
          </p:cNvPr>
          <p:cNvSpPr txBox="1"/>
          <p:nvPr/>
        </p:nvSpPr>
        <p:spPr>
          <a:xfrm>
            <a:off x="455147" y="2600366"/>
            <a:ext cx="11502392"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gấu lạε bạε εạy cũng và λŻ wgã ηào .  Thấy νŻt bΠ dưƞ hồ, gấu ηảy ùm</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455147" y="3145064"/>
            <a:ext cx="11502392"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xuūg địζ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bờ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ưng ǧ</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ýt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ìm w</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θ</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ỉm. TǗı là Ǉừ đó, gấu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ỉ juū là gấu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ċ.</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F29B3C51-9D85-E93C-C15E-D18731466372}"/>
              </a:ext>
            </a:extLst>
          </p:cNvPr>
          <p:cNvSpPr txBox="1"/>
          <p:nvPr/>
        </p:nvSpPr>
        <p:spPr>
          <a:xfrm>
            <a:off x="7411621" y="3649307"/>
            <a:ext cx="3884736"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Β΄</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o Bùi V</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Ι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Hà</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2"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490</Words>
  <Application>Microsoft Office PowerPoint</Application>
  <PresentationFormat>Widescreen</PresentationFormat>
  <Paragraphs>54</Paragraphs>
  <Slides>17</Slides>
  <Notes>15</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17</vt:i4>
      </vt:variant>
    </vt:vector>
  </HeadingPairs>
  <TitlesOfParts>
    <vt:vector size="36" baseType="lpstr">
      <vt:lpstr>等线</vt:lpstr>
      <vt:lpstr>等线 Light</vt:lpstr>
      <vt:lpstr>微软雅黑</vt:lpstr>
      <vt:lpstr>Arial</vt:lpstr>
      <vt:lpstr>Arial-Rounded</vt:lpstr>
      <vt:lpstr>Baloo</vt:lpstr>
      <vt:lpstr>Calibri</vt:lpstr>
      <vt:lpstr>Calibri Light</vt:lpstr>
      <vt:lpstr>Coiny</vt:lpstr>
      <vt:lpstr>HP001 4 hàng</vt:lpstr>
      <vt:lpstr>Patrick Hand</vt:lpstr>
      <vt:lpstr>Times New Roman</vt:lpstr>
      <vt:lpstr>UTM Avo</vt:lpstr>
      <vt:lpstr>UTM Showcard</vt:lpstr>
      <vt:lpstr>字魂70号-灵悦黑体</vt:lpstr>
      <vt:lpstr>1_Office Theme</vt:lpstr>
      <vt:lpstr>Office 主题​​</vt:lpstr>
      <vt:lpstr>1_Office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27</cp:revision>
  <dcterms:created xsi:type="dcterms:W3CDTF">2022-06-13T02:36:19Z</dcterms:created>
  <dcterms:modified xsi:type="dcterms:W3CDTF">2024-03-05T01:42:54Z</dcterms:modified>
</cp:coreProperties>
</file>