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8"/>
  </p:notesMasterIdLst>
  <p:sldIdLst>
    <p:sldId id="297" r:id="rId4"/>
    <p:sldId id="324" r:id="rId5"/>
    <p:sldId id="343" r:id="rId6"/>
    <p:sldId id="342" r:id="rId7"/>
    <p:sldId id="356" r:id="rId8"/>
    <p:sldId id="319" r:id="rId9"/>
    <p:sldId id="294" r:id="rId10"/>
    <p:sldId id="304" r:id="rId11"/>
    <p:sldId id="267" r:id="rId12"/>
    <p:sldId id="308" r:id="rId13"/>
    <p:sldId id="357" r:id="rId14"/>
    <p:sldId id="309" r:id="rId15"/>
    <p:sldId id="283"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6" name="Footer Placeholder 5">
            <a:extLst>
              <a:ext uri="{FF2B5EF4-FFF2-40B4-BE49-F238E27FC236}">
                <a16:creationId xmlns:a16="http://schemas.microsoft.com/office/drawing/2014/main" xmlns=""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5" name="Footer Placeholder 4">
            <a:extLst>
              <a:ext uri="{FF2B5EF4-FFF2-40B4-BE49-F238E27FC236}">
                <a16:creationId xmlns:a16="http://schemas.microsoft.com/office/drawing/2014/main" xmlns=""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5" name="Footer Placeholder 4">
            <a:extLst>
              <a:ext uri="{FF2B5EF4-FFF2-40B4-BE49-F238E27FC236}">
                <a16:creationId xmlns:a16="http://schemas.microsoft.com/office/drawing/2014/main" xmlns=""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5" name="Footer Placeholder 4">
            <a:extLst>
              <a:ext uri="{FF2B5EF4-FFF2-40B4-BE49-F238E27FC236}">
                <a16:creationId xmlns:a16="http://schemas.microsoft.com/office/drawing/2014/main" xmlns=""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5" name="Footer Placeholder 4">
            <a:extLst>
              <a:ext uri="{FF2B5EF4-FFF2-40B4-BE49-F238E27FC236}">
                <a16:creationId xmlns:a16="http://schemas.microsoft.com/office/drawing/2014/main" xmlns=""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5" name="Footer Placeholder 4">
            <a:extLst>
              <a:ext uri="{FF2B5EF4-FFF2-40B4-BE49-F238E27FC236}">
                <a16:creationId xmlns:a16="http://schemas.microsoft.com/office/drawing/2014/main" xmlns=""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6" name="Footer Placeholder 5">
            <a:extLst>
              <a:ext uri="{FF2B5EF4-FFF2-40B4-BE49-F238E27FC236}">
                <a16:creationId xmlns:a16="http://schemas.microsoft.com/office/drawing/2014/main" xmlns=""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8" name="Footer Placeholder 7">
            <a:extLst>
              <a:ext uri="{FF2B5EF4-FFF2-40B4-BE49-F238E27FC236}">
                <a16:creationId xmlns:a16="http://schemas.microsoft.com/office/drawing/2014/main" xmlns=""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4" name="Footer Placeholder 3">
            <a:extLst>
              <a:ext uri="{FF2B5EF4-FFF2-40B4-BE49-F238E27FC236}">
                <a16:creationId xmlns:a16="http://schemas.microsoft.com/office/drawing/2014/main" xmlns=""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3" name="Footer Placeholder 2">
            <a:extLst>
              <a:ext uri="{FF2B5EF4-FFF2-40B4-BE49-F238E27FC236}">
                <a16:creationId xmlns:a16="http://schemas.microsoft.com/office/drawing/2014/main" xmlns=""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1/9/2023</a:t>
            </a:fld>
            <a:endParaRPr lang="en-US"/>
          </a:p>
        </p:txBody>
      </p:sp>
      <p:sp>
        <p:nvSpPr>
          <p:cNvPr id="6" name="Footer Placeholder 5">
            <a:extLst>
              <a:ext uri="{FF2B5EF4-FFF2-40B4-BE49-F238E27FC236}">
                <a16:creationId xmlns:a16="http://schemas.microsoft.com/office/drawing/2014/main" xmlns=""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xmlns=""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xmlns=""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xmlns=""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xmlns=""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xmlns=""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xmlns=""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xmlns=""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xmlns=""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xmlns=""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xmlns=""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xmlns=""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xmlns=""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8.svg"/><Relationship Id="rId12"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0.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20.jpg"/><Relationship Id="rId7" Type="http://schemas.openxmlformats.org/officeDocument/2006/relationships/image" Target="../media/image15.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2.png"/><Relationship Id="rId5" Type="http://schemas.openxmlformats.org/officeDocument/2006/relationships/image" Target="../media/image21.pn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1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8455DA0-5B42-4AED-89EB-F8FB690BE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xmlns="" id="{2B4580A7-E8B2-0209-7587-98A38DB5A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30700" y="14176"/>
            <a:ext cx="1566018" cy="1108172"/>
          </a:xfrm>
          <a:prstGeom prst="rect">
            <a:avLst/>
          </a:prstGeom>
        </p:spPr>
      </p:pic>
      <p:pic>
        <p:nvPicPr>
          <p:cNvPr id="49" name="图片 40">
            <a:extLst>
              <a:ext uri="{FF2B5EF4-FFF2-40B4-BE49-F238E27FC236}">
                <a16:creationId xmlns:a16="http://schemas.microsoft.com/office/drawing/2014/main" xmlns="" id="{9DA39FF6-43A6-6DD5-9B99-76C73B7469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5248" y="238919"/>
            <a:ext cx="930827" cy="658686"/>
          </a:xfrm>
          <a:prstGeom prst="rect">
            <a:avLst/>
          </a:prstGeom>
        </p:spPr>
      </p:pic>
      <p:sp>
        <p:nvSpPr>
          <p:cNvPr id="50" name="Freeform 123">
            <a:extLst>
              <a:ext uri="{FF2B5EF4-FFF2-40B4-BE49-F238E27FC236}">
                <a16:creationId xmlns:a16="http://schemas.microsoft.com/office/drawing/2014/main" xmlns=""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xmlns=""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xmlns=""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xmlns=""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xmlns=""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xmlns=""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xmlns=""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xmlns=""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xmlns=""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xmlns="" id="{0C191495-040C-CE8C-5095-06940BE569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xmlns="" id="{133263B6-90E0-F2BE-33A6-CB90F77A76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xmlns="" id="{63ABD4B4-5ADE-20ED-0E0C-B4F29D9A22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xmlns="" id="{FB67D87B-E3E7-DEF0-2C9C-37C73E90C7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xmlns="" id="{F0D22100-CF1D-2301-1C4F-1163B1056D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xmlns="" id="{ADD352DF-23CC-7424-5E7E-9ACFBD8F68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xmlns="" id="{726C74CF-1E6C-7DE1-2821-113C743969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xmlns="" id="{D7C82214-1592-4376-AF55-16563BC42258}"/>
              </a:ext>
            </a:extLst>
          </p:cNvPr>
          <p:cNvPicPr>
            <a:picLocks noChangeAspect="1"/>
          </p:cNvPicPr>
          <p:nvPr/>
        </p:nvPicPr>
        <p:blipFill>
          <a:blip r:embed="rId6"/>
          <a:stretch>
            <a:fillRect/>
          </a:stretch>
        </p:blipFill>
        <p:spPr>
          <a:xfrm>
            <a:off x="1559587" y="2009682"/>
            <a:ext cx="5224725" cy="2133785"/>
          </a:xfrm>
          <a:prstGeom prst="rect">
            <a:avLst/>
          </a:prstGeom>
        </p:spPr>
      </p:pic>
    </p:spTree>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par>
                                <p:cTn id="18" presetID="14" presetClass="entr" presetSubtype="1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xmlns=""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xmlns=""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xmlns=""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xmlns=""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xmlns=""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xmlns=""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xmlns=""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xmlns=""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xmlns=""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xmlns=""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xmlns=""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xmlns=""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xmlns=""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xmlns=""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xmlns=""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xmlns=""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xmlns=""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xmlns=""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xmlns=""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xmlns=""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xmlns=""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xmlns=""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xmlns=""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xmlns=""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xmlns=""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xmlns=""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xmlns=""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xmlns=""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xmlns=""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xmlns=""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xmlns=""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xmlns=""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xmlns=""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xmlns=""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xmlns=""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xmlns=""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xmlns=""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xmlns=""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xmlns=""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xmlns=""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xmlns=""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ea typeface="LNTH-LuoLuoNotangYuanTi 1" pitchFamily="2" charset="-128"/>
                <a:cs typeface="LNTH-LuoLuoNotangYuanTi 1" pitchFamily="2" charset="-128"/>
              </a:rPr>
              <a:t>DẶN DÒ</a:t>
            </a:r>
          </a:p>
        </p:txBody>
      </p:sp>
      <p:grpSp>
        <p:nvGrpSpPr>
          <p:cNvPr id="69" name="组合 23">
            <a:extLst>
              <a:ext uri="{FF2B5EF4-FFF2-40B4-BE49-F238E27FC236}">
                <a16:creationId xmlns:a16="http://schemas.microsoft.com/office/drawing/2014/main" xmlns=""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xmlns=""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xmlns=""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xmlns=""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xmlns=""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xmlns=""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xmlns=""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xmlns=""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xmlns=""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xmlns=""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xmlns=""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xmlns=""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xmlns=""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xmlns=""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xmlns=""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xmlns=""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xmlns=""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xmlns=""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xmlns=""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xmlns=""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xmlns=""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xmlns=""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xmlns=""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xmlns=""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xmlns=""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xmlns=""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xmlns=""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xmlns=""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xmlns=""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xmlns=""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xmlns=""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xmlns=""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xmlns=""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xmlns=""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xmlns=""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xmlns=""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xmlns=""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xmlns=""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xmlns=""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xmlns=""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xmlns=""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xmlns=""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xmlns=""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xmlns=""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xmlns=""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par>
                                <p:cTn id="11" presetID="14"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1000" fill="hold"/>
                                        <p:tgtEl>
                                          <p:spTgt spid="69"/>
                                        </p:tgtEl>
                                        <p:attrNameLst>
                                          <p:attrName>ppt_w</p:attrName>
                                        </p:attrNameLst>
                                      </p:cBhvr>
                                      <p:tavLst>
                                        <p:tav tm="0">
                                          <p:val>
                                            <p:fltVal val="0"/>
                                          </p:val>
                                        </p:tav>
                                        <p:tav tm="100000">
                                          <p:val>
                                            <p:strVal val="#ppt_w"/>
                                          </p:val>
                                        </p:tav>
                                      </p:tavLst>
                                    </p:anim>
                                    <p:anim calcmode="lin" valueType="num">
                                      <p:cBhvr>
                                        <p:cTn id="36" dur="1000" fill="hold"/>
                                        <p:tgtEl>
                                          <p:spTgt spid="69"/>
                                        </p:tgtEl>
                                        <p:attrNameLst>
                                          <p:attrName>ppt_h</p:attrName>
                                        </p:attrNameLst>
                                      </p:cBhvr>
                                      <p:tavLst>
                                        <p:tav tm="0">
                                          <p:val>
                                            <p:fltVal val="0"/>
                                          </p:val>
                                        </p:tav>
                                        <p:tav tm="100000">
                                          <p:val>
                                            <p:strVal val="#ppt_h"/>
                                          </p:val>
                                        </p:tav>
                                      </p:tavLst>
                                    </p:anim>
                                    <p:anim calcmode="lin" valueType="num">
                                      <p:cBhvr>
                                        <p:cTn id="37" dur="1000" fill="hold"/>
                                        <p:tgtEl>
                                          <p:spTgt spid="69"/>
                                        </p:tgtEl>
                                        <p:attrNameLst>
                                          <p:attrName>style.rotation</p:attrName>
                                        </p:attrNameLst>
                                      </p:cBhvr>
                                      <p:tavLst>
                                        <p:tav tm="0">
                                          <p:val>
                                            <p:fltVal val="90"/>
                                          </p:val>
                                        </p:tav>
                                        <p:tav tm="100000">
                                          <p:val>
                                            <p:fltVal val="0"/>
                                          </p:val>
                                        </p:tav>
                                      </p:tavLst>
                                    </p:anim>
                                    <p:animEffect transition="in" filter="fade">
                                      <p:cBhvr>
                                        <p:cTn id="38" dur="1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ppt_w</p:attrName>
                                        </p:attrNameLst>
                                      </p:cBhvr>
                                      <p:tavLst>
                                        <p:tav tm="0">
                                          <p:val>
                                            <p:fltVal val="0"/>
                                          </p:val>
                                        </p:tav>
                                        <p:tav tm="100000">
                                          <p:val>
                                            <p:strVal val="#ppt_w"/>
                                          </p:val>
                                        </p:tav>
                                      </p:tavLst>
                                    </p:anim>
                                    <p:anim calcmode="lin" valueType="num">
                                      <p:cBhvr>
                                        <p:cTn id="44" dur="1000" fill="hold"/>
                                        <p:tgtEl>
                                          <p:spTgt spid="78"/>
                                        </p:tgtEl>
                                        <p:attrNameLst>
                                          <p:attrName>ppt_h</p:attrName>
                                        </p:attrNameLst>
                                      </p:cBhvr>
                                      <p:tavLst>
                                        <p:tav tm="0">
                                          <p:val>
                                            <p:fltVal val="0"/>
                                          </p:val>
                                        </p:tav>
                                        <p:tav tm="100000">
                                          <p:val>
                                            <p:strVal val="#ppt_h"/>
                                          </p:val>
                                        </p:tav>
                                      </p:tavLst>
                                    </p:anim>
                                    <p:anim calcmode="lin" valueType="num">
                                      <p:cBhvr>
                                        <p:cTn id="45" dur="1000" fill="hold"/>
                                        <p:tgtEl>
                                          <p:spTgt spid="78"/>
                                        </p:tgtEl>
                                        <p:attrNameLst>
                                          <p:attrName>style.rotation</p:attrName>
                                        </p:attrNameLst>
                                      </p:cBhvr>
                                      <p:tavLst>
                                        <p:tav tm="0">
                                          <p:val>
                                            <p:fltVal val="90"/>
                                          </p:val>
                                        </p:tav>
                                        <p:tav tm="100000">
                                          <p:val>
                                            <p:fltVal val="0"/>
                                          </p:val>
                                        </p:tav>
                                      </p:tavLst>
                                    </p:anim>
                                    <p:animEffect transition="in" filter="fade">
                                      <p:cBhvr>
                                        <p:cTn id="46" dur="10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1000" fill="hold"/>
                                        <p:tgtEl>
                                          <p:spTgt spid="87"/>
                                        </p:tgtEl>
                                        <p:attrNameLst>
                                          <p:attrName>ppt_w</p:attrName>
                                        </p:attrNameLst>
                                      </p:cBhvr>
                                      <p:tavLst>
                                        <p:tav tm="0">
                                          <p:val>
                                            <p:fltVal val="0"/>
                                          </p:val>
                                        </p:tav>
                                        <p:tav tm="100000">
                                          <p:val>
                                            <p:strVal val="#ppt_w"/>
                                          </p:val>
                                        </p:tav>
                                      </p:tavLst>
                                    </p:anim>
                                    <p:anim calcmode="lin" valueType="num">
                                      <p:cBhvr>
                                        <p:cTn id="52" dur="1000" fill="hold"/>
                                        <p:tgtEl>
                                          <p:spTgt spid="87"/>
                                        </p:tgtEl>
                                        <p:attrNameLst>
                                          <p:attrName>ppt_h</p:attrName>
                                        </p:attrNameLst>
                                      </p:cBhvr>
                                      <p:tavLst>
                                        <p:tav tm="0">
                                          <p:val>
                                            <p:fltVal val="0"/>
                                          </p:val>
                                        </p:tav>
                                        <p:tav tm="100000">
                                          <p:val>
                                            <p:strVal val="#ppt_h"/>
                                          </p:val>
                                        </p:tav>
                                      </p:tavLst>
                                    </p:anim>
                                    <p:anim calcmode="lin" valueType="num">
                                      <p:cBhvr>
                                        <p:cTn id="53" dur="1000" fill="hold"/>
                                        <p:tgtEl>
                                          <p:spTgt spid="87"/>
                                        </p:tgtEl>
                                        <p:attrNameLst>
                                          <p:attrName>style.rotation</p:attrName>
                                        </p:attrNameLst>
                                      </p:cBhvr>
                                      <p:tavLst>
                                        <p:tav tm="0">
                                          <p:val>
                                            <p:fltVal val="90"/>
                                          </p:val>
                                        </p:tav>
                                        <p:tav tm="100000">
                                          <p:val>
                                            <p:fltVal val="0"/>
                                          </p:val>
                                        </p:tav>
                                      </p:tavLst>
                                    </p:anim>
                                    <p:animEffect transition="in" filter="fade">
                                      <p:cBhvr>
                                        <p:cTn id="5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xmlns=""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xmlns=""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xmlns=""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xmlns=""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xmlns=""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xmlns=""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xmlns=""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xmlns=""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xmlns=""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xmlns=""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xmlns="" id="{FAD20A9C-E4BB-4C6D-BB16-73049BF4FDD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xmlns=""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xmlns=""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xmlns="" id="{E53BC6F0-2CBD-332C-FE05-E0315086C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xmlns="" id="{3BBB08A6-5A80-EAFA-6AD2-C9CED1EA95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xmlns=""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xmlns="" id="{CF5BCBC5-2EBA-5FB0-89B0-8F097B8968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xmlns="" id="{08A3BFC0-D746-CE9E-D830-CDD80B2D1AEC}"/>
              </a:ext>
            </a:extLst>
          </p:cNvPr>
          <p:cNvSpPr txBox="1"/>
          <p:nvPr/>
        </p:nvSpPr>
        <p:spPr>
          <a:xfrm>
            <a:off x="3848531" y="1117298"/>
            <a:ext cx="461178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Phần</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ban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cán</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lớp</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peech Bubble: Oval 17">
            <a:extLst>
              <a:ext uri="{FF2B5EF4-FFF2-40B4-BE49-F238E27FC236}">
                <a16:creationId xmlns:a16="http://schemas.microsoft.com/office/drawing/2014/main" xmlns=""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xmlns=""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xmlns=""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xmlns=""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xmlns=""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BE6036B-E007-356F-8044-231C469D515F}"/>
              </a:ext>
            </a:extLst>
          </p:cNvPr>
          <p:cNvSpPr txBox="1"/>
          <p:nvPr/>
        </p:nvSpPr>
        <p:spPr>
          <a:xfrm>
            <a:off x="3402399" y="2490678"/>
            <a:ext cx="56088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smtClean="0">
                <a:ln>
                  <a:noFill/>
                </a:ln>
                <a:solidFill>
                  <a:srgbClr val="7030A0"/>
                </a:solidFill>
                <a:effectLst/>
                <a:uLnTx/>
                <a:uFillTx/>
                <a:latin typeface="Calibri" panose="020F0502020204030204" pitchFamily="34" charset="0"/>
                <a:ea typeface="+mn-ea"/>
                <a:cs typeface="Calibri" panose="020F0502020204030204" pitchFamily="34" charset="0"/>
              </a:rPr>
              <a:t>:</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xmlns=""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xmlns="" id="{CD48BBAF-0BCE-823C-A271-C226D787628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xmlns=""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BE6036B-E007-356F-8044-231C469D515F}"/>
              </a:ext>
            </a:extLst>
          </p:cNvPr>
          <p:cNvSpPr txBox="1"/>
          <p:nvPr/>
        </p:nvSpPr>
        <p:spPr>
          <a:xfrm>
            <a:off x="3402399" y="2490678"/>
            <a:ext cx="56088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smtClean="0">
                <a:ln>
                  <a:noFill/>
                </a:ln>
                <a:solidFill>
                  <a:srgbClr val="7030A0"/>
                </a:solidFill>
                <a:effectLst/>
                <a:uLnTx/>
                <a:uFillTx/>
                <a:latin typeface="Calibri" panose="020F0502020204030204" pitchFamily="34" charset="0"/>
                <a:ea typeface="+mn-ea"/>
                <a:cs typeface="Calibri" panose="020F0502020204030204" pitchFamily="34" charset="0"/>
              </a:rPr>
              <a:t>:</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xmlns=""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xmlns="" id="{CD48BBAF-0BCE-823C-A271-C226D787628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xmlns=""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xmlns=""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xmlns="" id="{C1868533-38F1-0A31-DE07-B1749630D2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xmlns="" id="{1D4B769B-E6C0-7514-5588-2723605A81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xmlns=""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xmlns=""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xmlns=""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xmlns=""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xmlns=""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xmlns=""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xmlns=""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xmlns="" id="{C3F7AC89-3D50-9387-28C1-E5AD9A36585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xmlns=""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xmlns=""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xmlns=""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xmlns=""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xmlns=""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xmlns="" id="{97B9AA10-F2BF-2600-67AD-B266708B2F08}"/>
              </a:ext>
            </a:extLst>
          </p:cNvPr>
          <p:cNvSpPr txBox="1"/>
          <p:nvPr/>
        </p:nvSpPr>
        <p:spPr>
          <a:xfrm>
            <a:off x="2566035" y="1249068"/>
            <a:ext cx="6888480" cy="1890235"/>
          </a:xfrm>
          <a:prstGeom prst="rect">
            <a:avLst/>
          </a:prstGeom>
          <a:noFill/>
        </p:spPr>
        <p:txBody>
          <a:bodyPr wrap="square" rtlCol="0">
            <a:prstTxWarp prst="textButton">
              <a:avLst/>
            </a:prstTxWarp>
            <a:spAutoFit/>
          </a:bodyPr>
          <a:lstStyle/>
          <a:p>
            <a:pPr lvl="0" algn="ctr" defTabSz="457200"/>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Phương hướng hoạt động Tuần 2</a:t>
            </a:r>
            <a:r>
              <a:rPr lang="en-US"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6</a:t>
            </a:r>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cs typeface="Calibri" panose="020F0502020204030204" pitchFamily="34" charset="0"/>
            </a:endParaRPr>
          </a:p>
        </p:txBody>
      </p:sp>
      <p:pic>
        <p:nvPicPr>
          <p:cNvPr id="52" name="图片 14">
            <a:extLst>
              <a:ext uri="{FF2B5EF4-FFF2-40B4-BE49-F238E27FC236}">
                <a16:creationId xmlns:a16="http://schemas.microsoft.com/office/drawing/2014/main" xmlns=""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xmlns=""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xmlns=""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xmlns=""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xmlns=""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xmlns=""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xmlns=""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xmlns=""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xmlns=""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xmlns=""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xmlns=""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xmlns=""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xmlns=""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xmlns=""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xmlns=""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xmlns=""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xmlns=""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xmlns=""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29" name="Picture 28">
            <a:extLst>
              <a:ext uri="{FF2B5EF4-FFF2-40B4-BE49-F238E27FC236}">
                <a16:creationId xmlns:a16="http://schemas.microsoft.com/office/drawing/2014/main" xmlns="" id="{75CC4BF0-5EDC-4389-A85C-39C6483A745F}"/>
              </a:ext>
            </a:extLst>
          </p:cNvPr>
          <p:cNvPicPr>
            <a:picLocks noChangeAspect="1"/>
          </p:cNvPicPr>
          <p:nvPr/>
        </p:nvPicPr>
        <p:blipFill>
          <a:blip r:embed="rId5"/>
          <a:stretch>
            <a:fillRect/>
          </a:stretch>
        </p:blipFill>
        <p:spPr>
          <a:xfrm rot="737208" flipH="1">
            <a:off x="2422085" y="2460581"/>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xmlns=""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xmlns=""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xmlns=""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xmlns=""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xmlns=""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xmlns=""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xmlns=""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xmlns=""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xmlns=""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xmlns=""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xmlns=""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xmlns=""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xmlns=""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xmlns=""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xmlns=""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xmlns=""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xmlns=""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xmlns=""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xmlns=""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xmlns=""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xmlns=""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xmlns=""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xmlns=""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xmlns=""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xmlns=""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xmlns=""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xmlns=""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xmlns=""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xmlns=""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xmlns=""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xmlns=""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xmlns=""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xmlns=""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xmlns=""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xmlns=""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xmlns=""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281</Words>
  <Application>Microsoft Office PowerPoint</Application>
  <PresentationFormat>Widescreen</PresentationFormat>
  <Paragraphs>47</Paragraphs>
  <Slides>14</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14</vt:i4>
      </vt:variant>
    </vt:vector>
  </HeadingPairs>
  <TitlesOfParts>
    <vt:vector size="30" baseType="lpstr">
      <vt:lpstr>微软雅黑</vt:lpstr>
      <vt:lpstr>宋体</vt:lpstr>
      <vt:lpstr>Arial</vt:lpstr>
      <vt:lpstr>Calibri</vt:lpstr>
      <vt:lpstr>Calibri Light</vt:lpstr>
      <vt:lpstr>Cambria</vt:lpstr>
      <vt:lpstr>HappyZcool-2016</vt:lpstr>
      <vt:lpstr>LNTH-LuoLuoNotangYuanTi 1</vt:lpstr>
      <vt:lpstr>SVN-Poky's</vt:lpstr>
      <vt:lpstr>Tahoma</vt:lpstr>
      <vt:lpstr>Times New Roman</vt:lpstr>
      <vt:lpstr>字魂59号-创粗黑</vt:lpstr>
      <vt:lpstr>等线</vt: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11</cp:revision>
  <dcterms:created xsi:type="dcterms:W3CDTF">2022-11-27T02:09:13Z</dcterms:created>
  <dcterms:modified xsi:type="dcterms:W3CDTF">2023-01-09T15:15:21Z</dcterms:modified>
</cp:coreProperties>
</file>