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552" r:id="rId2"/>
    <p:sldId id="257" r:id="rId3"/>
    <p:sldId id="2646" r:id="rId4"/>
    <p:sldId id="258" r:id="rId5"/>
    <p:sldId id="265" r:id="rId6"/>
    <p:sldId id="269" r:id="rId7"/>
    <p:sldId id="266" r:id="rId8"/>
    <p:sldId id="267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DFF"/>
    <a:srgbClr val="F8A6EC"/>
    <a:srgbClr val="FF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792" y="16"/>
      </p:cViewPr>
      <p:guideLst>
        <p:guide orient="horz" pos="2880"/>
        <p:guide pos="512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3">
            <a:extLst>
              <a:ext uri="{FF2B5EF4-FFF2-40B4-BE49-F238E27FC236}">
                <a16:creationId xmlns:a16="http://schemas.microsoft.com/office/drawing/2014/main" id="{B26E5A1A-B25F-A58F-B7AC-BE80055B2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9" y="1"/>
            <a:ext cx="16256000" cy="913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420826-F15B-987F-30D0-49A867416834}"/>
              </a:ext>
            </a:extLst>
          </p:cNvPr>
          <p:cNvSpPr txBox="1"/>
          <p:nvPr/>
        </p:nvSpPr>
        <p:spPr>
          <a:xfrm>
            <a:off x="5029580" y="635516"/>
            <a:ext cx="8615363" cy="6667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14377">
              <a:defRPr/>
            </a:pPr>
            <a:r>
              <a:rPr lang="en-US" sz="3733" b="1" dirty="0">
                <a:solidFill>
                  <a:srgbClr val="70AD47">
                    <a:lumMod val="75000"/>
                  </a:srgbClr>
                </a:solidFill>
                <a:latin typeface="UVN Van Chuong Nang" panose="00000400000000000000" pitchFamily="2" charset="0"/>
                <a:ea typeface="等线" panose="02010600030101010101" pitchFamily="2" charset="-122"/>
              </a:rPr>
              <a:t>TRƯỜNG TIỂU HỌC CỰ KHỐI</a:t>
            </a:r>
            <a:endParaRPr lang="vi-VN" sz="3733" b="1" dirty="0">
              <a:solidFill>
                <a:srgbClr val="70AD47">
                  <a:lumMod val="75000"/>
                </a:srgbClr>
              </a:solidFill>
              <a:latin typeface="Arial" panose="020B0604020202020204" pitchFamily="34" charset="0"/>
              <a:ea typeface="等线" panose="0201060003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18510B-F213-4B03-AB01-7D7FBDF140DA}"/>
              </a:ext>
            </a:extLst>
          </p:cNvPr>
          <p:cNvSpPr txBox="1"/>
          <p:nvPr/>
        </p:nvSpPr>
        <p:spPr>
          <a:xfrm>
            <a:off x="5806282" y="1938467"/>
            <a:ext cx="466407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14377">
              <a:defRPr/>
            </a:pPr>
            <a:r>
              <a:rPr lang="en-US" sz="5400" spc="-151" dirty="0">
                <a:solidFill>
                  <a:srgbClr val="135E9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LNTH-Kids  Chinese Font 1" panose="02010600030101010101" pitchFamily="2" charset="-128"/>
                <a:cs typeface="Times New Roman" panose="02020603050405020304" pitchFamily="18" charset="0"/>
              </a:rPr>
              <a:t>TUẦN 28</a:t>
            </a:r>
            <a:r>
              <a:rPr lang="vi-VN" sz="5400" spc="-151" dirty="0">
                <a:solidFill>
                  <a:srgbClr val="135E9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LNTH-Kids  Chinese Font 1" panose="02010600030101010101" pitchFamily="2" charset="-128"/>
                <a:cs typeface="Times New Roman" panose="02020603050405020304" pitchFamily="18" charset="0"/>
              </a:rPr>
              <a:t> </a:t>
            </a:r>
            <a:endParaRPr lang="en-US" sz="5400" spc="-151" dirty="0">
              <a:solidFill>
                <a:srgbClr val="135E98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LNTH-Kids  Chinese Font 1" panose="02010600030101010101" pitchFamily="2" charset="-128"/>
              <a:cs typeface="Times New Roman" panose="02020603050405020304" pitchFamily="18" charset="0"/>
            </a:endParaRPr>
          </a:p>
        </p:txBody>
      </p:sp>
      <p:sp>
        <p:nvSpPr>
          <p:cNvPr id="41990" name="TextBox 7">
            <a:extLst>
              <a:ext uri="{FF2B5EF4-FFF2-40B4-BE49-F238E27FC236}">
                <a16:creationId xmlns:a16="http://schemas.microsoft.com/office/drawing/2014/main" id="{2478F3B8-589F-0718-9DB0-032D57A29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501" y="3094590"/>
            <a:ext cx="13843581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vi-VN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Toán</a:t>
            </a:r>
            <a:endParaRPr lang="en-US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Phép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trừ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trong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phạm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vi 100 000 (T1)</a:t>
            </a:r>
            <a:endParaRPr lang="vi-VN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C92E-96A6-0B2C-4E5F-BAE05D3A8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368" y="143437"/>
            <a:ext cx="9071087" cy="1321921"/>
          </a:xfrm>
        </p:spPr>
        <p:txBody>
          <a:bodyPr>
            <a:normAutofit/>
          </a:bodyPr>
          <a:lstStyle/>
          <a:p>
            <a:pPr algn="ctr"/>
            <a:r>
              <a:rPr lang="vi-VN" sz="4800" b="1" dirty="0">
                <a:solidFill>
                  <a:srgbClr val="FF0000"/>
                </a:solidFill>
              </a:rPr>
              <a:t>YÊU CẦU CẦN ĐẠT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97AFB-0CE9-749D-E853-A9923FB8F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140" y="1671108"/>
            <a:ext cx="14020800" cy="58017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6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100 000.</a:t>
            </a:r>
            <a:endParaRPr lang="en-SG" sz="4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nhẩm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chục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100 000.</a:t>
            </a:r>
            <a:endParaRPr lang="en-SG" sz="4800" u="none" strike="noStrik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cùa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biếu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SG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62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2837CBAF-0B07-EFB5-94DF-329E33C07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19" y="374626"/>
            <a:ext cx="10668000" cy="478644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C7E90EBD-DD3F-C29B-64F4-24244EEF63DC}"/>
              </a:ext>
            </a:extLst>
          </p:cNvPr>
          <p:cNvSpPr/>
          <p:nvPr/>
        </p:nvSpPr>
        <p:spPr>
          <a:xfrm>
            <a:off x="5520822" y="5659267"/>
            <a:ext cx="4234554" cy="712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22">
            <a:extLst>
              <a:ext uri="{FF2B5EF4-FFF2-40B4-BE49-F238E27FC236}">
                <a16:creationId xmlns:a16="http://schemas.microsoft.com/office/drawing/2014/main" id="{276E1BE4-0AC0-96C0-21D6-726FBF48C302}"/>
              </a:ext>
            </a:extLst>
          </p:cNvPr>
          <p:cNvSpPr/>
          <p:nvPr/>
        </p:nvSpPr>
        <p:spPr>
          <a:xfrm>
            <a:off x="5156015" y="4287397"/>
            <a:ext cx="16323" cy="364300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id="{7D63CBCA-E2A4-F280-CA91-C65A22EF9810}"/>
              </a:ext>
            </a:extLst>
          </p:cNvPr>
          <p:cNvSpPr txBox="1"/>
          <p:nvPr/>
        </p:nvSpPr>
        <p:spPr>
          <a:xfrm>
            <a:off x="5236910" y="4385906"/>
            <a:ext cx="113432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1.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AB8DDB9-B76B-775D-BC93-52FBBEA4BE14}"/>
              </a:ext>
            </a:extLst>
          </p:cNvPr>
          <p:cNvSpPr txBox="1"/>
          <p:nvPr/>
        </p:nvSpPr>
        <p:spPr>
          <a:xfrm>
            <a:off x="5211431" y="5180393"/>
            <a:ext cx="880745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3" name="Text Box 25">
            <a:extLst>
              <a:ext uri="{FF2B5EF4-FFF2-40B4-BE49-F238E27FC236}">
                <a16:creationId xmlns:a16="http://schemas.microsoft.com/office/drawing/2014/main" id="{3C64B229-F202-01C2-57A4-33300EDFDF46}"/>
              </a:ext>
            </a:extLst>
          </p:cNvPr>
          <p:cNvSpPr txBox="1"/>
          <p:nvPr/>
        </p:nvSpPr>
        <p:spPr>
          <a:xfrm>
            <a:off x="5198563" y="5853074"/>
            <a:ext cx="1132696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id="{A03B9004-A5F5-C058-567A-229CE32EC512}"/>
              </a:ext>
            </a:extLst>
          </p:cNvPr>
          <p:cNvSpPr txBox="1"/>
          <p:nvPr/>
        </p:nvSpPr>
        <p:spPr>
          <a:xfrm>
            <a:off x="5198564" y="649823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17" name="Text Box 29">
            <a:extLst>
              <a:ext uri="{FF2B5EF4-FFF2-40B4-BE49-F238E27FC236}">
                <a16:creationId xmlns:a16="http://schemas.microsoft.com/office/drawing/2014/main" id="{AB84685F-550B-0CAC-6B6B-8D431D4DCB9A}"/>
              </a:ext>
            </a:extLst>
          </p:cNvPr>
          <p:cNvSpPr txBox="1"/>
          <p:nvPr/>
        </p:nvSpPr>
        <p:spPr>
          <a:xfrm>
            <a:off x="2250341" y="468562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23 285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7DFEEFD2-41F1-7BCB-4DE8-871F4D08209E}"/>
              </a:ext>
            </a:extLst>
          </p:cNvPr>
          <p:cNvSpPr txBox="1"/>
          <p:nvPr/>
        </p:nvSpPr>
        <p:spPr>
          <a:xfrm>
            <a:off x="2250342" y="552382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12 967</a:t>
            </a:r>
          </a:p>
        </p:txBody>
      </p:sp>
      <p:sp>
        <p:nvSpPr>
          <p:cNvPr id="19" name="Text Box 32">
            <a:extLst>
              <a:ext uri="{FF2B5EF4-FFF2-40B4-BE49-F238E27FC236}">
                <a16:creationId xmlns:a16="http://schemas.microsoft.com/office/drawing/2014/main" id="{79081CE7-3DE5-F8D8-9F79-C436625774AE}"/>
              </a:ext>
            </a:extLst>
          </p:cNvPr>
          <p:cNvSpPr txBox="1"/>
          <p:nvPr/>
        </p:nvSpPr>
        <p:spPr>
          <a:xfrm>
            <a:off x="1869341" y="5066626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20" name="Line 33">
            <a:extLst>
              <a:ext uri="{FF2B5EF4-FFF2-40B4-BE49-F238E27FC236}">
                <a16:creationId xmlns:a16="http://schemas.microsoft.com/office/drawing/2014/main" id="{812A262A-00DE-B8DC-FB30-04FD640F102F}"/>
              </a:ext>
            </a:extLst>
          </p:cNvPr>
          <p:cNvSpPr/>
          <p:nvPr/>
        </p:nvSpPr>
        <p:spPr>
          <a:xfrm>
            <a:off x="2035576" y="621119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Text Box 35">
            <a:extLst>
              <a:ext uri="{FF2B5EF4-FFF2-40B4-BE49-F238E27FC236}">
                <a16:creationId xmlns:a16="http://schemas.microsoft.com/office/drawing/2014/main" id="{0EA37075-7AF0-67FB-F699-541EE32C714C}"/>
              </a:ext>
            </a:extLst>
          </p:cNvPr>
          <p:cNvSpPr txBox="1"/>
          <p:nvPr/>
        </p:nvSpPr>
        <p:spPr>
          <a:xfrm>
            <a:off x="3459346" y="6313882"/>
            <a:ext cx="4055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2" name="Text Box 38">
            <a:extLst>
              <a:ext uri="{FF2B5EF4-FFF2-40B4-BE49-F238E27FC236}">
                <a16:creationId xmlns:a16="http://schemas.microsoft.com/office/drawing/2014/main" id="{3EC626F3-19AC-2CC0-4DCF-03B42BB890D0}"/>
              </a:ext>
            </a:extLst>
          </p:cNvPr>
          <p:cNvSpPr txBox="1"/>
          <p:nvPr/>
        </p:nvSpPr>
        <p:spPr>
          <a:xfrm>
            <a:off x="3154546" y="6300547"/>
            <a:ext cx="36021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id="{C155F21F-F6AC-6276-4897-3B5910242384}"/>
              </a:ext>
            </a:extLst>
          </p:cNvPr>
          <p:cNvSpPr txBox="1"/>
          <p:nvPr/>
        </p:nvSpPr>
        <p:spPr>
          <a:xfrm>
            <a:off x="2886077" y="6309512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:a16="http://schemas.microsoft.com/office/drawing/2014/main" id="{8CC1B992-91A5-32BB-4997-F57D54FB0DDD}"/>
              </a:ext>
            </a:extLst>
          </p:cNvPr>
          <p:cNvSpPr txBox="1"/>
          <p:nvPr/>
        </p:nvSpPr>
        <p:spPr>
          <a:xfrm>
            <a:off x="2515151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2" name="Text Box 26">
            <a:extLst>
              <a:ext uri="{FF2B5EF4-FFF2-40B4-BE49-F238E27FC236}">
                <a16:creationId xmlns:a16="http://schemas.microsoft.com/office/drawing/2014/main" id="{EB916012-4A77-7B64-5A9F-518A345DE547}"/>
              </a:ext>
            </a:extLst>
          </p:cNvPr>
          <p:cNvSpPr txBox="1"/>
          <p:nvPr/>
        </p:nvSpPr>
        <p:spPr>
          <a:xfrm>
            <a:off x="5198563" y="714339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:a16="http://schemas.microsoft.com/office/drawing/2014/main" id="{59DBA664-8D2A-B70C-4E9B-344573CC4622}"/>
              </a:ext>
            </a:extLst>
          </p:cNvPr>
          <p:cNvSpPr txBox="1"/>
          <p:nvPr/>
        </p:nvSpPr>
        <p:spPr>
          <a:xfrm>
            <a:off x="2230168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F7DB72A-8EFB-B282-1CFA-18BF3575BB82}"/>
              </a:ext>
            </a:extLst>
          </p:cNvPr>
          <p:cNvSpPr/>
          <p:nvPr/>
        </p:nvSpPr>
        <p:spPr>
          <a:xfrm>
            <a:off x="5129211" y="7883402"/>
            <a:ext cx="5477156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23 285 – 12 967 = 10 318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8173E-6 3.05556E-6 L -4.08173E-6 -0.1324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1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32" grpId="0"/>
      <p:bldP spid="33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48677" y="994946"/>
            <a:ext cx="2435913" cy="773787"/>
            <a:chOff x="1470819" y="1943100"/>
            <a:chExt cx="2135608" cy="77378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884" cy="769441"/>
              <a:chOff x="1737519" y="1943100"/>
              <a:chExt cx="533884" cy="76944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6679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87908" cy="769441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76" name="Text Box 29">
            <a:extLst>
              <a:ext uri="{FF2B5EF4-FFF2-40B4-BE49-F238E27FC236}">
                <a16:creationId xmlns:a16="http://schemas.microsoft.com/office/drawing/2014/main" id="{9C6E52A4-BE87-9DBC-B77C-EB6FFF73EE24}"/>
              </a:ext>
            </a:extLst>
          </p:cNvPr>
          <p:cNvSpPr txBox="1"/>
          <p:nvPr/>
        </p:nvSpPr>
        <p:spPr>
          <a:xfrm>
            <a:off x="2804319" y="1752600"/>
            <a:ext cx="197530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84 758</a:t>
            </a:r>
          </a:p>
        </p:txBody>
      </p:sp>
      <p:sp>
        <p:nvSpPr>
          <p:cNvPr id="77" name="Text Box 31">
            <a:extLst>
              <a:ext uri="{FF2B5EF4-FFF2-40B4-BE49-F238E27FC236}">
                <a16:creationId xmlns:a16="http://schemas.microsoft.com/office/drawing/2014/main" id="{0C335540-EFE4-B6EF-1055-CF2625E57FD7}"/>
              </a:ext>
            </a:extLst>
          </p:cNvPr>
          <p:cNvSpPr txBox="1"/>
          <p:nvPr/>
        </p:nvSpPr>
        <p:spPr>
          <a:xfrm>
            <a:off x="2804320" y="2485290"/>
            <a:ext cx="199722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43 265</a:t>
            </a:r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id="{0557C416-83B0-3ACF-EFE0-ABA815249C35}"/>
              </a:ext>
            </a:extLst>
          </p:cNvPr>
          <p:cNvSpPr txBox="1"/>
          <p:nvPr/>
        </p:nvSpPr>
        <p:spPr>
          <a:xfrm>
            <a:off x="2423319" y="2133600"/>
            <a:ext cx="763627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79" name="Line 33">
            <a:extLst>
              <a:ext uri="{FF2B5EF4-FFF2-40B4-BE49-F238E27FC236}">
                <a16:creationId xmlns:a16="http://schemas.microsoft.com/office/drawing/2014/main" id="{528AA956-B489-B264-1C02-23E5AC692D21}"/>
              </a:ext>
            </a:extLst>
          </p:cNvPr>
          <p:cNvSpPr/>
          <p:nvPr/>
        </p:nvSpPr>
        <p:spPr>
          <a:xfrm>
            <a:off x="2589554" y="3172655"/>
            <a:ext cx="2036338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0" name="Text Box 35">
            <a:extLst>
              <a:ext uri="{FF2B5EF4-FFF2-40B4-BE49-F238E27FC236}">
                <a16:creationId xmlns:a16="http://schemas.microsoft.com/office/drawing/2014/main" id="{58D5AEB7-61F7-8706-BD33-700EE3420143}"/>
              </a:ext>
            </a:extLst>
          </p:cNvPr>
          <p:cNvSpPr txBox="1"/>
          <p:nvPr/>
        </p:nvSpPr>
        <p:spPr>
          <a:xfrm>
            <a:off x="2804318" y="3145918"/>
            <a:ext cx="2122796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41 493</a:t>
            </a:r>
          </a:p>
        </p:txBody>
      </p:sp>
      <p:sp>
        <p:nvSpPr>
          <p:cNvPr id="94" name="Text Box 29">
            <a:extLst>
              <a:ext uri="{FF2B5EF4-FFF2-40B4-BE49-F238E27FC236}">
                <a16:creationId xmlns:a16="http://schemas.microsoft.com/office/drawing/2014/main" id="{31CCD018-89CC-C7CC-24D1-46CC367FC361}"/>
              </a:ext>
            </a:extLst>
          </p:cNvPr>
          <p:cNvSpPr txBox="1"/>
          <p:nvPr/>
        </p:nvSpPr>
        <p:spPr>
          <a:xfrm>
            <a:off x="6482078" y="1780222"/>
            <a:ext cx="197530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79 363</a:t>
            </a:r>
          </a:p>
        </p:txBody>
      </p:sp>
      <p:sp>
        <p:nvSpPr>
          <p:cNvPr id="95" name="Text Box 31">
            <a:extLst>
              <a:ext uri="{FF2B5EF4-FFF2-40B4-BE49-F238E27FC236}">
                <a16:creationId xmlns:a16="http://schemas.microsoft.com/office/drawing/2014/main" id="{27B591D7-F79E-BF09-9490-F6429CCA945F}"/>
              </a:ext>
            </a:extLst>
          </p:cNvPr>
          <p:cNvSpPr txBox="1"/>
          <p:nvPr/>
        </p:nvSpPr>
        <p:spPr>
          <a:xfrm>
            <a:off x="6482079" y="2512912"/>
            <a:ext cx="199722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5 819</a:t>
            </a:r>
          </a:p>
        </p:txBody>
      </p:sp>
      <p:sp>
        <p:nvSpPr>
          <p:cNvPr id="96" name="Text Box 32">
            <a:extLst>
              <a:ext uri="{FF2B5EF4-FFF2-40B4-BE49-F238E27FC236}">
                <a16:creationId xmlns:a16="http://schemas.microsoft.com/office/drawing/2014/main" id="{3A9E15CF-67CA-F7F8-7E4C-3184C76043CF}"/>
              </a:ext>
            </a:extLst>
          </p:cNvPr>
          <p:cNvSpPr txBox="1"/>
          <p:nvPr/>
        </p:nvSpPr>
        <p:spPr>
          <a:xfrm>
            <a:off x="6101078" y="2161222"/>
            <a:ext cx="763627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97" name="Line 33">
            <a:extLst>
              <a:ext uri="{FF2B5EF4-FFF2-40B4-BE49-F238E27FC236}">
                <a16:creationId xmlns:a16="http://schemas.microsoft.com/office/drawing/2014/main" id="{752D0995-60B4-9142-8C87-D30016056B22}"/>
              </a:ext>
            </a:extLst>
          </p:cNvPr>
          <p:cNvSpPr/>
          <p:nvPr/>
        </p:nvSpPr>
        <p:spPr>
          <a:xfrm>
            <a:off x="6267313" y="3200277"/>
            <a:ext cx="2036338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8" name="Text Box 29">
            <a:extLst>
              <a:ext uri="{FF2B5EF4-FFF2-40B4-BE49-F238E27FC236}">
                <a16:creationId xmlns:a16="http://schemas.microsoft.com/office/drawing/2014/main" id="{01AB8219-F3CD-60F4-5ACB-22C6ABC88A01}"/>
              </a:ext>
            </a:extLst>
          </p:cNvPr>
          <p:cNvSpPr txBox="1"/>
          <p:nvPr/>
        </p:nvSpPr>
        <p:spPr>
          <a:xfrm>
            <a:off x="11177113" y="1780222"/>
            <a:ext cx="197530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34 635</a:t>
            </a:r>
          </a:p>
        </p:txBody>
      </p:sp>
      <p:sp>
        <p:nvSpPr>
          <p:cNvPr id="99" name="Text Box 31">
            <a:extLst>
              <a:ext uri="{FF2B5EF4-FFF2-40B4-BE49-F238E27FC236}">
                <a16:creationId xmlns:a16="http://schemas.microsoft.com/office/drawing/2014/main" id="{127BF023-2A89-3BA1-C4FA-D49A85EC604A}"/>
              </a:ext>
            </a:extLst>
          </p:cNvPr>
          <p:cNvSpPr txBox="1"/>
          <p:nvPr/>
        </p:nvSpPr>
        <p:spPr>
          <a:xfrm>
            <a:off x="11177114" y="2512912"/>
            <a:ext cx="199722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927</a:t>
            </a:r>
          </a:p>
        </p:txBody>
      </p:sp>
      <p:sp>
        <p:nvSpPr>
          <p:cNvPr id="100" name="Text Box 32">
            <a:extLst>
              <a:ext uri="{FF2B5EF4-FFF2-40B4-BE49-F238E27FC236}">
                <a16:creationId xmlns:a16="http://schemas.microsoft.com/office/drawing/2014/main" id="{59DB3B57-7194-9E03-FD2B-04E49BA83A9D}"/>
              </a:ext>
            </a:extLst>
          </p:cNvPr>
          <p:cNvSpPr txBox="1"/>
          <p:nvPr/>
        </p:nvSpPr>
        <p:spPr>
          <a:xfrm>
            <a:off x="10796113" y="2161222"/>
            <a:ext cx="763627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101" name="Line 33">
            <a:extLst>
              <a:ext uri="{FF2B5EF4-FFF2-40B4-BE49-F238E27FC236}">
                <a16:creationId xmlns:a16="http://schemas.microsoft.com/office/drawing/2014/main" id="{C6740F8A-E28E-9F9B-DF2F-F346D83BF0F3}"/>
              </a:ext>
            </a:extLst>
          </p:cNvPr>
          <p:cNvSpPr/>
          <p:nvPr/>
        </p:nvSpPr>
        <p:spPr>
          <a:xfrm>
            <a:off x="10962348" y="3200277"/>
            <a:ext cx="2036338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6" name="Text Box 35">
            <a:extLst>
              <a:ext uri="{FF2B5EF4-FFF2-40B4-BE49-F238E27FC236}">
                <a16:creationId xmlns:a16="http://schemas.microsoft.com/office/drawing/2014/main" id="{0693CA8C-61D0-17C1-9E68-B90FD013EF47}"/>
              </a:ext>
            </a:extLst>
          </p:cNvPr>
          <p:cNvSpPr txBox="1"/>
          <p:nvPr/>
        </p:nvSpPr>
        <p:spPr>
          <a:xfrm>
            <a:off x="6477069" y="3238601"/>
            <a:ext cx="2297044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73 544</a:t>
            </a:r>
          </a:p>
        </p:txBody>
      </p:sp>
      <p:sp>
        <p:nvSpPr>
          <p:cNvPr id="107" name="Text Box 35">
            <a:extLst>
              <a:ext uri="{FF2B5EF4-FFF2-40B4-BE49-F238E27FC236}">
                <a16:creationId xmlns:a16="http://schemas.microsoft.com/office/drawing/2014/main" id="{79B1C884-C564-27B1-D597-6CC0D918C69B}"/>
              </a:ext>
            </a:extLst>
          </p:cNvPr>
          <p:cNvSpPr txBox="1"/>
          <p:nvPr/>
        </p:nvSpPr>
        <p:spPr>
          <a:xfrm>
            <a:off x="11181695" y="3145917"/>
            <a:ext cx="2100376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33 708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CC3F933-AC43-0CC3-6F51-F1B798D0B0DE}"/>
              </a:ext>
            </a:extLst>
          </p:cNvPr>
          <p:cNvGrpSpPr/>
          <p:nvPr/>
        </p:nvGrpSpPr>
        <p:grpSpPr>
          <a:xfrm>
            <a:off x="662910" y="4511612"/>
            <a:ext cx="5438168" cy="773787"/>
            <a:chOff x="1470819" y="1943100"/>
            <a:chExt cx="4767739" cy="77378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B2C2FAF-6D37-5361-FFF7-54E31A7C3843}"/>
                </a:ext>
              </a:extLst>
            </p:cNvPr>
            <p:cNvGrpSpPr/>
            <p:nvPr/>
          </p:nvGrpSpPr>
          <p:grpSpPr>
            <a:xfrm>
              <a:off x="1470819" y="1943100"/>
              <a:ext cx="533884" cy="769441"/>
              <a:chOff x="1737519" y="1943100"/>
              <a:chExt cx="533884" cy="769441"/>
            </a:xfrm>
          </p:grpSpPr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6838E17A-FB4A-5D74-908C-03EB899BBA70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3CFD7781-5F61-BF22-AFD3-4A556B81FBE0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6679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803CDC0B-15E0-9670-CDC8-6BA7BF172DAF}"/>
                </a:ext>
              </a:extLst>
            </p:cNvPr>
            <p:cNvSpPr txBox="1"/>
            <p:nvPr/>
          </p:nvSpPr>
          <p:spPr>
            <a:xfrm>
              <a:off x="2118519" y="1947446"/>
              <a:ext cx="4120039" cy="769441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" name="Text Box 29">
            <a:extLst>
              <a:ext uri="{FF2B5EF4-FFF2-40B4-BE49-F238E27FC236}">
                <a16:creationId xmlns:a16="http://schemas.microsoft.com/office/drawing/2014/main" id="{FE6DA31C-5E75-F05F-A698-B8DE63BD6FDC}"/>
              </a:ext>
            </a:extLst>
          </p:cNvPr>
          <p:cNvSpPr txBox="1"/>
          <p:nvPr/>
        </p:nvSpPr>
        <p:spPr>
          <a:xfrm>
            <a:off x="1275253" y="5426012"/>
            <a:ext cx="16061831" cy="193899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75 046 – 32 638			16 519 – 8 245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80" grpId="0"/>
      <p:bldP spid="94" grpId="0"/>
      <p:bldP spid="95" grpId="0"/>
      <p:bldP spid="96" grpId="0"/>
      <p:bldP spid="98" grpId="0"/>
      <p:bldP spid="99" grpId="0"/>
      <p:bldP spid="100" grpId="0"/>
      <p:bldP spid="106" grpId="0"/>
      <p:bldP spid="107" grpId="0"/>
      <p:bldP spid="1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137319" y="533400"/>
            <a:ext cx="5427401" cy="773787"/>
            <a:chOff x="1470819" y="1943100"/>
            <a:chExt cx="4767739" cy="773787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884" cy="769441"/>
              <a:chOff x="1737519" y="1943100"/>
              <a:chExt cx="533884" cy="76944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6679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4120039" cy="769441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749662" y="1359875"/>
            <a:ext cx="14856257" cy="4154984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8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8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latin typeface="Times New Roman" panose="02020603050405020304" pitchFamily="18" charset="0"/>
              </a:rPr>
              <a:t>	75 046 – 32 638			16 519 – 8 245</a:t>
            </a:r>
          </a:p>
        </p:txBody>
      </p:sp>
      <p:sp>
        <p:nvSpPr>
          <p:cNvPr id="36" name="Text Box 29">
            <a:extLst>
              <a:ext uri="{FF2B5EF4-FFF2-40B4-BE49-F238E27FC236}">
                <a16:creationId xmlns:a16="http://schemas.microsoft.com/office/drawing/2014/main" id="{59C52E7A-9F2B-D092-5B6B-79CD7345C292}"/>
              </a:ext>
            </a:extLst>
          </p:cNvPr>
          <p:cNvSpPr txBox="1"/>
          <p:nvPr/>
        </p:nvSpPr>
        <p:spPr>
          <a:xfrm>
            <a:off x="3047927" y="2152971"/>
            <a:ext cx="197139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97 358</a:t>
            </a: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E2DF2318-FE30-BF40-03B0-8A2F473EE547}"/>
              </a:ext>
            </a:extLst>
          </p:cNvPr>
          <p:cNvSpPr txBox="1"/>
          <p:nvPr/>
        </p:nvSpPr>
        <p:spPr>
          <a:xfrm>
            <a:off x="3047928" y="2885661"/>
            <a:ext cx="199326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89 263</a:t>
            </a:r>
          </a:p>
        </p:txBody>
      </p:sp>
      <p:sp>
        <p:nvSpPr>
          <p:cNvPr id="38" name="Text Box 32">
            <a:extLst>
              <a:ext uri="{FF2B5EF4-FFF2-40B4-BE49-F238E27FC236}">
                <a16:creationId xmlns:a16="http://schemas.microsoft.com/office/drawing/2014/main" id="{516A1B07-EE86-AE8E-337F-DA20B39C7EB3}"/>
              </a:ext>
            </a:extLst>
          </p:cNvPr>
          <p:cNvSpPr txBox="1"/>
          <p:nvPr/>
        </p:nvSpPr>
        <p:spPr>
          <a:xfrm>
            <a:off x="2666927" y="2533971"/>
            <a:ext cx="762115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39" name="Line 33">
            <a:extLst>
              <a:ext uri="{FF2B5EF4-FFF2-40B4-BE49-F238E27FC236}">
                <a16:creationId xmlns:a16="http://schemas.microsoft.com/office/drawing/2014/main" id="{26B9F959-5E96-1292-C9D2-2A8585F5FCB7}"/>
              </a:ext>
            </a:extLst>
          </p:cNvPr>
          <p:cNvSpPr/>
          <p:nvPr/>
        </p:nvSpPr>
        <p:spPr>
          <a:xfrm>
            <a:off x="2833162" y="3573026"/>
            <a:ext cx="2032306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" name="Text Box 35">
            <a:extLst>
              <a:ext uri="{FF2B5EF4-FFF2-40B4-BE49-F238E27FC236}">
                <a16:creationId xmlns:a16="http://schemas.microsoft.com/office/drawing/2014/main" id="{FC7C7D87-6B86-02B2-C298-1DC579766777}"/>
              </a:ext>
            </a:extLst>
          </p:cNvPr>
          <p:cNvSpPr txBox="1"/>
          <p:nvPr/>
        </p:nvSpPr>
        <p:spPr>
          <a:xfrm>
            <a:off x="3047926" y="3546289"/>
            <a:ext cx="211859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8 095</a:t>
            </a: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16F08BBE-4BAF-61CA-7C84-A6DF72314F05}"/>
              </a:ext>
            </a:extLst>
          </p:cNvPr>
          <p:cNvSpPr txBox="1"/>
          <p:nvPr/>
        </p:nvSpPr>
        <p:spPr>
          <a:xfrm>
            <a:off x="10174683" y="2043055"/>
            <a:ext cx="197139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56 492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:a16="http://schemas.microsoft.com/office/drawing/2014/main" id="{3C821B39-C7CC-4C2A-9E09-09C60619BB1C}"/>
              </a:ext>
            </a:extLst>
          </p:cNvPr>
          <p:cNvSpPr txBox="1"/>
          <p:nvPr/>
        </p:nvSpPr>
        <p:spPr>
          <a:xfrm>
            <a:off x="10174684" y="2775745"/>
            <a:ext cx="199326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56</a:t>
            </a:r>
          </a:p>
        </p:txBody>
      </p:sp>
      <p:sp>
        <p:nvSpPr>
          <p:cNvPr id="43" name="Text Box 32">
            <a:extLst>
              <a:ext uri="{FF2B5EF4-FFF2-40B4-BE49-F238E27FC236}">
                <a16:creationId xmlns:a16="http://schemas.microsoft.com/office/drawing/2014/main" id="{4592A1B4-6812-6275-6B14-E761CECF71D0}"/>
              </a:ext>
            </a:extLst>
          </p:cNvPr>
          <p:cNvSpPr txBox="1"/>
          <p:nvPr/>
        </p:nvSpPr>
        <p:spPr>
          <a:xfrm>
            <a:off x="9793683" y="2424055"/>
            <a:ext cx="762115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4" name="Line 33">
            <a:extLst>
              <a:ext uri="{FF2B5EF4-FFF2-40B4-BE49-F238E27FC236}">
                <a16:creationId xmlns:a16="http://schemas.microsoft.com/office/drawing/2014/main" id="{C3BECFAE-6049-E22C-830C-7F1D207A0F5F}"/>
              </a:ext>
            </a:extLst>
          </p:cNvPr>
          <p:cNvSpPr/>
          <p:nvPr/>
        </p:nvSpPr>
        <p:spPr>
          <a:xfrm>
            <a:off x="9959918" y="3463110"/>
            <a:ext cx="2032306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" name="Text Box 35">
            <a:extLst>
              <a:ext uri="{FF2B5EF4-FFF2-40B4-BE49-F238E27FC236}">
                <a16:creationId xmlns:a16="http://schemas.microsoft.com/office/drawing/2014/main" id="{89EEDCB0-1453-D1F9-A360-0C9DDBDBAA27}"/>
              </a:ext>
            </a:extLst>
          </p:cNvPr>
          <p:cNvSpPr txBox="1"/>
          <p:nvPr/>
        </p:nvSpPr>
        <p:spPr>
          <a:xfrm>
            <a:off x="10169674" y="3501434"/>
            <a:ext cx="2292496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56 436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DB3F84CD-A402-EC9D-EEC8-DC78A4F8E750}"/>
              </a:ext>
            </a:extLst>
          </p:cNvPr>
          <p:cNvSpPr txBox="1"/>
          <p:nvPr/>
        </p:nvSpPr>
        <p:spPr>
          <a:xfrm>
            <a:off x="3207379" y="5467325"/>
            <a:ext cx="197139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75 046</a:t>
            </a:r>
          </a:p>
        </p:txBody>
      </p:sp>
      <p:sp>
        <p:nvSpPr>
          <p:cNvPr id="47" name="Text Box 31">
            <a:extLst>
              <a:ext uri="{FF2B5EF4-FFF2-40B4-BE49-F238E27FC236}">
                <a16:creationId xmlns:a16="http://schemas.microsoft.com/office/drawing/2014/main" id="{01EF000B-9B6F-A220-3AD2-B7CBD14DBF39}"/>
              </a:ext>
            </a:extLst>
          </p:cNvPr>
          <p:cNvSpPr txBox="1"/>
          <p:nvPr/>
        </p:nvSpPr>
        <p:spPr>
          <a:xfrm>
            <a:off x="3207380" y="6200015"/>
            <a:ext cx="199326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32 638</a:t>
            </a:r>
          </a:p>
        </p:txBody>
      </p:sp>
      <p:sp>
        <p:nvSpPr>
          <p:cNvPr id="48" name="Text Box 32">
            <a:extLst>
              <a:ext uri="{FF2B5EF4-FFF2-40B4-BE49-F238E27FC236}">
                <a16:creationId xmlns:a16="http://schemas.microsoft.com/office/drawing/2014/main" id="{CC853B90-FD97-5FEF-659A-67AD93E21E90}"/>
              </a:ext>
            </a:extLst>
          </p:cNvPr>
          <p:cNvSpPr txBox="1"/>
          <p:nvPr/>
        </p:nvSpPr>
        <p:spPr>
          <a:xfrm>
            <a:off x="2826379" y="5848325"/>
            <a:ext cx="762115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7CA9C050-3FDB-9C4D-E327-98932AE7C1FF}"/>
              </a:ext>
            </a:extLst>
          </p:cNvPr>
          <p:cNvSpPr/>
          <p:nvPr/>
        </p:nvSpPr>
        <p:spPr>
          <a:xfrm>
            <a:off x="2992614" y="6887380"/>
            <a:ext cx="2032306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" name="Text Box 35">
            <a:extLst>
              <a:ext uri="{FF2B5EF4-FFF2-40B4-BE49-F238E27FC236}">
                <a16:creationId xmlns:a16="http://schemas.microsoft.com/office/drawing/2014/main" id="{FC3D90C9-2F3B-AFAF-B867-F691C102EB64}"/>
              </a:ext>
            </a:extLst>
          </p:cNvPr>
          <p:cNvSpPr txBox="1"/>
          <p:nvPr/>
        </p:nvSpPr>
        <p:spPr>
          <a:xfrm>
            <a:off x="3207378" y="6860643"/>
            <a:ext cx="211859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42 408</a:t>
            </a:r>
          </a:p>
        </p:txBody>
      </p:sp>
      <p:sp>
        <p:nvSpPr>
          <p:cNvPr id="51" name="Text Box 29">
            <a:extLst>
              <a:ext uri="{FF2B5EF4-FFF2-40B4-BE49-F238E27FC236}">
                <a16:creationId xmlns:a16="http://schemas.microsoft.com/office/drawing/2014/main" id="{B7ED0FE3-6148-3BD9-D7BE-B4107303806E}"/>
              </a:ext>
            </a:extLst>
          </p:cNvPr>
          <p:cNvSpPr txBox="1"/>
          <p:nvPr/>
        </p:nvSpPr>
        <p:spPr>
          <a:xfrm>
            <a:off x="10317876" y="5381674"/>
            <a:ext cx="197139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16 519</a:t>
            </a:r>
          </a:p>
        </p:txBody>
      </p:sp>
      <p:sp>
        <p:nvSpPr>
          <p:cNvPr id="52" name="Text Box 31">
            <a:extLst>
              <a:ext uri="{FF2B5EF4-FFF2-40B4-BE49-F238E27FC236}">
                <a16:creationId xmlns:a16="http://schemas.microsoft.com/office/drawing/2014/main" id="{4EC11B18-AFA0-E3D3-E8F4-9FAF963EC63B}"/>
              </a:ext>
            </a:extLst>
          </p:cNvPr>
          <p:cNvSpPr txBox="1"/>
          <p:nvPr/>
        </p:nvSpPr>
        <p:spPr>
          <a:xfrm>
            <a:off x="10317877" y="6114364"/>
            <a:ext cx="199326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8 245</a:t>
            </a:r>
          </a:p>
        </p:txBody>
      </p:sp>
      <p:sp>
        <p:nvSpPr>
          <p:cNvPr id="53" name="Text Box 32">
            <a:extLst>
              <a:ext uri="{FF2B5EF4-FFF2-40B4-BE49-F238E27FC236}">
                <a16:creationId xmlns:a16="http://schemas.microsoft.com/office/drawing/2014/main" id="{01EE6055-E275-0CBD-DE44-724DFB1AEC70}"/>
              </a:ext>
            </a:extLst>
          </p:cNvPr>
          <p:cNvSpPr txBox="1"/>
          <p:nvPr/>
        </p:nvSpPr>
        <p:spPr>
          <a:xfrm>
            <a:off x="9936876" y="5762674"/>
            <a:ext cx="762115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54" name="Line 33">
            <a:extLst>
              <a:ext uri="{FF2B5EF4-FFF2-40B4-BE49-F238E27FC236}">
                <a16:creationId xmlns:a16="http://schemas.microsoft.com/office/drawing/2014/main" id="{C8758472-B4BA-D12A-7A4D-CBC33DEB8A9B}"/>
              </a:ext>
            </a:extLst>
          </p:cNvPr>
          <p:cNvSpPr/>
          <p:nvPr/>
        </p:nvSpPr>
        <p:spPr>
          <a:xfrm>
            <a:off x="10103111" y="6801729"/>
            <a:ext cx="2032306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5" name="Text Box 35">
            <a:extLst>
              <a:ext uri="{FF2B5EF4-FFF2-40B4-BE49-F238E27FC236}">
                <a16:creationId xmlns:a16="http://schemas.microsoft.com/office/drawing/2014/main" id="{11E3E5FA-3BE4-EA88-74E6-A10D1C08B66F}"/>
              </a:ext>
            </a:extLst>
          </p:cNvPr>
          <p:cNvSpPr txBox="1"/>
          <p:nvPr/>
        </p:nvSpPr>
        <p:spPr>
          <a:xfrm>
            <a:off x="10312867" y="6840053"/>
            <a:ext cx="2292496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8 274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518319" y="685800"/>
            <a:ext cx="6414022" cy="773787"/>
            <a:chOff x="1470819" y="1943100"/>
            <a:chExt cx="6414022" cy="77378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884" cy="769441"/>
              <a:chOff x="1737519" y="1943100"/>
              <a:chExt cx="533884" cy="76944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6679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766322" cy="769441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4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83365" y="1925333"/>
            <a:ext cx="10318530" cy="2123658"/>
          </a:xfrm>
          <a:prstGeom prst="rect">
            <a:avLst/>
          </a:prstGeom>
          <a:solidFill>
            <a:srgbClr val="FFCDFF"/>
          </a:solidFill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   13 000 – 6 000 = ?</a:t>
            </a:r>
          </a:p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 13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– 6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= 7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		 13 000 – 6 000 = 7 000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B3C478AA-7849-8AB1-C410-9BAD27F8B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119" y="4819075"/>
            <a:ext cx="5257800" cy="3070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15 000 – 7000 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12 000 – 5 000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17 000 – 8 000</a:t>
            </a: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1C312CC5-07FD-4857-69BE-65048C8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5719" y="5000891"/>
            <a:ext cx="2092354" cy="82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8 000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id="{A4E8FF63-8020-E045-715D-179D4B7F2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8835" y="6004907"/>
            <a:ext cx="2092354" cy="82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7 000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3D4DF4D9-4F4C-0FAE-C034-563012C3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5719" y="7020398"/>
            <a:ext cx="2092354" cy="82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9 000</a:t>
            </a: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42CBCC6B-1B17-BABC-2BE6-B7DDF9FC8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9098960" y="4285360"/>
            <a:ext cx="3429068" cy="67019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D484773-F3A0-27BA-7EC6-4262D6CB3C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5445612" y="4283071"/>
            <a:ext cx="3749045" cy="628338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0" y="712937"/>
            <a:ext cx="16200034" cy="1758672"/>
            <a:chOff x="1470819" y="1943100"/>
            <a:chExt cx="16200034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552334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ba tháng đầu năm, một nhà máy sản xuất đồ chơi đã sản xuất được 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24 500 xe ô tô. Tháng 1 nhà máy bán đi 10 600 xe ô tô, tháng 2 nhà máy bán đi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9 500 xe ô tô. Hỏi nhà máy còn lại bao nhiêu xe ô tô đồ chơi?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899319" y="2720366"/>
            <a:ext cx="140516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1112505" y="5813657"/>
            <a:ext cx="153392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– 10 600 = 13 900 (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13 900 – 9 500 = 4 400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4 400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F6300B-0B9B-FE01-3EED-C8165FCAD31D}"/>
              </a:ext>
            </a:extLst>
          </p:cNvPr>
          <p:cNvSpPr txBox="1"/>
          <p:nvPr/>
        </p:nvSpPr>
        <p:spPr>
          <a:xfrm>
            <a:off x="331538" y="3862148"/>
            <a:ext cx="523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EAF419-466D-0641-B13D-7447ECA1E0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>
            <a:off x="5403813" y="3714445"/>
            <a:ext cx="10650612" cy="62833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AFF10AD2-9DB1-77FE-0DC8-14D1C7034499}"/>
              </a:ext>
            </a:extLst>
          </p:cNvPr>
          <p:cNvGrpSpPr/>
          <p:nvPr/>
        </p:nvGrpSpPr>
        <p:grpSpPr>
          <a:xfrm>
            <a:off x="5565676" y="4177083"/>
            <a:ext cx="10186959" cy="310307"/>
            <a:chOff x="2956719" y="5780114"/>
            <a:chExt cx="7620000" cy="46828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D1F6BEA-A465-9001-EF3A-4ECD47644FAF}"/>
                </a:ext>
              </a:extLst>
            </p:cNvPr>
            <p:cNvCxnSpPr/>
            <p:nvPr/>
          </p:nvCxnSpPr>
          <p:spPr>
            <a:xfrm>
              <a:off x="295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39FB8C0-7BD3-3894-F166-64EEEBD877CF}"/>
                </a:ext>
              </a:extLst>
            </p:cNvPr>
            <p:cNvCxnSpPr/>
            <p:nvPr/>
          </p:nvCxnSpPr>
          <p:spPr>
            <a:xfrm>
              <a:off x="1057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F875E07-A062-DC1B-A10D-E666D8CAB31D}"/>
                </a:ext>
              </a:extLst>
            </p:cNvPr>
            <p:cNvCxnSpPr>
              <a:cxnSpLocks/>
            </p:cNvCxnSpPr>
            <p:nvPr/>
          </p:nvCxnSpPr>
          <p:spPr>
            <a:xfrm>
              <a:off x="2956719" y="6014257"/>
              <a:ext cx="762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B406509-C46D-A1FD-A7AE-47EF277A1B9B}"/>
              </a:ext>
            </a:extLst>
          </p:cNvPr>
          <p:cNvSpPr txBox="1"/>
          <p:nvPr/>
        </p:nvSpPr>
        <p:spPr>
          <a:xfrm>
            <a:off x="9104595" y="3270244"/>
            <a:ext cx="3109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AE5742-A1B2-F4DA-5647-7B53128A5752}"/>
              </a:ext>
            </a:extLst>
          </p:cNvPr>
          <p:cNvSpPr txBox="1"/>
          <p:nvPr/>
        </p:nvSpPr>
        <p:spPr>
          <a:xfrm>
            <a:off x="5765574" y="4723299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84750C-E10E-DE41-22B3-EABF252D2543}"/>
              </a:ext>
            </a:extLst>
          </p:cNvPr>
          <p:cNvSpPr txBox="1"/>
          <p:nvPr/>
        </p:nvSpPr>
        <p:spPr>
          <a:xfrm>
            <a:off x="9418923" y="476744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C1C4B1F-5C7E-812E-EB5F-143CA89DC964}"/>
              </a:ext>
            </a:extLst>
          </p:cNvPr>
          <p:cNvCxnSpPr>
            <a:cxnSpLocks/>
          </p:cNvCxnSpPr>
          <p:nvPr/>
        </p:nvCxnSpPr>
        <p:spPr>
          <a:xfrm>
            <a:off x="9133057" y="4163542"/>
            <a:ext cx="0" cy="3810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FD05E73-7CD1-77CA-FCD5-6D744AF51C8B}"/>
              </a:ext>
            </a:extLst>
          </p:cNvPr>
          <p:cNvCxnSpPr>
            <a:cxnSpLocks/>
          </p:cNvCxnSpPr>
          <p:nvPr/>
        </p:nvCxnSpPr>
        <p:spPr>
          <a:xfrm>
            <a:off x="12488868" y="4147108"/>
            <a:ext cx="0" cy="44609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C4EB0BEB-AF6C-4B9C-BDCE-3E99B1226B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12407818" y="4327288"/>
            <a:ext cx="3344817" cy="670197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05ED56C-1AD8-D124-9408-D43B7994D116}"/>
              </a:ext>
            </a:extLst>
          </p:cNvPr>
          <p:cNvSpPr txBox="1"/>
          <p:nvPr/>
        </p:nvSpPr>
        <p:spPr>
          <a:xfrm>
            <a:off x="12671978" y="466399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573</Words>
  <Application>Microsoft Office PowerPoint</Application>
  <PresentationFormat>Custom</PresentationFormat>
  <Paragraphs>112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UVN Van Chuong Nang</vt:lpstr>
      <vt:lpstr>VNI-Avo</vt:lpstr>
      <vt:lpstr>Office Theme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156</cp:revision>
  <dcterms:created xsi:type="dcterms:W3CDTF">2022-07-10T01:37:20Z</dcterms:created>
  <dcterms:modified xsi:type="dcterms:W3CDTF">2023-03-29T08:42:07Z</dcterms:modified>
</cp:coreProperties>
</file>