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CỰ KHỐI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5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46919" y="10668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1430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519" y="2828805"/>
            <a:ext cx="4724400" cy="21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694</Words>
  <Application>Microsoft Office PowerPoint</Application>
  <PresentationFormat>Custom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anh đoàn</cp:lastModifiedBy>
  <cp:revision>163</cp:revision>
  <dcterms:created xsi:type="dcterms:W3CDTF">2022-07-10T01:37:20Z</dcterms:created>
  <dcterms:modified xsi:type="dcterms:W3CDTF">2025-04-07T09:36:14Z</dcterms:modified>
</cp:coreProperties>
</file>