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  <p:sldMasterId id="2147483719" r:id="rId5"/>
  </p:sldMasterIdLst>
  <p:notesMasterIdLst>
    <p:notesMasterId r:id="rId26"/>
  </p:notesMasterIdLst>
  <p:sldIdLst>
    <p:sldId id="2646" r:id="rId6"/>
    <p:sldId id="2648" r:id="rId7"/>
    <p:sldId id="310" r:id="rId8"/>
    <p:sldId id="321" r:id="rId9"/>
    <p:sldId id="376" r:id="rId10"/>
    <p:sldId id="2677" r:id="rId11"/>
    <p:sldId id="351" r:id="rId12"/>
    <p:sldId id="2653" r:id="rId13"/>
    <p:sldId id="2663" r:id="rId14"/>
    <p:sldId id="2678" r:id="rId15"/>
    <p:sldId id="2665" r:id="rId16"/>
    <p:sldId id="2679" r:id="rId17"/>
    <p:sldId id="2669" r:id="rId18"/>
    <p:sldId id="2634" r:id="rId19"/>
    <p:sldId id="2635" r:id="rId20"/>
    <p:sldId id="2637" r:id="rId21"/>
    <p:sldId id="2638" r:id="rId22"/>
    <p:sldId id="2671" r:id="rId23"/>
    <p:sldId id="2680" r:id="rId24"/>
    <p:sldId id="26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5410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0106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82734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11553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100860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27297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40756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9289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964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3632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3609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3581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9501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868748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82585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3024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335982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4233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862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1651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659409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8254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86CA2-343B-4680-BAC2-8DA33F947914}"/>
              </a:ext>
            </a:extLst>
          </p:cNvPr>
          <p:cNvSpPr txBox="1"/>
          <p:nvPr/>
        </p:nvSpPr>
        <p:spPr>
          <a:xfrm>
            <a:off x="2833675" y="1562518"/>
            <a:ext cx="718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70" y="2253916"/>
            <a:ext cx="3327859" cy="139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28513-1132-4DDC-990B-59D175BF2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94" y="3773547"/>
            <a:ext cx="708416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5956917" y="727969"/>
            <a:ext cx="623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100 = 3 400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400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6 378 – 2 549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6 378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2 549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13 - 5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5 624 – 4 718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5 624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5445" y="2664823"/>
            <a:ext cx="40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4 718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</a:t>
            </a:r>
            <a:r>
              <a:rPr lang="en-US" sz="6600" b="1" dirty="0">
                <a:solidFill>
                  <a:srgbClr val="FF0000"/>
                </a:solidFill>
                <a:latin typeface="Arial"/>
                <a:ea typeface="微软雅黑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4 628 – 719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4 628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719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16 - 7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150920"/>
            <a:ext cx="5659120" cy="106335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8 372 – 39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8 372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39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969901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1ACA8A-0207-4BBC-9F03-5D75B728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09" y="32168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707689" y="1010138"/>
            <a:ext cx="68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4 289 – 3 868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65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9 380 – 6 452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2 928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6 636 – 809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5 827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800</Words>
  <Application>Microsoft Office PowerPoint</Application>
  <PresentationFormat>Widescreen</PresentationFormat>
  <Paragraphs>144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等线</vt:lpstr>
      <vt:lpstr>Arial</vt:lpstr>
      <vt:lpstr>Bebas Neue</vt:lpstr>
      <vt:lpstr>Calibri</vt:lpstr>
      <vt:lpstr>Calibri Light</vt:lpstr>
      <vt:lpstr>Inter</vt:lpstr>
      <vt:lpstr>Karla</vt:lpstr>
      <vt:lpstr>Love Ya Like A Sister</vt:lpstr>
      <vt:lpstr>Orelega One</vt:lpstr>
      <vt:lpstr>SVN-Poky's</vt:lpstr>
      <vt:lpstr>Tahoma</vt:lpstr>
      <vt:lpstr>Times New Roman</vt:lpstr>
      <vt:lpstr>字魂59号-创粗黑</vt:lpstr>
      <vt:lpstr>14_Office Theme</vt:lpstr>
      <vt:lpstr>Office 主题​​</vt:lpstr>
      <vt:lpstr>2_Office Theme</vt:lpstr>
      <vt:lpstr>Organic Poultry Farm MK Campaign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2022-11-14T11:24:34Z</dcterms:created>
  <dcterms:modified xsi:type="dcterms:W3CDTF">2024-02-26T03:30:50Z</dcterms:modified>
</cp:coreProperties>
</file>