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8"/>
  </p:notesMasterIdLst>
  <p:sldIdLst>
    <p:sldId id="343" r:id="rId3"/>
    <p:sldId id="302" r:id="rId4"/>
    <p:sldId id="306" r:id="rId5"/>
    <p:sldId id="2635" r:id="rId6"/>
    <p:sldId id="284" r:id="rId7"/>
    <p:sldId id="271" r:id="rId8"/>
    <p:sldId id="280" r:id="rId9"/>
    <p:sldId id="336" r:id="rId10"/>
    <p:sldId id="2639" r:id="rId11"/>
    <p:sldId id="2644" r:id="rId12"/>
    <p:sldId id="262" r:id="rId13"/>
    <p:sldId id="339" r:id="rId14"/>
    <p:sldId id="338" r:id="rId15"/>
    <p:sldId id="264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8899-2B32-426F-8029-3E471E40B68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0DC3-A38D-4E12-96DB-79DC635B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5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3929F-653B-4373-BB01-E0DB745E8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08" y="-154413"/>
            <a:ext cx="1208145" cy="12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7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6CB03-10B2-4763-9CA3-09D20C71974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4" y="284921"/>
            <a:ext cx="1072300" cy="1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8A0480F-CBC5-46AC-B9E9-1FB2FB4C93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635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3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3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64858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KHỞI ĐỘNG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A7EC2C-97FC-4022-9510-E9C5AF85A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9" y="277883"/>
            <a:ext cx="5592683" cy="423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B6749B-731F-4C98-8A3D-92D6E3CE82F1}"/>
              </a:ext>
            </a:extLst>
          </p:cNvPr>
          <p:cNvGrpSpPr/>
          <p:nvPr/>
        </p:nvGrpSpPr>
        <p:grpSpPr>
          <a:xfrm>
            <a:off x="6829063" y="1287019"/>
            <a:ext cx="4955975" cy="1961994"/>
            <a:chOff x="6829063" y="1287019"/>
            <a:chExt cx="4955975" cy="1961994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F4E7F15A-366A-4279-A65C-52DA1FECF935}"/>
                </a:ext>
              </a:extLst>
            </p:cNvPr>
            <p:cNvSpPr/>
            <p:nvPr/>
          </p:nvSpPr>
          <p:spPr>
            <a:xfrm>
              <a:off x="6829063" y="1287019"/>
              <a:ext cx="4955975" cy="196199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B7584-CAE4-4C20-B0AA-486776880BDD}"/>
                </a:ext>
              </a:extLst>
            </p:cNvPr>
            <p:cNvSpPr txBox="1"/>
            <p:nvPr/>
          </p:nvSpPr>
          <p:spPr>
            <a:xfrm>
              <a:off x="7349922" y="1840371"/>
              <a:ext cx="4213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Mối liên hệ giữa diện tích ba hình này như thế nào?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3D8526-F032-4888-A486-BCB7B3661A88}"/>
              </a:ext>
            </a:extLst>
          </p:cNvPr>
          <p:cNvGrpSpPr/>
          <p:nvPr/>
        </p:nvGrpSpPr>
        <p:grpSpPr>
          <a:xfrm>
            <a:off x="1322364" y="4902517"/>
            <a:ext cx="7779435" cy="2182813"/>
            <a:chOff x="1322364" y="4902517"/>
            <a:chExt cx="7779434" cy="1690687"/>
          </a:xfrm>
          <a:solidFill>
            <a:schemeClr val="accent2"/>
          </a:solidFill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E1F4614B-3687-4C26-B34B-979CDC0A4E8D}"/>
                </a:ext>
              </a:extLst>
            </p:cNvPr>
            <p:cNvSpPr/>
            <p:nvPr/>
          </p:nvSpPr>
          <p:spPr>
            <a:xfrm>
              <a:off x="1322364" y="4902517"/>
              <a:ext cx="7779434" cy="169068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FCB9CC-866D-49D8-B527-0EA9A5CA2EDD}"/>
                </a:ext>
              </a:extLst>
            </p:cNvPr>
            <p:cNvSpPr txBox="1"/>
            <p:nvPr/>
          </p:nvSpPr>
          <p:spPr>
            <a:xfrm>
              <a:off x="1547449" y="5349904"/>
              <a:ext cx="6288256" cy="7866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bằng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tổng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hai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623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Hoạt</a:t>
            </a:r>
            <a:r>
              <a:rPr lang="en-US" sz="800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 </a:t>
            </a: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2677B9-A247-4F93-9588-56FC83A91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61" y="1464925"/>
            <a:ext cx="4303566" cy="3674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F14CA-FAF1-4DAC-A966-85695BC8E05A}"/>
              </a:ext>
            </a:extLst>
          </p:cNvPr>
          <p:cNvSpPr txBox="1"/>
          <p:nvPr/>
        </p:nvSpPr>
        <p:spPr>
          <a:xfrm>
            <a:off x="1412110" y="1287019"/>
            <a:ext cx="560678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1. So sánh diện tích hình tam giác ABC với diện tích hình tam giác ADC.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111048" y="507162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con vật nào dưới đây có diện tích lớn hơn?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1D02173-E52A-4019-B788-35C7D6BF4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0" y="1723525"/>
            <a:ext cx="5326573" cy="22233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AAD0B8F-D440-4599-B363-329257646DDF}"/>
              </a:ext>
            </a:extLst>
          </p:cNvPr>
          <p:cNvGrpSpPr/>
          <p:nvPr/>
        </p:nvGrpSpPr>
        <p:grpSpPr>
          <a:xfrm>
            <a:off x="1694922" y="4196107"/>
            <a:ext cx="5458232" cy="1801402"/>
            <a:chOff x="1694922" y="4196107"/>
            <a:chExt cx="5458232" cy="180140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64EB32C-585D-4DDF-94EF-6BBBAE721EFF}"/>
                </a:ext>
              </a:extLst>
            </p:cNvPr>
            <p:cNvSpPr/>
            <p:nvPr/>
          </p:nvSpPr>
          <p:spPr>
            <a:xfrm>
              <a:off x="1694922" y="4196107"/>
              <a:ext cx="5458232" cy="149863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49FD56-A782-42EB-B59C-18A76FB25021}"/>
                </a:ext>
              </a:extLst>
            </p:cNvPr>
            <p:cNvSpPr txBox="1"/>
            <p:nvPr/>
          </p:nvSpPr>
          <p:spPr>
            <a:xfrm>
              <a:off x="2824220" y="4427849"/>
              <a:ext cx="38312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Để so sánh diện tích của hai con vật em đã làm như thế nào?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02866" y="591155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sánh diện tích hình A với diện tích hình B?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E51D51-9682-43EA-B0DA-78E0116AE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31" y="1399987"/>
            <a:ext cx="5873273" cy="29172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291A4F-095E-400F-B47E-EBF1EEDAF6ED}"/>
              </a:ext>
            </a:extLst>
          </p:cNvPr>
          <p:cNvGrpSpPr/>
          <p:nvPr/>
        </p:nvGrpSpPr>
        <p:grpSpPr>
          <a:xfrm>
            <a:off x="1581333" y="3912242"/>
            <a:ext cx="3592547" cy="1145955"/>
            <a:chOff x="1581333" y="3912242"/>
            <a:chExt cx="3592547" cy="1145955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F1568A1-B41B-42DB-BFCF-580EA570917B}"/>
                </a:ext>
              </a:extLst>
            </p:cNvPr>
            <p:cNvSpPr/>
            <p:nvPr/>
          </p:nvSpPr>
          <p:spPr>
            <a:xfrm>
              <a:off x="1581333" y="3912242"/>
              <a:ext cx="3446214" cy="114595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3467F-9E0A-497C-A4C1-4363840B3299}"/>
                </a:ext>
              </a:extLst>
            </p:cNvPr>
            <p:cNvSpPr txBox="1"/>
            <p:nvPr/>
          </p:nvSpPr>
          <p:spPr>
            <a:xfrm>
              <a:off x="1862496" y="4135049"/>
              <a:ext cx="33113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dirty="0">
                  <a:solidFill>
                    <a:srgbClr val="C00000"/>
                  </a:solidFill>
                </a:rPr>
                <a:t>Hai hình có gì đặc biệt?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8BB7B-A257-463E-AA01-503840A0BA17}"/>
              </a:ext>
            </a:extLst>
          </p:cNvPr>
          <p:cNvGrpSpPr/>
          <p:nvPr/>
        </p:nvGrpSpPr>
        <p:grpSpPr>
          <a:xfrm>
            <a:off x="5455043" y="4560125"/>
            <a:ext cx="5107344" cy="1254282"/>
            <a:chOff x="5455043" y="4560125"/>
            <a:chExt cx="5107344" cy="1254282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7F033B30-6787-4872-9C82-083A7985812D}"/>
                </a:ext>
              </a:extLst>
            </p:cNvPr>
            <p:cNvSpPr/>
            <p:nvPr/>
          </p:nvSpPr>
          <p:spPr>
            <a:xfrm>
              <a:off x="5455043" y="4560125"/>
              <a:ext cx="5107344" cy="1254282"/>
            </a:xfrm>
            <a:prstGeom prst="cloud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CDC828-70E9-4891-970F-C84D5854A988}"/>
                </a:ext>
              </a:extLst>
            </p:cNvPr>
            <p:cNvSpPr txBox="1"/>
            <p:nvPr/>
          </p:nvSpPr>
          <p:spPr>
            <a:xfrm>
              <a:off x="6063890" y="4924684"/>
              <a:ext cx="4202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Em có nhận xét gì về diện tích hai hình A và B?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06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041221" y="3047172"/>
            <a:ext cx="10660791" cy="12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75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kumimoji="0" lang="en-US" sz="7500" b="0" i="0" u="none" strike="noStrike" kern="1200" cap="none" spc="0" normalizeH="0" baseline="0" noProof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B590B8-EF38-4057-B133-D9C577980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826" y="1801275"/>
            <a:ext cx="3394881" cy="3255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A312D2-230A-454C-B0C6-DCB6BBDFAF44}"/>
              </a:ext>
            </a:extLst>
          </p:cNvPr>
          <p:cNvSpPr txBox="1"/>
          <p:nvPr/>
        </p:nvSpPr>
        <p:spPr>
          <a:xfrm>
            <a:off x="1286868" y="1886624"/>
            <a:ext cx="63143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ham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vượt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C4260-A7F4-4F86-BE08-9E144BC6084E}"/>
              </a:ext>
            </a:extLst>
          </p:cNvPr>
          <p:cNvSpPr txBox="1"/>
          <p:nvPr/>
        </p:nvSpPr>
        <p:spPr>
          <a:xfrm>
            <a:off x="3292858" y="2456834"/>
            <a:ext cx="6088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vi-VN" sz="3600" b="1" noProof="0" dirty="0">
                <a:solidFill>
                  <a:srgbClr val="1D8387"/>
                </a:solidFill>
              </a:rPr>
              <a:t>Cách tính chu vi hình tam giác, hình tứ giác, hình chữ nhật và hình vuông?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D838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B513BD8-450D-48B0-965F-A1BAE0CE0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953098"/>
            <a:ext cx="1644665" cy="15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29D82F-79AB-478F-AB80-BCA4CFA26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612896" y="2622549"/>
            <a:ext cx="4005457" cy="3579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E7A5B-69B9-435F-9910-3C89D9AA87FA}"/>
              </a:ext>
            </a:extLst>
          </p:cNvPr>
          <p:cNvSpPr txBox="1"/>
          <p:nvPr/>
        </p:nvSpPr>
        <p:spPr>
          <a:xfrm>
            <a:off x="1320593" y="1299110"/>
            <a:ext cx="494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Voi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94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007235" y="35623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1898247" y="2674875"/>
            <a:ext cx="8866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9: Chu vi, diện tích một số hình phẳng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53706" y="3928033"/>
            <a:ext cx="1168460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51: Diện tích của một hình. Xăng-ti-mét vuông</a:t>
            </a:r>
            <a:endParaRPr lang="en-US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EFF21-77A8-4965-A9C5-3BFA509A1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23" y="2465748"/>
            <a:ext cx="5688061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9" y="267199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08CC5-8CE3-49BA-BCF1-73C37B96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86" y="462987"/>
            <a:ext cx="9479666" cy="4386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4BA59-6B6A-42AF-9B1F-A66FBB191880}"/>
              </a:ext>
            </a:extLst>
          </p:cNvPr>
          <p:cNvSpPr txBox="1"/>
          <p:nvPr/>
        </p:nvSpPr>
        <p:spPr>
          <a:xfrm>
            <a:off x="2905245" y="4924363"/>
            <a:ext cx="5914665" cy="13849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đang cầm gì trên tay?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nói điều gì? 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Theo em, bạn Mai nói đúng hay sai?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18821" y="399755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3DDE0-DA6D-40ED-B12D-34F66345A95C}"/>
              </a:ext>
            </a:extLst>
          </p:cNvPr>
          <p:cNvGrpSpPr/>
          <p:nvPr/>
        </p:nvGrpSpPr>
        <p:grpSpPr>
          <a:xfrm>
            <a:off x="2203418" y="4050288"/>
            <a:ext cx="2888390" cy="1944047"/>
            <a:chOff x="769459" y="3785927"/>
            <a:chExt cx="3264061" cy="113321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D3D6EF-CF95-4110-82EE-1A0CE583E7A7}"/>
                </a:ext>
              </a:extLst>
            </p:cNvPr>
            <p:cNvSpPr/>
            <p:nvPr/>
          </p:nvSpPr>
          <p:spPr>
            <a:xfrm>
              <a:off x="769459" y="3785927"/>
              <a:ext cx="3264061" cy="11332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883B27-C392-4C84-AD03-169E801D6EFB}"/>
                </a:ext>
              </a:extLst>
            </p:cNvPr>
            <p:cNvSpPr txBox="1"/>
            <p:nvPr/>
          </p:nvSpPr>
          <p:spPr>
            <a:xfrm>
              <a:off x="1094514" y="3946908"/>
              <a:ext cx="2835556" cy="69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Biển báo giao thông này có ý nghĩa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A4A7C7-60C0-4F98-9150-AF0BCA0DDF57}"/>
              </a:ext>
            </a:extLst>
          </p:cNvPr>
          <p:cNvGrpSpPr/>
          <p:nvPr/>
        </p:nvGrpSpPr>
        <p:grpSpPr>
          <a:xfrm>
            <a:off x="6676404" y="4063234"/>
            <a:ext cx="4047271" cy="1764795"/>
            <a:chOff x="7212699" y="3984224"/>
            <a:chExt cx="4047271" cy="17647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AD2DD0-F323-470F-AEAC-52471BC9BB39}"/>
                </a:ext>
              </a:extLst>
            </p:cNvPr>
            <p:cNvSpPr/>
            <p:nvPr/>
          </p:nvSpPr>
          <p:spPr>
            <a:xfrm>
              <a:off x="7212699" y="3984224"/>
              <a:ext cx="3706083" cy="17647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3DDDF0-29FC-40A0-9936-1CCB0C560F4C}"/>
                </a:ext>
              </a:extLst>
            </p:cNvPr>
            <p:cNvSpPr txBox="1"/>
            <p:nvPr/>
          </p:nvSpPr>
          <p:spPr>
            <a:xfrm>
              <a:off x="7880163" y="4448495"/>
              <a:ext cx="337980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Trong biển báo có những hình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654B7C5-F4B9-4D05-822F-7C0B47861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31" y="555585"/>
            <a:ext cx="3601911" cy="34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793FB9-5792-4361-85D3-3166D5947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48" y="369344"/>
            <a:ext cx="7766613" cy="4151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E3849-F8DF-4BA0-9E65-2608936D6DE0}"/>
              </a:ext>
            </a:extLst>
          </p:cNvPr>
          <p:cNvSpPr txBox="1"/>
          <p:nvPr/>
        </p:nvSpPr>
        <p:spPr>
          <a:xfrm>
            <a:off x="1688121" y="4726738"/>
            <a:ext cx="9186203" cy="18004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285750" indent="-285750">
              <a:buFontTx/>
              <a:buChar char="-"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278</Words>
  <Application>Microsoft Office PowerPoint</Application>
  <PresentationFormat>Widescreen</PresentationFormat>
  <Paragraphs>36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Coiny</vt:lpstr>
      <vt:lpstr>Times New Roman</vt:lpstr>
      <vt:lpstr>印品黑体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55</cp:revision>
  <dcterms:created xsi:type="dcterms:W3CDTF">2022-07-14T04:05:20Z</dcterms:created>
  <dcterms:modified xsi:type="dcterms:W3CDTF">2023-02-05T12:52:33Z</dcterms:modified>
</cp:coreProperties>
</file>