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 id="2147483688" r:id="rId4"/>
  </p:sldMasterIdLst>
  <p:notesMasterIdLst>
    <p:notesMasterId r:id="rId20"/>
  </p:notesMasterIdLst>
  <p:sldIdLst>
    <p:sldId id="295" r:id="rId5"/>
    <p:sldId id="257" r:id="rId6"/>
    <p:sldId id="287" r:id="rId7"/>
    <p:sldId id="279" r:id="rId8"/>
    <p:sldId id="2636" r:id="rId9"/>
    <p:sldId id="286" r:id="rId10"/>
    <p:sldId id="273" r:id="rId11"/>
    <p:sldId id="270" r:id="rId12"/>
    <p:sldId id="303" r:id="rId13"/>
    <p:sldId id="292" r:id="rId14"/>
    <p:sldId id="315" r:id="rId15"/>
    <p:sldId id="2638" r:id="rId16"/>
    <p:sldId id="274" r:id="rId17"/>
    <p:sldId id="2637"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3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72368-8F33-42C1-B318-F8A3D5825F35}" type="datetimeFigureOut">
              <a:rPr lang="en-US" smtClean="0"/>
              <a:t>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73FEC-9D53-4A7D-B89A-CD8D557BF58E}" type="slidenum">
              <a:rPr lang="en-US" smtClean="0"/>
              <a:t>‹#›</a:t>
            </a:fld>
            <a:endParaRPr lang="en-US"/>
          </a:p>
        </p:txBody>
      </p:sp>
    </p:spTree>
    <p:extLst>
      <p:ext uri="{BB962C8B-B14F-4D97-AF65-F5344CB8AC3E}">
        <p14:creationId xmlns:p14="http://schemas.microsoft.com/office/powerpoint/2010/main" val="99678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5656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894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9645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1313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207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651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470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052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09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716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50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113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180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152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6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735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3380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20485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87166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11933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7024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60304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37743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353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70725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940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661719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0718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9991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904517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40150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30213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303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79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531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137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471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42900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147868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83197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72746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017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8763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9568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0345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2023/2/5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526799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4.jpg"/><Relationship Id="rId4" Type="http://schemas.openxmlformats.org/officeDocument/2006/relationships/slideLayout" Target="../slideLayouts/slideLayout29.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pic>
        <p:nvPicPr>
          <p:cNvPr id="3" name="Picture 2" descr="Shape&#10;&#10;Description automatically generated with medium confidence">
            <a:extLst>
              <a:ext uri="{FF2B5EF4-FFF2-40B4-BE49-F238E27FC236}">
                <a16:creationId xmlns:a16="http://schemas.microsoft.com/office/drawing/2014/main" id="{B3A59B98-861E-4F8B-964C-2ECB3CE6C6A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9275" y="295275"/>
            <a:ext cx="1466552" cy="1466552"/>
          </a:xfrm>
          <a:prstGeom prst="rect">
            <a:avLst/>
          </a:prstGeom>
        </p:spPr>
      </p:pic>
    </p:spTree>
    <p:extLst>
      <p:ext uri="{BB962C8B-B14F-4D97-AF65-F5344CB8AC3E}">
        <p14:creationId xmlns:p14="http://schemas.microsoft.com/office/powerpoint/2010/main" val="255776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2023/2/5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pic>
        <p:nvPicPr>
          <p:cNvPr id="8" name="Picture 7">
            <a:extLst>
              <a:ext uri="{FF2B5EF4-FFF2-40B4-BE49-F238E27FC236}">
                <a16:creationId xmlns:a16="http://schemas.microsoft.com/office/drawing/2014/main" id="{6F5F6FC8-C1E9-4364-AFB1-1C48DBCE63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90094FA4-2543-4B5C-878C-E293A5710D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12378556-68EC-4C83-9B44-9B89F2B633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786468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DBF0C31A-11F6-4509-9C59-4DEAF70CB6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2023/2/5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365485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2853995-BB7E-4837-AB4E-A586C0DBB2C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spTree>
    <p:extLst>
      <p:ext uri="{BB962C8B-B14F-4D97-AF65-F5344CB8AC3E}">
        <p14:creationId xmlns:p14="http://schemas.microsoft.com/office/powerpoint/2010/main" val="26173875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31.png"/><Relationship Id="rId7" Type="http://schemas.openxmlformats.org/officeDocument/2006/relationships/image" Target="../media/image56.sv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55.png"/><Relationship Id="rId5" Type="http://schemas.openxmlformats.org/officeDocument/2006/relationships/image" Target="../media/image33.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2.png"/><Relationship Id="rId3" Type="http://schemas.openxmlformats.org/officeDocument/2006/relationships/image" Target="../media/image31.png"/><Relationship Id="rId7" Type="http://schemas.openxmlformats.org/officeDocument/2006/relationships/image" Target="../media/image59.svg"/><Relationship Id="rId12" Type="http://schemas.openxmlformats.org/officeDocument/2006/relationships/image" Target="../media/image61.sv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58.png"/><Relationship Id="rId11" Type="http://schemas.openxmlformats.org/officeDocument/2006/relationships/image" Target="../media/image60.png"/><Relationship Id="rId5" Type="http://schemas.openxmlformats.org/officeDocument/2006/relationships/image" Target="../media/image33.png"/><Relationship Id="rId10" Type="http://schemas.openxmlformats.org/officeDocument/2006/relationships/image" Target="../media/image57.jpeg"/><Relationship Id="rId4" Type="http://schemas.openxmlformats.org/officeDocument/2006/relationships/image" Target="../media/image24.png"/><Relationship Id="rId9" Type="http://schemas.openxmlformats.org/officeDocument/2006/relationships/image" Target="../media/image56.svg"/><Relationship Id="rId14" Type="http://schemas.openxmlformats.org/officeDocument/2006/relationships/image" Target="../media/image63.sv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4.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9.png"/><Relationship Id="rId7" Type="http://schemas.openxmlformats.org/officeDocument/2006/relationships/image" Target="../media/image33.png"/><Relationship Id="rId12"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48.png"/><Relationship Id="rId1" Type="http://schemas.openxmlformats.org/officeDocument/2006/relationships/slideLayout" Target="../slideLayouts/slideLayout16.xml"/><Relationship Id="rId6" Type="http://schemas.openxmlformats.org/officeDocument/2006/relationships/image" Target="../media/image24.png"/><Relationship Id="rId11" Type="http://schemas.openxmlformats.org/officeDocument/2006/relationships/image" Target="../media/image43.svg"/><Relationship Id="rId5" Type="http://schemas.openxmlformats.org/officeDocument/2006/relationships/image" Target="../media/image31.pn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28.png"/><Relationship Id="rId9" Type="http://schemas.openxmlformats.org/officeDocument/2006/relationships/image" Target="../media/image41.svg"/><Relationship Id="rId14"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7.jpe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3031" y="0"/>
            <a:ext cx="7771382" cy="7131809"/>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553" y="2868584"/>
            <a:ext cx="3906727" cy="3594812"/>
          </a:xfrm>
          <a:prstGeom prst="rect">
            <a:avLst/>
          </a:prstGeom>
        </p:spPr>
      </p:pic>
      <p:pic>
        <p:nvPicPr>
          <p:cNvPr id="10" name="图片 9">
            <a:extLst>
              <a:ext uri="{FF2B5EF4-FFF2-40B4-BE49-F238E27FC236}">
                <a16:creationId xmlns:a16="http://schemas.microsoft.com/office/drawing/2014/main" id="{9DCD99C7-E232-436A-A868-F213820D37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36424" y="535882"/>
            <a:ext cx="2316046" cy="2050472"/>
          </a:xfrm>
          <a:prstGeom prst="rect">
            <a:avLst/>
          </a:prstGeom>
        </p:spPr>
      </p:pic>
      <p:sp>
        <p:nvSpPr>
          <p:cNvPr id="11" name="TextBox 10">
            <a:extLst>
              <a:ext uri="{FF2B5EF4-FFF2-40B4-BE49-F238E27FC236}">
                <a16:creationId xmlns:a16="http://schemas.microsoft.com/office/drawing/2014/main" id="{F21064A7-E85C-4DBB-88AE-BF4CB21F8706}"/>
              </a:ext>
            </a:extLst>
          </p:cNvPr>
          <p:cNvSpPr txBox="1"/>
          <p:nvPr/>
        </p:nvSpPr>
        <p:spPr>
          <a:xfrm>
            <a:off x="6343651" y="3219450"/>
            <a:ext cx="359548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Xin </a:t>
            </a:r>
            <a:r>
              <a:rPr kumimoji="0" lang="en-US" sz="4800" b="0" i="0" u="none" strike="noStrike" kern="1200" cap="none" spc="0" normalizeH="0" baseline="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chào</a:t>
            </a:r>
            <a:r>
              <a:rPr kumimoji="0" lang="en-US" sz="4800" b="0" i="0" u="none" strike="noStrike" kern="1200" cap="none" spc="0" normalizeH="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a:t>
            </a:r>
            <a:r>
              <a:rPr kumimoji="0" lang="en-US" sz="4800" b="0" i="0" u="none" strike="noStrike" kern="1200" cap="none" spc="0" normalizeH="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các</a:t>
            </a:r>
            <a:r>
              <a:rPr kumimoji="0" lang="en-US" sz="4800" b="0" i="0" u="none" strike="noStrike" kern="1200" cap="none" spc="0" normalizeH="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a:t>
            </a:r>
            <a:r>
              <a:rPr kumimoji="0" lang="en-US" sz="4800" b="0" i="0" u="none" strike="noStrike" kern="1200" cap="none" spc="0" normalizeH="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em</a:t>
            </a:r>
            <a:endParaRPr kumimoji="0" lang="en-US" sz="48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297852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81016 -0.41088 L -0.81016 -0.41065 C -0.81029 -0.41019 -0.81081 -0.39584 -0.81159 -0.3926 C -0.8125 -0.38959 -0.81446 -0.38403 -0.81446 -0.3838 C -0.81472 -0.38218 -0.81485 -0.37986 -0.81524 -0.37824 C -0.8155 -0.37662 -0.81654 -0.3757 -0.81654 -0.37361 C -0.81719 -0.36875 -0.81693 -0.3632 -0.81732 -0.35811 C -0.81745 -0.35649 -0.81784 -0.35533 -0.81797 -0.35394 C -0.81823 -0.33149 -0.81849 -0.3088 -0.81875 -0.28635 C -0.81901 -0.27408 -0.81914 -0.26135 -0.8194 -0.24908 C -0.81953 -0.24746 -0.81979 -0.24607 -0.82019 -0.24491 C -0.82097 -0.24167 -0.82162 -0.2382 -0.82292 -0.23611 L -0.82513 -0.23334 C -0.82774 -0.22547 -0.82513 -0.23218 -0.82865 -0.22616 C -0.83216 -0.22014 -0.82917 -0.22292 -0.83295 -0.22037 C -0.8336 -0.21899 -0.83425 -0.21713 -0.83503 -0.21621 C -0.83568 -0.21528 -0.83659 -0.21551 -0.83711 -0.21459 C -0.83867 -0.21297 -0.84024 -0.21135 -0.84141 -0.20903 C -0.84206 -0.20741 -0.84271 -0.20556 -0.84349 -0.20463 C -0.84492 -0.20301 -0.84779 -0.20186 -0.84779 -0.20162 C -0.84844 -0.20024 -0.84909 -0.19838 -0.84987 -0.19769 C -0.8513 -0.19584 -0.85417 -0.19468 -0.85417 -0.19468 C -0.85547 -0.1919 -0.85677 -0.18889 -0.85834 -0.1875 C -0.85938 -0.18658 -0.86042 -0.18658 -0.8612 -0.18611 C -0.86211 -0.18542 -0.86276 -0.18496 -0.86341 -0.18449 C -0.86446 -0.18357 -0.86524 -0.18241 -0.86615 -0.18172 C -0.86849 -0.17963 -0.86927 -0.1801 -0.87188 -0.17894 C -0.87266 -0.17824 -0.87331 -0.17755 -0.87396 -0.17732 C -0.87539 -0.17662 -0.87696 -0.17639 -0.87826 -0.17593 C -0.87904 -0.17547 -0.87969 -0.17477 -0.88034 -0.17454 C -0.88125 -0.17385 -0.88229 -0.17361 -0.88321 -0.17315 C -0.88386 -0.17223 -0.8849 -0.1713 -0.88529 -0.17014 C -0.88581 -0.16899 -0.88581 -0.16713 -0.88607 -0.16598 C -0.88646 -0.16436 -0.88698 -0.16297 -0.88737 -0.16158 C -0.88763 -0.15787 -0.88789 -0.15394 -0.88815 -0.15024 C -0.88841 -0.14838 -0.8888 -0.14723 -0.8888 -0.14584 C -0.88933 -0.11899 -0.88894 -0.09236 -0.88959 -0.06551 C -0.88972 -0.06366 -0.8905 -0.06227 -0.89102 -0.06111 C -0.89232 -0.05811 -0.89375 -0.05417 -0.89597 -0.05394 C -0.9056 -0.05301 -0.91524 -0.05301 -0.925 -0.05255 C -0.92591 -0.05209 -0.92683 -0.05162 -0.92787 -0.05116 C -0.92852 -0.0507 -0.92917 -0.05 -0.92995 -0.04977 C -0.93164 -0.04885 -0.93412 -0.04861 -0.93555 -0.04676 C -0.93646 -0.04584 -0.93698 -0.04468 -0.93776 -0.04399 C -0.93867 -0.04306 -0.93959 -0.04306 -0.94063 -0.0426 C -0.94193 -0.04167 -0.94336 -0.04051 -0.94479 -0.03959 L -0.94688 -0.0382 C -0.94766 -0.03774 -0.94831 -0.03681 -0.94909 -0.03681 C -0.95261 -0.03588 -0.95508 -0.03565 -0.95834 -0.03403 C -0.95899 -0.03334 -0.95964 -0.03264 -0.96042 -0.03241 C -0.96133 -0.03172 -0.96224 -0.03149 -0.96328 -0.03102 C -0.96394 -0.03056 -0.96459 -0.02986 -0.96537 -0.02963 C -0.96654 -0.02894 -0.96771 -0.02871 -0.96888 -0.02824 C -0.96979 -0.02732 -0.97084 -0.02593 -0.97175 -0.02524 C -0.9724 -0.02454 -0.97331 -0.02477 -0.97383 -0.02385 C -0.97474 -0.02223 -0.97526 -0.02014 -0.97604 -0.01806 C -0.978 -0.00602 -0.97722 -0.01274 -0.97604 0.01203 C -0.97604 0.01365 -0.97565 0.01504 -0.97526 0.0162 C -0.97435 0.02037 -0.97344 0.02176 -0.97175 0.02476 C -0.96992 0.03588 -0.9724 0.02245 -0.96966 0.03356 C -0.9668 0.04537 -0.97162 0.02986 -0.96745 0.04213 C -0.96719 0.04652 -0.96706 0.05069 -0.9668 0.05509 C -0.96654 0.0618 -0.96667 0.06875 -0.96602 0.075 C -0.96589 0.07662 -0.96576 0.07222 -0.96537 0.07083 C -0.96498 0.06944 -0.96459 0.06759 -0.96394 0.06643 C -0.96029 0.06064 -0.96289 0.06944 -0.96107 0.06226 L -0.96042 0.06064 L -0.96042 0.06111 " pathEditMode="relative" rAng="0" ptsTypes="AAAAAAAAAAAAAAAAAAAAAAAAAAAAAAAAAAAAAAAAAAAAAAAAAAAAAAAAAAAAAAAAAAAA">
                                      <p:cBhvr>
                                        <p:cTn id="6" dur="2000" fill="hold"/>
                                        <p:tgtEl>
                                          <p:spTgt spid="10"/>
                                        </p:tgtEl>
                                        <p:attrNameLst>
                                          <p:attrName>ppt_x</p:attrName>
                                          <p:attrName>ppt_y</p:attrName>
                                        </p:attrNameLst>
                                      </p:cBhvr>
                                      <p:rCtr x="-8359" y="24306"/>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6" name="图片 15">
            <a:extLst>
              <a:ext uri="{FF2B5EF4-FFF2-40B4-BE49-F238E27FC236}">
                <a16:creationId xmlns:a16="http://schemas.microsoft.com/office/drawing/2014/main" id="{23C23E65-9C23-4C34-BA6C-7E92865165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51389" y="182230"/>
            <a:ext cx="1895091" cy="1677787"/>
          </a:xfrm>
          <a:prstGeom prst="rect">
            <a:avLst/>
          </a:prstGeom>
        </p:spPr>
      </p:pic>
      <p:pic>
        <p:nvPicPr>
          <p:cNvPr id="17" name="图片 16">
            <a:extLst>
              <a:ext uri="{FF2B5EF4-FFF2-40B4-BE49-F238E27FC236}">
                <a16:creationId xmlns:a16="http://schemas.microsoft.com/office/drawing/2014/main" id="{C5284CD8-20C0-4E0F-BCEA-0FEA25B4AC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0746" y="3317792"/>
            <a:ext cx="4368882" cy="2982016"/>
          </a:xfrm>
          <a:prstGeom prst="rect">
            <a:avLst/>
          </a:prstGeom>
        </p:spPr>
      </p:pic>
      <p:grpSp>
        <p:nvGrpSpPr>
          <p:cNvPr id="11" name="组合 8">
            <a:extLst>
              <a:ext uri="{FF2B5EF4-FFF2-40B4-BE49-F238E27FC236}">
                <a16:creationId xmlns:a16="http://schemas.microsoft.com/office/drawing/2014/main" id="{4133F06E-877B-42F3-A7CA-78D11E447E8F}"/>
              </a:ext>
            </a:extLst>
          </p:cNvPr>
          <p:cNvGrpSpPr/>
          <p:nvPr/>
        </p:nvGrpSpPr>
        <p:grpSpPr>
          <a:xfrm rot="20596417">
            <a:off x="2585382" y="298726"/>
            <a:ext cx="4716814" cy="2049773"/>
            <a:chOff x="1569686" y="1400698"/>
            <a:chExt cx="3667375" cy="3729831"/>
          </a:xfrm>
        </p:grpSpPr>
        <p:sp>
          <p:nvSpPr>
            <p:cNvPr id="18" name="任意多边形 7">
              <a:extLst>
                <a:ext uri="{FF2B5EF4-FFF2-40B4-BE49-F238E27FC236}">
                  <a16:creationId xmlns:a16="http://schemas.microsoft.com/office/drawing/2014/main" id="{DDC142F5-3E07-4DF8-84C9-1720A95FE002}"/>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任意多边形 27">
              <a:extLst>
                <a:ext uri="{FF2B5EF4-FFF2-40B4-BE49-F238E27FC236}">
                  <a16:creationId xmlns:a16="http://schemas.microsoft.com/office/drawing/2014/main" id="{5038265D-F77A-4DCD-9A75-8B11C5CE852C}"/>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2" name="TextBox 1">
            <a:extLst>
              <a:ext uri="{FF2B5EF4-FFF2-40B4-BE49-F238E27FC236}">
                <a16:creationId xmlns:a16="http://schemas.microsoft.com/office/drawing/2014/main" id="{AE2E2FE2-4A63-406A-988C-A3C30500711A}"/>
              </a:ext>
            </a:extLst>
          </p:cNvPr>
          <p:cNvSpPr txBox="1"/>
          <p:nvPr/>
        </p:nvSpPr>
        <p:spPr>
          <a:xfrm>
            <a:off x="3565162" y="1021123"/>
            <a:ext cx="3012620"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Nghe – </a:t>
            </a:r>
            <a:r>
              <a:rPr kumimoji="0" lang="en-US" sz="2800" b="0" i="0" u="none" strike="noStrike" kern="1200" cap="none" spc="0" normalizeH="0" baseline="0" noProof="0" dirty="0" err="1">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viết</a:t>
            </a:r>
            <a:r>
              <a:rPr kumimoji="0" lang="en-US" sz="2800" b="0" i="0" u="none" strike="noStrike" kern="1200" cap="none" spc="0" normalizeH="0" baseline="0" noProof="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Chim chích</a:t>
            </a:r>
            <a:r>
              <a:rPr kumimoji="0" lang="en-US" sz="2800" b="0" i="0" u="none" strike="noStrike" kern="1200" cap="none" spc="0" normalizeH="0" noProof="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bông</a:t>
            </a: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p:txBody>
      </p:sp>
      <p:sp>
        <p:nvSpPr>
          <p:cNvPr id="21" name="圆角矩形 41">
            <a:extLst>
              <a:ext uri="{FF2B5EF4-FFF2-40B4-BE49-F238E27FC236}">
                <a16:creationId xmlns:a16="http://schemas.microsoft.com/office/drawing/2014/main" id="{9765B095-E2F6-474A-8F60-B3452D9B9154}"/>
              </a:ext>
            </a:extLst>
          </p:cNvPr>
          <p:cNvSpPr/>
          <p:nvPr/>
        </p:nvSpPr>
        <p:spPr>
          <a:xfrm>
            <a:off x="7751167" y="774748"/>
            <a:ext cx="4202707" cy="2170538"/>
          </a:xfrm>
          <a:prstGeom prst="roundRect">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3" name="TextBox 22">
            <a:extLst>
              <a:ext uri="{FF2B5EF4-FFF2-40B4-BE49-F238E27FC236}">
                <a16:creationId xmlns:a16="http://schemas.microsoft.com/office/drawing/2014/main" id="{15A04A7A-978F-4BBA-B3CE-A7F81F56AE89}"/>
              </a:ext>
            </a:extLst>
          </p:cNvPr>
          <p:cNvSpPr txBox="1"/>
          <p:nvPr/>
        </p:nvSpPr>
        <p:spPr>
          <a:xfrm>
            <a:off x="7618907" y="1023072"/>
            <a:ext cx="4467225"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Em</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hãy</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tự</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đánh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giá</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phần</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mình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và</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bạn</a:t>
            </a:r>
            <a:endPar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054188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6341 0.02408 L -0.06341 0.02431 C -0.06354 0.02477 -0.06406 0.03866 -0.06497 0.0419 C -0.06589 0.04491 -0.0681 0.05023 -0.0681 0.05047 C -0.06836 0.05209 -0.06849 0.05417 -0.06888 0.05579 C -0.06927 0.05741 -0.07031 0.05834 -0.07044 0.05996 C -0.07109 0.06505 -0.07083 0.07037 -0.07122 0.07523 C -0.07135 0.07685 -0.07175 0.07801 -0.07201 0.0794 C -0.07227 0.10116 -0.07253 0.12292 -0.07279 0.14468 C -0.07305 0.15672 -0.07318 0.16898 -0.07357 0.18079 C -0.0737 0.18241 -0.07396 0.1838 -0.07435 0.18496 C -0.07526 0.18797 -0.07591 0.19144 -0.07747 0.19329 L -0.07982 0.19607 C -0.08268 0.20371 -0.07982 0.19722 -0.08372 0.20301 C -0.08763 0.2088 -0.08438 0.20625 -0.08841 0.20857 C -0.08919 0.20996 -0.08984 0.21181 -0.09076 0.21273 C -0.09154 0.21366 -0.09245 0.21343 -0.0931 0.21412 C -0.09479 0.21574 -0.09648 0.21736 -0.09779 0.21968 C -0.09857 0.22107 -0.09922 0.22292 -0.10013 0.22385 C -0.10169 0.22547 -0.10482 0.22662 -0.10482 0.22685 C -0.1056 0.22801 -0.10625 0.22986 -0.10716 0.23079 C -0.10872 0.23241 -0.11185 0.23357 -0.11185 0.2338 C -0.11328 0.23611 -0.11471 0.23912 -0.11654 0.24051 C -0.11758 0.24144 -0.11875 0.24144 -0.11966 0.2419 C -0.12057 0.24236 -0.12135 0.24283 -0.12201 0.24329 C -0.12318 0.24422 -0.12409 0.24537 -0.12513 0.24607 C -0.12773 0.24815 -0.12852 0.24769 -0.13138 0.24885 C -0.13229 0.24931 -0.13294 0.25 -0.13372 0.25023 C -0.13529 0.25093 -0.13698 0.25116 -0.13841 0.25162 C -0.13932 0.25209 -0.13997 0.25278 -0.14076 0.25301 C -0.1418 0.25371 -0.14284 0.25394 -0.14388 0.2544 C -0.14466 0.25533 -0.1457 0.25602 -0.14622 0.25718 C -0.14675 0.25834 -0.14675 0.26019 -0.14701 0.26135 C -0.14753 0.26297 -0.14805 0.26412 -0.14857 0.26551 C -0.14883 0.26922 -0.14909 0.27292 -0.14935 0.27662 C -0.14961 0.27824 -0.15013 0.2794 -0.15013 0.28079 C -0.15065 0.30672 -0.15026 0.33264 -0.15091 0.35857 C -0.15104 0.36042 -0.15195 0.36158 -0.15247 0.36273 C -0.15391 0.36574 -0.15547 0.36945 -0.15794 0.36968 C -0.16862 0.3706 -0.1793 0.3706 -0.18997 0.37107 C -0.19102 0.37153 -0.19206 0.37199 -0.1931 0.37246 C -0.19388 0.37292 -0.19466 0.37361 -0.19544 0.37385 C -0.19727 0.37477 -0.2 0.375 -0.20169 0.37662 C -0.2026 0.37755 -0.20326 0.37871 -0.20404 0.3794 C -0.20508 0.38033 -0.20612 0.38033 -0.20716 0.38079 C -0.20872 0.38172 -0.21029 0.38264 -0.21185 0.38357 L -0.21419 0.38496 C -0.21497 0.38542 -0.21576 0.38635 -0.21654 0.38635 C -0.22044 0.38727 -0.22318 0.3875 -0.22669 0.38912 C -0.22747 0.38959 -0.22826 0.39028 -0.22904 0.39051 C -0.23008 0.39121 -0.23112 0.39144 -0.23216 0.3919 C -0.23294 0.39236 -0.23372 0.39306 -0.23451 0.39329 C -0.23581 0.39398 -0.23711 0.39422 -0.23841 0.39468 C -0.23945 0.3956 -0.2405 0.39676 -0.24154 0.39746 C -0.24232 0.39815 -0.24323 0.39792 -0.24388 0.39885 C -0.24492 0.40047 -0.24544 0.40255 -0.24622 0.4044 C -0.24844 0.41621 -0.24753 0.40972 -0.24622 0.43357 C -0.24622 0.43519 -0.24583 0.43658 -0.24544 0.43773 C -0.2444 0.44167 -0.24336 0.44306 -0.24154 0.44607 C -0.23958 0.45672 -0.24232 0.44375 -0.23919 0.4544 C -0.23607 0.46597 -0.24141 0.45093 -0.23685 0.46273 C -0.23659 0.4669 -0.23633 0.47107 -0.23607 0.47523 C -0.23581 0.48172 -0.23594 0.48843 -0.23529 0.49468 C -0.23516 0.49607 -0.2349 0.4919 -0.23451 0.49051 C -0.23411 0.48912 -0.23372 0.4875 -0.23294 0.48635 C -0.22891 0.48079 -0.23177 0.48912 -0.22982 0.48218 L -0.22904 0.48079 L -0.22904 0.48102 " pathEditMode="relative" rAng="0" ptsTypes="AAAAAAAAAAAAAAAAAAAAAAAAAAAAAAAAAAAAAAAAAAAAAAAAAAAAAAAAAAAAAAAAAAAA">
                                      <p:cBhvr>
                                        <p:cTn id="6" dur="2000" fill="hold"/>
                                        <p:tgtEl>
                                          <p:spTgt spid="16"/>
                                        </p:tgtEl>
                                        <p:attrNameLst>
                                          <p:attrName>ppt_x</p:attrName>
                                          <p:attrName>ppt_y</p:attrName>
                                        </p:attrNameLst>
                                      </p:cBhvr>
                                      <p:rCtr x="-9219" y="23542"/>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 0 L -0.25 0 E" pathEditMode="relative" ptsTypes="">
                                      <p:cBhvr>
                                        <p:cTn id="9" dur="2000" fill="hold"/>
                                        <p:tgtEl>
                                          <p:spTgt spid="17"/>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273" y="234313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13" name="图片 12">
            <a:extLst>
              <a:ext uri="{FF2B5EF4-FFF2-40B4-BE49-F238E27FC236}">
                <a16:creationId xmlns:a16="http://schemas.microsoft.com/office/drawing/2014/main" id="{73EB0069-EC20-4300-9B3E-E1D1A8B8AB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266031" y="3327218"/>
            <a:ext cx="4368882" cy="2982016"/>
          </a:xfrm>
          <a:prstGeom prst="rect">
            <a:avLst/>
          </a:prstGeom>
        </p:spPr>
      </p:pic>
      <p:sp>
        <p:nvSpPr>
          <p:cNvPr id="2" name="Rectangle 1"/>
          <p:cNvSpPr/>
          <p:nvPr/>
        </p:nvSpPr>
        <p:spPr>
          <a:xfrm>
            <a:off x="3176441" y="843141"/>
            <a:ext cx="8932253" cy="1200329"/>
          </a:xfrm>
          <a:prstGeom prst="rect">
            <a:avLst/>
          </a:prstGeom>
        </p:spPr>
        <p:txBody>
          <a:bodyPr wrap="none">
            <a:spAutoFit/>
          </a:bodyPr>
          <a:lstStyle/>
          <a:p>
            <a:pPr lvl="0">
              <a:defRPr/>
            </a:pPr>
            <a:r>
              <a:rPr lang="en-029" sz="3600" b="1">
                <a:ln w="22225">
                  <a:solidFill>
                    <a:srgbClr val="ED7D31"/>
                  </a:solidFill>
                  <a:prstDash val="solid"/>
                </a:ln>
                <a:solidFill>
                  <a:srgbClr val="ED7D31">
                    <a:lumMod val="40000"/>
                    <a:lumOff val="60000"/>
                  </a:srgbClr>
                </a:solidFill>
                <a:latin typeface="Coiny" panose="02000903060500060000" pitchFamily="2" charset="0"/>
              </a:rPr>
              <a:t>2. Viết vào vở các địa danh có trong đoạn </a:t>
            </a:r>
          </a:p>
          <a:p>
            <a:pPr lvl="0">
              <a:defRPr/>
            </a:pPr>
            <a:r>
              <a:rPr lang="en-029" sz="3600" b="1">
                <a:ln w="22225">
                  <a:solidFill>
                    <a:srgbClr val="ED7D31"/>
                  </a:solidFill>
                  <a:prstDash val="solid"/>
                </a:ln>
                <a:solidFill>
                  <a:srgbClr val="ED7D31">
                    <a:lumMod val="40000"/>
                    <a:lumOff val="60000"/>
                  </a:srgbClr>
                </a:solidFill>
                <a:latin typeface="Coiny" panose="02000903060500060000" pitchFamily="2" charset="0"/>
              </a:rPr>
              <a:t>văn dưới đây</a:t>
            </a:r>
            <a:endParaRPr lang="en-US" sz="3600" b="1" dirty="0">
              <a:ln w="22225">
                <a:solidFill>
                  <a:srgbClr val="ED7D31"/>
                </a:solidFill>
                <a:prstDash val="solid"/>
              </a:ln>
              <a:solidFill>
                <a:srgbClr val="ED7D31">
                  <a:lumMod val="40000"/>
                  <a:lumOff val="60000"/>
                </a:srgbClr>
              </a:solidFill>
              <a:latin typeface="Coiny" panose="02000903060500060000" pitchFamily="2" charset="0"/>
            </a:endParaRPr>
          </a:p>
        </p:txBody>
      </p:sp>
    </p:spTree>
    <p:extLst>
      <p:ext uri="{BB962C8B-B14F-4D97-AF65-F5344CB8AC3E}">
        <p14:creationId xmlns:p14="http://schemas.microsoft.com/office/powerpoint/2010/main" val="195696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0.32735 3.7037E-6 L -0.57735 3.7037E-6 " pathEditMode="relative" rAng="0" ptsTypes="AA">
                                      <p:cBhvr>
                                        <p:cTn id="12" dur="2000" fill="hold"/>
                                        <p:tgtEl>
                                          <p:spTgt spid="13"/>
                                        </p:tgtEl>
                                        <p:attrNameLst>
                                          <p:attrName>ppt_x</p:attrName>
                                          <p:attrName>ppt_y</p:attrName>
                                        </p:attrNameLst>
                                      </p:cBhvr>
                                      <p:rCtr x="-12500" y="0"/>
                                    </p:animMotion>
                                  </p:childTnLst>
                                </p:cTn>
                              </p:par>
                            </p:childTnLst>
                          </p:cTn>
                        </p:par>
                        <p:par>
                          <p:cTn id="13" fill="hold">
                            <p:stCondLst>
                              <p:cond delay="3000"/>
                            </p:stCondLst>
                            <p:childTnLst>
                              <p:par>
                                <p:cTn id="14" presetID="0" presetClass="path" presetSubtype="0" accel="50000" decel="50000" fill="hold" nodeType="after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5" dur="2000" fill="hold"/>
                                        <p:tgtEl>
                                          <p:spTgt spid="10"/>
                                        </p:tgtEl>
                                        <p:attrNameLst>
                                          <p:attrName>ppt_x</p:attrName>
                                          <p:attrName>ppt_y</p:attrName>
                                        </p:attrNameLst>
                                      </p:cBhvr>
                                      <p:rCtr x="-8359" y="24306"/>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7824" y="4472931"/>
            <a:ext cx="1623524" cy="2346999"/>
          </a:xfrm>
          <a:prstGeom prst="rect">
            <a:avLst/>
          </a:prstGeom>
        </p:spPr>
      </p:pic>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sp>
        <p:nvSpPr>
          <p:cNvPr id="4" name="TextBox 3"/>
          <p:cNvSpPr txBox="1"/>
          <p:nvPr/>
        </p:nvSpPr>
        <p:spPr>
          <a:xfrm>
            <a:off x="1261417" y="944087"/>
            <a:ext cx="9329737" cy="3108543"/>
          </a:xfrm>
          <a:prstGeom prst="rect">
            <a:avLst/>
          </a:prstGeom>
          <a:noFill/>
        </p:spPr>
        <p:txBody>
          <a:bodyPr wrap="square" rtlCol="0">
            <a:spAutoFit/>
          </a:bodyPr>
          <a:lstStyle/>
          <a:p>
            <a:r>
              <a:rPr lang="vi-VN" sz="2800">
                <a:latin typeface="+mj-lt"/>
              </a:rPr>
              <a:t>Vườn 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br>
              <a:rPr lang="vi-VN" sz="2800">
                <a:latin typeface="+mj-lt"/>
              </a:rPr>
            </a:br>
            <a:r>
              <a:rPr lang="en-US" sz="2800">
                <a:latin typeface="+mj-lt"/>
              </a:rPr>
              <a:t>                                                                                          </a:t>
            </a:r>
            <a:r>
              <a:rPr lang="en-US" sz="2800">
                <a:latin typeface="Times New Roman" panose="02020603050405020304" pitchFamily="18" charset="0"/>
                <a:cs typeface="Times New Roman" panose="02020603050405020304" pitchFamily="18" charset="0"/>
              </a:rPr>
              <a:t>(Lâm Anh)</a:t>
            </a:r>
          </a:p>
        </p:txBody>
      </p:sp>
      <p:sp>
        <p:nvSpPr>
          <p:cNvPr id="5" name="TextBox 4"/>
          <p:cNvSpPr txBox="1"/>
          <p:nvPr/>
        </p:nvSpPr>
        <p:spPr>
          <a:xfrm>
            <a:off x="1883622" y="4205873"/>
            <a:ext cx="8866630" cy="1384995"/>
          </a:xfrm>
          <a:prstGeom prst="rect">
            <a:avLst/>
          </a:prstGeom>
          <a:noFill/>
        </p:spPr>
        <p:txBody>
          <a:bodyPr wrap="square" rtlCol="0">
            <a:spAutoFit/>
          </a:bodyPr>
          <a:lstStyle/>
          <a:p>
            <a:r>
              <a:rPr lang="vi-VN" sz="2800">
                <a:solidFill>
                  <a:srgbClr val="C00000"/>
                </a:solidFill>
                <a:latin typeface="+mj-lt"/>
              </a:rPr>
              <a:t>Các từ ngữ chỉ địa danh trong đoạn văn là: Cúc Phương, Ninh Bình, Hòa Bình, Thanh Hóa, Việt Nam, Nho Quan</a:t>
            </a:r>
            <a:r>
              <a:rPr lang="en-US" sz="2800">
                <a:solidFill>
                  <a:srgbClr val="C00000"/>
                </a:solidFill>
                <a:latin typeface="+mj-lt"/>
              </a:rPr>
              <a:t>.</a:t>
            </a:r>
            <a:br>
              <a:rPr lang="vi-VN" sz="2800">
                <a:solidFill>
                  <a:srgbClr val="C00000"/>
                </a:solidFill>
                <a:latin typeface="+mj-lt"/>
              </a:rPr>
            </a:br>
            <a:endParaRPr lang="en-US" sz="2800">
              <a:solidFill>
                <a:srgbClr val="C00000"/>
              </a:solidFill>
              <a:latin typeface="+mj-lt"/>
            </a:endParaRPr>
          </a:p>
        </p:txBody>
      </p:sp>
    </p:spTree>
    <p:extLst>
      <p:ext uri="{BB962C8B-B14F-4D97-AF65-F5344CB8AC3E}">
        <p14:creationId xmlns:p14="http://schemas.microsoft.com/office/powerpoint/2010/main" val="164042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0" name="Picture 10">
            <a:extLst>
              <a:ext uri="{FF2B5EF4-FFF2-40B4-BE49-F238E27FC236}">
                <a16:creationId xmlns:a16="http://schemas.microsoft.com/office/drawing/2014/main" id="{183CA52B-7CA6-4A4D-B21F-0EF7A6F862F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37903" y="188264"/>
            <a:ext cx="6001234" cy="1871559"/>
          </a:xfrm>
          <a:prstGeom prst="rect">
            <a:avLst/>
          </a:prstGeom>
        </p:spPr>
      </p:pic>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824" y="4472931"/>
            <a:ext cx="1623524" cy="2346999"/>
          </a:xfrm>
          <a:prstGeom prst="rect">
            <a:avLst/>
          </a:prstGeom>
        </p:spPr>
      </p:pic>
      <p:sp>
        <p:nvSpPr>
          <p:cNvPr id="24" name="TextBox 23">
            <a:extLst>
              <a:ext uri="{FF2B5EF4-FFF2-40B4-BE49-F238E27FC236}">
                <a16:creationId xmlns:a16="http://schemas.microsoft.com/office/drawing/2014/main" id="{F61FAA03-E8C5-41E0-9E7A-1C64558513C7}"/>
              </a:ext>
            </a:extLst>
          </p:cNvPr>
          <p:cNvSpPr txBox="1"/>
          <p:nvPr/>
        </p:nvSpPr>
        <p:spPr>
          <a:xfrm>
            <a:off x="2711750" y="473097"/>
            <a:ext cx="4912363" cy="181588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 Chọn </a:t>
            </a:r>
            <a:r>
              <a:rPr lang="en-US" sz="2800" i="1">
                <a:solidFill>
                  <a:srgbClr val="FF0000"/>
                </a:solidFill>
                <a:latin typeface="Times New Roman" panose="02020603050405020304" pitchFamily="18" charset="0"/>
                <a:cs typeface="Times New Roman" panose="02020603050405020304" pitchFamily="18" charset="0"/>
              </a:rPr>
              <a:t>iêu</a:t>
            </a:r>
            <a:r>
              <a:rPr kumimoji="0" lang="en-US" sz="2800" b="0" i="1"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hoặc</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noProof="0">
                <a:solidFill>
                  <a:srgbClr val="FF0000"/>
                </a:solidFill>
                <a:latin typeface="Times New Roman" panose="02020603050405020304" pitchFamily="18" charset="0"/>
                <a:cs typeface="Times New Roman" panose="02020603050405020304" pitchFamily="18" charset="0"/>
              </a:rPr>
              <a:t>ươu </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thích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mỗi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ô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b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br>
            <a:endPar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endParaRPr>
          </a:p>
        </p:txBody>
      </p:sp>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pic>
        <p:nvPicPr>
          <p:cNvPr id="29" name="Picture 11">
            <a:extLst>
              <a:ext uri="{FF2B5EF4-FFF2-40B4-BE49-F238E27FC236}">
                <a16:creationId xmlns:a16="http://schemas.microsoft.com/office/drawing/2014/main" id="{9958EB1E-6805-4500-A373-118DC0DCD3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4475" y="1683541"/>
            <a:ext cx="9970975" cy="5423792"/>
          </a:xfrm>
          <a:prstGeom prst="rect">
            <a:avLst/>
          </a:prstGeom>
          <a:effectLst>
            <a:glow rad="63500">
              <a:schemeClr val="accent2">
                <a:satMod val="175000"/>
                <a:alpha val="40000"/>
              </a:schemeClr>
            </a:glow>
          </a:effectLst>
        </p:spPr>
      </p:pic>
      <p:sp>
        <p:nvSpPr>
          <p:cNvPr id="30" name="TextBox 29">
            <a:extLst>
              <a:ext uri="{FF2B5EF4-FFF2-40B4-BE49-F238E27FC236}">
                <a16:creationId xmlns:a16="http://schemas.microsoft.com/office/drawing/2014/main" id="{909E9A05-9E4A-40E0-BC97-A1C20557F9EC}"/>
              </a:ext>
            </a:extLst>
          </p:cNvPr>
          <p:cNvSpPr txBox="1"/>
          <p:nvPr/>
        </p:nvSpPr>
        <p:spPr>
          <a:xfrm>
            <a:off x="2624647" y="2739385"/>
            <a:ext cx="7882268"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Cứ</a:t>
            </a:r>
            <a:r>
              <a:rPr kumimoji="0" lang="en-US" sz="3600" b="0" i="0" u="none" strike="noStrike" kern="1200" cap="none" spc="0" normalizeH="0" noProof="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ch      ch      bầy h       lại rủ nhau ra suối.</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70AD47">
                    <a:lumMod val="50000"/>
                  </a:srgbClr>
                </a:solidFill>
                <a:effectLst/>
                <a:uLnTx/>
                <a:uFillTx/>
                <a:latin typeface="Times New Roman" panose="02020603050405020304" pitchFamily="18" charset="0"/>
                <a:cs typeface="Times New Roman" panose="02020603050405020304" pitchFamily="18" charset="0"/>
              </a:rPr>
              <a:t>- Buổi</a:t>
            </a:r>
            <a:r>
              <a:rPr kumimoji="0" lang="en-US" sz="3600" b="0" i="0" u="none" strike="noStrike" kern="1200" cap="none" spc="0" normalizeH="0" noProof="0">
                <a:ln>
                  <a:noFill/>
                </a:ln>
                <a:solidFill>
                  <a:srgbClr val="70AD47">
                    <a:lumMod val="50000"/>
                  </a:srgbClr>
                </a:solidFill>
                <a:effectLst/>
                <a:uLnTx/>
                <a:uFillTx/>
                <a:latin typeface="Times New Roman" panose="02020603050405020304" pitchFamily="18" charset="0"/>
                <a:cs typeface="Times New Roman" panose="02020603050405020304" pitchFamily="18" charset="0"/>
              </a:rPr>
              <a:t> sáng, tiếng chim kh       lại lảnh lót khắp rừng.</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70AD47">
                    <a:lumMod val="50000"/>
                  </a:srgbClr>
                </a:solidFill>
                <a:latin typeface="Times New Roman" panose="02020603050405020304" pitchFamily="18" charset="0"/>
                <a:cs typeface="Times New Roman" panose="02020603050405020304" pitchFamily="18" charset="0"/>
              </a:rPr>
              <a:t>- Mặt trời ch      những tia nắng ấm áp xuống vườn cây. </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A889952-88A4-4734-8686-122129737667}"/>
              </a:ext>
            </a:extLst>
          </p:cNvPr>
          <p:cNvSpPr txBox="1"/>
          <p:nvPr/>
        </p:nvSpPr>
        <p:spPr>
          <a:xfrm>
            <a:off x="3913475" y="2751208"/>
            <a:ext cx="11494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5742BBA-F452-4781-95B4-3DF07AAA44A1}"/>
              </a:ext>
            </a:extLst>
          </p:cNvPr>
          <p:cNvSpPr txBox="1"/>
          <p:nvPr/>
        </p:nvSpPr>
        <p:spPr>
          <a:xfrm>
            <a:off x="5131117" y="2736499"/>
            <a:ext cx="83193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a:solidFill>
                  <a:srgbClr val="FF0000"/>
                </a:solidFill>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9CF281A0-E4FD-4116-84C9-CA3D524E33C6}"/>
              </a:ext>
            </a:extLst>
          </p:cNvPr>
          <p:cNvSpPr txBox="1"/>
          <p:nvPr/>
        </p:nvSpPr>
        <p:spPr>
          <a:xfrm>
            <a:off x="6806609" y="2751208"/>
            <a:ext cx="9086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Times New Roman" panose="02020603050405020304" pitchFamily="18" charset="0"/>
                <a:cs typeface="Times New Roman" panose="02020603050405020304" pitchFamily="18" charset="0"/>
              </a:rPr>
              <a:t>ươu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68587B0-04A9-44F8-8935-58FD91548394}"/>
              </a:ext>
            </a:extLst>
          </p:cNvPr>
          <p:cNvSpPr txBox="1"/>
          <p:nvPr/>
        </p:nvSpPr>
        <p:spPr>
          <a:xfrm flipH="1">
            <a:off x="7474465" y="3845059"/>
            <a:ext cx="11293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Times New Roman" panose="02020603050405020304" pitchFamily="18" charset="0"/>
                <a:cs typeface="Times New Roman" panose="02020603050405020304" pitchFamily="18" charset="0"/>
              </a:rPr>
              <a:t>ướu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68587B0-04A9-44F8-8935-58FD91548394}"/>
              </a:ext>
            </a:extLst>
          </p:cNvPr>
          <p:cNvSpPr txBox="1"/>
          <p:nvPr/>
        </p:nvSpPr>
        <p:spPr>
          <a:xfrm flipH="1">
            <a:off x="4956689" y="4938124"/>
            <a:ext cx="80570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Times New Roman" panose="02020603050405020304" pitchFamily="18" charset="0"/>
                <a:cs typeface="Times New Roman" panose="02020603050405020304" pitchFamily="18" charset="0"/>
              </a:rPr>
              <a:t>iếu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3"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944746" y="2669717"/>
            <a:ext cx="739721" cy="779894"/>
          </a:xfrm>
          <a:prstGeom prst="rect">
            <a:avLst/>
          </a:prstGeom>
        </p:spPr>
      </p:pic>
      <p:pic>
        <p:nvPicPr>
          <p:cNvPr id="41"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076082" y="2694958"/>
            <a:ext cx="737333" cy="777375"/>
          </a:xfrm>
          <a:prstGeom prst="rect">
            <a:avLst/>
          </a:prstGeom>
        </p:spPr>
      </p:pic>
      <p:pic>
        <p:nvPicPr>
          <p:cNvPr id="42"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885768" y="2746892"/>
            <a:ext cx="726476" cy="765929"/>
          </a:xfrm>
          <a:prstGeom prst="rect">
            <a:avLst/>
          </a:prstGeom>
        </p:spPr>
      </p:pic>
      <p:pic>
        <p:nvPicPr>
          <p:cNvPr id="43"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512796" y="3845059"/>
            <a:ext cx="771977" cy="754394"/>
          </a:xfrm>
          <a:prstGeom prst="rect">
            <a:avLst/>
          </a:prstGeom>
        </p:spPr>
      </p:pic>
      <p:pic>
        <p:nvPicPr>
          <p:cNvPr id="44"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94754" y="4840118"/>
            <a:ext cx="855258" cy="729412"/>
          </a:xfrm>
          <a:prstGeom prst="rect">
            <a:avLst/>
          </a:prstGeom>
        </p:spPr>
      </p:pic>
    </p:spTree>
    <p:extLst>
      <p:ext uri="{BB962C8B-B14F-4D97-AF65-F5344CB8AC3E}">
        <p14:creationId xmlns:p14="http://schemas.microsoft.com/office/powerpoint/2010/main" val="2441004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33"/>
                                        </p:tgtEl>
                                        <p:attrNameLst>
                                          <p:attrName>ppt_w</p:attrName>
                                        </p:attrNameLst>
                                      </p:cBhvr>
                                      <p:tavLst>
                                        <p:tav tm="0">
                                          <p:val>
                                            <p:strVal val="ppt_w"/>
                                          </p:val>
                                        </p:tav>
                                        <p:tav tm="100000">
                                          <p:val>
                                            <p:fltVal val="0"/>
                                          </p:val>
                                        </p:tav>
                                      </p:tavLst>
                                    </p:anim>
                                    <p:anim calcmode="lin" valueType="num">
                                      <p:cBhvr>
                                        <p:cTn id="49" dur="500"/>
                                        <p:tgtEl>
                                          <p:spTgt spid="33"/>
                                        </p:tgtEl>
                                        <p:attrNameLst>
                                          <p:attrName>ppt_h</p:attrName>
                                        </p:attrNameLst>
                                      </p:cBhvr>
                                      <p:tavLst>
                                        <p:tav tm="0">
                                          <p:val>
                                            <p:strVal val="ppt_h"/>
                                          </p:val>
                                        </p:tav>
                                        <p:tav tm="100000">
                                          <p:val>
                                            <p:fltVal val="0"/>
                                          </p:val>
                                        </p:tav>
                                      </p:tavLst>
                                    </p:anim>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41"/>
                                        </p:tgtEl>
                                        <p:attrNameLst>
                                          <p:attrName>ppt_w</p:attrName>
                                        </p:attrNameLst>
                                      </p:cBhvr>
                                      <p:tavLst>
                                        <p:tav tm="0">
                                          <p:val>
                                            <p:strVal val="ppt_w"/>
                                          </p:val>
                                        </p:tav>
                                        <p:tav tm="100000">
                                          <p:val>
                                            <p:fltVal val="0"/>
                                          </p:val>
                                        </p:tav>
                                      </p:tavLst>
                                    </p:anim>
                                    <p:anim calcmode="lin" valueType="num">
                                      <p:cBhvr>
                                        <p:cTn id="56" dur="500"/>
                                        <p:tgtEl>
                                          <p:spTgt spid="41"/>
                                        </p:tgtEl>
                                        <p:attrNameLst>
                                          <p:attrName>ppt_h</p:attrName>
                                        </p:attrNameLst>
                                      </p:cBhvr>
                                      <p:tavLst>
                                        <p:tav tm="0">
                                          <p:val>
                                            <p:strVal val="ppt_h"/>
                                          </p:val>
                                        </p:tav>
                                        <p:tav tm="100000">
                                          <p:val>
                                            <p:fltVal val="0"/>
                                          </p:val>
                                        </p:tav>
                                      </p:tavLst>
                                    </p:anim>
                                    <p:animEffect transition="out" filter="fad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42"/>
                                        </p:tgtEl>
                                        <p:attrNameLst>
                                          <p:attrName>ppt_w</p:attrName>
                                        </p:attrNameLst>
                                      </p:cBhvr>
                                      <p:tavLst>
                                        <p:tav tm="0">
                                          <p:val>
                                            <p:strVal val="ppt_w"/>
                                          </p:val>
                                        </p:tav>
                                        <p:tav tm="100000">
                                          <p:val>
                                            <p:fltVal val="0"/>
                                          </p:val>
                                        </p:tav>
                                      </p:tavLst>
                                    </p:anim>
                                    <p:anim calcmode="lin" valueType="num">
                                      <p:cBhvr>
                                        <p:cTn id="63" dur="500"/>
                                        <p:tgtEl>
                                          <p:spTgt spid="42"/>
                                        </p:tgtEl>
                                        <p:attrNameLst>
                                          <p:attrName>ppt_h</p:attrName>
                                        </p:attrNameLst>
                                      </p:cBhvr>
                                      <p:tavLst>
                                        <p:tav tm="0">
                                          <p:val>
                                            <p:strVal val="ppt_h"/>
                                          </p:val>
                                        </p:tav>
                                        <p:tav tm="100000">
                                          <p:val>
                                            <p:fltVal val="0"/>
                                          </p:val>
                                        </p:tav>
                                      </p:tavLst>
                                    </p:anim>
                                    <p:animEffect transition="out" filter="fade">
                                      <p:cBhvr>
                                        <p:cTn id="64" dur="500"/>
                                        <p:tgtEl>
                                          <p:spTgt spid="42"/>
                                        </p:tgtEl>
                                      </p:cBhvr>
                                    </p:animEffect>
                                    <p:set>
                                      <p:cBhvr>
                                        <p:cTn id="65" dur="1" fill="hold">
                                          <p:stCondLst>
                                            <p:cond delay="499"/>
                                          </p:stCondLst>
                                        </p:cTn>
                                        <p:tgtEl>
                                          <p:spTgt spid="4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43"/>
                                        </p:tgtEl>
                                        <p:attrNameLst>
                                          <p:attrName>ppt_w</p:attrName>
                                        </p:attrNameLst>
                                      </p:cBhvr>
                                      <p:tavLst>
                                        <p:tav tm="0">
                                          <p:val>
                                            <p:strVal val="ppt_w"/>
                                          </p:val>
                                        </p:tav>
                                        <p:tav tm="100000">
                                          <p:val>
                                            <p:fltVal val="0"/>
                                          </p:val>
                                        </p:tav>
                                      </p:tavLst>
                                    </p:anim>
                                    <p:anim calcmode="lin" valueType="num">
                                      <p:cBhvr>
                                        <p:cTn id="70" dur="500"/>
                                        <p:tgtEl>
                                          <p:spTgt spid="43"/>
                                        </p:tgtEl>
                                        <p:attrNameLst>
                                          <p:attrName>ppt_h</p:attrName>
                                        </p:attrNameLst>
                                      </p:cBhvr>
                                      <p:tavLst>
                                        <p:tav tm="0">
                                          <p:val>
                                            <p:strVal val="ppt_h"/>
                                          </p:val>
                                        </p:tav>
                                        <p:tav tm="100000">
                                          <p:val>
                                            <p:fltVal val="0"/>
                                          </p:val>
                                        </p:tav>
                                      </p:tavLst>
                                    </p:anim>
                                    <p:animEffect transition="out" filter="fade">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44"/>
                                        </p:tgtEl>
                                        <p:attrNameLst>
                                          <p:attrName>ppt_w</p:attrName>
                                        </p:attrNameLst>
                                      </p:cBhvr>
                                      <p:tavLst>
                                        <p:tav tm="0">
                                          <p:val>
                                            <p:strVal val="ppt_w"/>
                                          </p:val>
                                        </p:tav>
                                        <p:tav tm="100000">
                                          <p:val>
                                            <p:fltVal val="0"/>
                                          </p:val>
                                        </p:tav>
                                      </p:tavLst>
                                    </p:anim>
                                    <p:anim calcmode="lin" valueType="num">
                                      <p:cBhvr>
                                        <p:cTn id="77" dur="500"/>
                                        <p:tgtEl>
                                          <p:spTgt spid="44"/>
                                        </p:tgtEl>
                                        <p:attrNameLst>
                                          <p:attrName>ppt_h</p:attrName>
                                        </p:attrNameLst>
                                      </p:cBhvr>
                                      <p:tavLst>
                                        <p:tav tm="0">
                                          <p:val>
                                            <p:strVal val="ppt_h"/>
                                          </p:val>
                                        </p:tav>
                                        <p:tav tm="100000">
                                          <p:val>
                                            <p:fltVal val="0"/>
                                          </p:val>
                                        </p:tav>
                                      </p:tavLst>
                                    </p:anim>
                                    <p:animEffect transition="out" filter="fade">
                                      <p:cBhvr>
                                        <p:cTn id="78" dur="500"/>
                                        <p:tgtEl>
                                          <p:spTgt spid="44"/>
                                        </p:tgtEl>
                                      </p:cBhvr>
                                    </p:animEffect>
                                    <p:set>
                                      <p:cBhvr>
                                        <p:cTn id="79"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36" grpId="0"/>
      <p:bldP spid="38" grpId="0"/>
      <p:bldP spid="40"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179674" y="277691"/>
            <a:ext cx="9448800" cy="5225475"/>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5957340" y="2671437"/>
            <a:ext cx="1893468"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Về</a:t>
            </a:r>
            <a:r>
              <a:rPr kumimoji="0" lang="en-US" altLang="zh-CN" sz="4400" b="1" i="0" u="none" strike="noStrike" kern="1200" cap="none" spc="0" normalizeH="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nhà</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8">
            <a:extLst>
              <a:ext uri="{FF2B5EF4-FFF2-40B4-BE49-F238E27FC236}">
                <a16:creationId xmlns:a16="http://schemas.microsoft.com/office/drawing/2014/main" id="{68B46EC3-FCA9-4E5F-9011-1AE3E175D9DB}"/>
              </a:ext>
            </a:extLst>
          </p:cNvPr>
          <p:cNvSpPr/>
          <p:nvPr/>
        </p:nvSpPr>
        <p:spPr>
          <a:xfrm>
            <a:off x="3386136" y="3440878"/>
            <a:ext cx="7815263" cy="1200329"/>
          </a:xfrm>
          <a:prstGeom prst="rect">
            <a:avLst/>
          </a:prstGeom>
          <a:noFill/>
        </p:spPr>
        <p:txBody>
          <a:bodyPr wrap="square" rtlCol="0">
            <a:spAutoFit/>
          </a:bodyPr>
          <a:lstStyle/>
          <a:p>
            <a:pPr lvl="0" algn="ctr" defTabSz="457200"/>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2 – 3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ghi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lại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nay</a:t>
            </a:r>
            <a:endParaRPr kumimoji="0" lang="zh-CN" altLang="en-US" sz="36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64654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2" name="TextBox 1">
            <a:extLst>
              <a:ext uri="{FF2B5EF4-FFF2-40B4-BE49-F238E27FC236}">
                <a16:creationId xmlns:a16="http://schemas.microsoft.com/office/drawing/2014/main" id="{9F5E1B4A-681A-4F0E-8C28-63B99B11D69D}"/>
              </a:ext>
            </a:extLst>
          </p:cNvPr>
          <p:cNvSpPr txBox="1"/>
          <p:nvPr/>
        </p:nvSpPr>
        <p:spPr>
          <a:xfrm>
            <a:off x="3225276" y="2049945"/>
            <a:ext cx="748910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Tạm</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biệt</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và</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hẹn</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gặp</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lại</a:t>
            </a:r>
            <a:endPar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130627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2658"/>
            <a:ext cx="12192000" cy="6890658"/>
            <a:chOff x="0" y="-32658"/>
            <a:chExt cx="12192000" cy="6890658"/>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t="37633" b="24846"/>
            <a:stretch/>
          </p:blipFill>
          <p:spPr>
            <a:xfrm>
              <a:off x="0" y="-32658"/>
              <a:ext cx="12192000" cy="6890658"/>
            </a:xfrm>
            <a:prstGeom prst="rect">
              <a:avLst/>
            </a:prstGeom>
          </p:spPr>
        </p:pic>
        <p:pic>
          <p:nvPicPr>
            <p:cNvPr id="25" name="图片 24"/>
            <p:cNvPicPr>
              <a:picLocks noChangeAspect="1"/>
            </p:cNvPicPr>
            <p:nvPr/>
          </p:nvPicPr>
          <p:blipFill rotWithShape="1">
            <a:blip r:embed="rId4" cstate="print">
              <a:extLst>
                <a:ext uri="{28A0092B-C50C-407E-A947-70E740481C1C}">
                  <a14:useLocalDpi xmlns:a14="http://schemas.microsoft.com/office/drawing/2010/main" val="0"/>
                </a:ext>
              </a:extLst>
            </a:blip>
            <a:srcRect r="76652" b="73778"/>
            <a:stretch/>
          </p:blipFill>
          <p:spPr>
            <a:xfrm>
              <a:off x="2985101" y="4693920"/>
              <a:ext cx="1068091" cy="1798320"/>
            </a:xfrm>
            <a:prstGeom prst="rect">
              <a:avLst/>
            </a:prstGeom>
          </p:spPr>
        </p:pic>
      </p:grpSp>
      <p:pic>
        <p:nvPicPr>
          <p:cNvPr id="18" name="图片 17"/>
          <p:cNvPicPr>
            <a:picLocks noChangeAspect="1"/>
          </p:cNvPicPr>
          <p:nvPr/>
        </p:nvPicPr>
        <p:blipFill>
          <a:blip r:embed="rId5"/>
          <a:stretch>
            <a:fillRect/>
          </a:stretch>
        </p:blipFill>
        <p:spPr>
          <a:xfrm>
            <a:off x="8150748" y="1530105"/>
            <a:ext cx="4426080" cy="5663675"/>
          </a:xfrm>
          <a:prstGeom prst="rect">
            <a:avLst/>
          </a:prstGeom>
        </p:spPr>
      </p:pic>
      <p:pic>
        <p:nvPicPr>
          <p:cNvPr id="30" name="图片 29"/>
          <p:cNvPicPr>
            <a:picLocks noChangeAspect="1"/>
          </p:cNvPicPr>
          <p:nvPr/>
        </p:nvPicPr>
        <p:blipFill>
          <a:blip r:embed="rId6"/>
          <a:stretch>
            <a:fillRect/>
          </a:stretch>
        </p:blipFill>
        <p:spPr>
          <a:xfrm>
            <a:off x="8990816" y="-32955"/>
            <a:ext cx="3200677" cy="6858594"/>
          </a:xfrm>
          <a:prstGeom prst="rect">
            <a:avLst/>
          </a:prstGeom>
        </p:spPr>
      </p:pic>
      <p:pic>
        <p:nvPicPr>
          <p:cNvPr id="31" name="图片 30"/>
          <p:cNvPicPr>
            <a:picLocks noChangeAspect="1"/>
          </p:cNvPicPr>
          <p:nvPr/>
        </p:nvPicPr>
        <p:blipFill>
          <a:blip r:embed="rId7"/>
          <a:stretch>
            <a:fillRect/>
          </a:stretch>
        </p:blipFill>
        <p:spPr>
          <a:xfrm>
            <a:off x="4525683" y="5670793"/>
            <a:ext cx="1438781" cy="1457070"/>
          </a:xfrm>
          <a:prstGeom prst="rect">
            <a:avLst/>
          </a:prstGeom>
        </p:spPr>
      </p:pic>
      <p:pic>
        <p:nvPicPr>
          <p:cNvPr id="32" name="图片 31"/>
          <p:cNvPicPr>
            <a:picLocks noChangeAspect="1"/>
          </p:cNvPicPr>
          <p:nvPr/>
        </p:nvPicPr>
        <p:blipFill>
          <a:blip r:embed="rId8"/>
          <a:stretch>
            <a:fillRect/>
          </a:stretch>
        </p:blipFill>
        <p:spPr>
          <a:xfrm>
            <a:off x="6797985" y="5553240"/>
            <a:ext cx="1310754" cy="1365622"/>
          </a:xfrm>
          <a:prstGeom prst="rect">
            <a:avLst/>
          </a:prstGeom>
        </p:spPr>
      </p:pic>
      <p:pic>
        <p:nvPicPr>
          <p:cNvPr id="33" name="图片 32"/>
          <p:cNvPicPr>
            <a:picLocks noChangeAspect="1"/>
          </p:cNvPicPr>
          <p:nvPr/>
        </p:nvPicPr>
        <p:blipFill>
          <a:blip r:embed="rId9"/>
          <a:stretch>
            <a:fillRect/>
          </a:stretch>
        </p:blipFill>
        <p:spPr>
          <a:xfrm>
            <a:off x="4353510" y="5537875"/>
            <a:ext cx="1347333" cy="1390008"/>
          </a:xfrm>
          <a:prstGeom prst="rect">
            <a:avLst/>
          </a:prstGeom>
        </p:spPr>
      </p:pic>
      <p:grpSp>
        <p:nvGrpSpPr>
          <p:cNvPr id="26" name="组合 8">
            <a:extLst>
              <a:ext uri="{FF2B5EF4-FFF2-40B4-BE49-F238E27FC236}">
                <a16:creationId xmlns:a16="http://schemas.microsoft.com/office/drawing/2014/main" id="{B792ACE4-1F2B-4B5E-8AB1-166C31E46B46}"/>
              </a:ext>
            </a:extLst>
          </p:cNvPr>
          <p:cNvGrpSpPr/>
          <p:nvPr/>
        </p:nvGrpSpPr>
        <p:grpSpPr>
          <a:xfrm rot="20596417">
            <a:off x="-683877" y="701417"/>
            <a:ext cx="13704324" cy="5192613"/>
            <a:chOff x="1569686" y="1400698"/>
            <a:chExt cx="3667375" cy="3729831"/>
          </a:xfrm>
        </p:grpSpPr>
        <p:sp>
          <p:nvSpPr>
            <p:cNvPr id="29" name="任意多边形 7">
              <a:extLst>
                <a:ext uri="{FF2B5EF4-FFF2-40B4-BE49-F238E27FC236}">
                  <a16:creationId xmlns:a16="http://schemas.microsoft.com/office/drawing/2014/main" id="{EC65256E-8A55-4786-8044-86989AE5B507}"/>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4" name="任意多边形 27">
              <a:extLst>
                <a:ext uri="{FF2B5EF4-FFF2-40B4-BE49-F238E27FC236}">
                  <a16:creationId xmlns:a16="http://schemas.microsoft.com/office/drawing/2014/main" id="{75D3BBE1-82D3-452E-BD27-6098B184083E}"/>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16" name="图片 15"/>
          <p:cNvPicPr>
            <a:picLocks noChangeAspect="1"/>
          </p:cNvPicPr>
          <p:nvPr/>
        </p:nvPicPr>
        <p:blipFill>
          <a:blip r:embed="rId10"/>
          <a:stretch>
            <a:fillRect/>
          </a:stretch>
        </p:blipFill>
        <p:spPr>
          <a:xfrm>
            <a:off x="448539" y="157305"/>
            <a:ext cx="2603218" cy="1682642"/>
          </a:xfrm>
          <a:prstGeom prst="rect">
            <a:avLst/>
          </a:prstGeom>
        </p:spPr>
      </p:pic>
      <p:sp>
        <p:nvSpPr>
          <p:cNvPr id="23" name="TextBox 22">
            <a:extLst>
              <a:ext uri="{FF2B5EF4-FFF2-40B4-BE49-F238E27FC236}">
                <a16:creationId xmlns:a16="http://schemas.microsoft.com/office/drawing/2014/main" id="{12D09FCF-F64F-4B83-AA59-0785A7D66C67}"/>
              </a:ext>
            </a:extLst>
          </p:cNvPr>
          <p:cNvSpPr txBox="1"/>
          <p:nvPr/>
        </p:nvSpPr>
        <p:spPr>
          <a:xfrm>
            <a:off x="4635915" y="1938239"/>
            <a:ext cx="269817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TIẾNG</a:t>
            </a:r>
            <a:r>
              <a:rPr kumimoji="0" lang="en-US" sz="3200" b="0" i="0" u="none" strike="noStrike" kern="1200" cap="none" spc="0" normalizeH="0" baseline="0" noProof="0" dirty="0">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dirty="0" err="1">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VIỆT</a:t>
            </a:r>
            <a:endParaRPr kumimoji="0" lang="en-US" sz="3200" b="0" i="0" u="none" strike="noStrike" kern="1200" cap="none" spc="0" normalizeH="0" baseline="0" noProof="0" dirty="0">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
        <p:nvSpPr>
          <p:cNvPr id="35" name="TextBox 34">
            <a:extLst>
              <a:ext uri="{FF2B5EF4-FFF2-40B4-BE49-F238E27FC236}">
                <a16:creationId xmlns:a16="http://schemas.microsoft.com/office/drawing/2014/main" id="{20FD2078-E00E-49A5-805F-4EACEBB26E77}"/>
              </a:ext>
            </a:extLst>
          </p:cNvPr>
          <p:cNvSpPr txBox="1"/>
          <p:nvPr/>
        </p:nvSpPr>
        <p:spPr>
          <a:xfrm>
            <a:off x="2875806" y="1008151"/>
            <a:ext cx="534057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Thứ</a:t>
            </a:r>
            <a:r>
              <a:rPr kumimoji="0" lang="en-US" sz="3000"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 </a:t>
            </a:r>
            <a:r>
              <a:rPr kumimoji="0" lang="en-US" sz="3000" b="0" i="0" u="none" strike="noStrike" kern="1200" cap="none" spc="0" normalizeH="0" baseline="0" noProof="0" dirty="0" err="1">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ngày</a:t>
            </a:r>
            <a:r>
              <a:rPr kumimoji="0" lang="en-US" sz="3000"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 </a:t>
            </a:r>
            <a:r>
              <a:rPr kumimoji="0" lang="en-US" sz="3000" b="0" i="0" u="none" strike="noStrike" kern="1200" cap="none" spc="0" normalizeH="0" baseline="0" noProof="0" dirty="0" err="1">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tháng</a:t>
            </a:r>
            <a:r>
              <a:rPr kumimoji="0" lang="en-US" sz="3000"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 </a:t>
            </a:r>
            <a:r>
              <a:rPr kumimoji="0" lang="en-US" sz="3000" b="0" i="0" u="none" strike="noStrike" kern="1200" cap="none" spc="0" normalizeH="0" baseline="0" noProof="0" dirty="0" err="1">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năm</a:t>
            </a:r>
            <a:r>
              <a:rPr kumimoji="0" lang="en-US" sz="3000"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a:t>
            </a:r>
          </a:p>
        </p:txBody>
      </p:sp>
      <p:sp>
        <p:nvSpPr>
          <p:cNvPr id="36" name="TextBox 35">
            <a:extLst>
              <a:ext uri="{FF2B5EF4-FFF2-40B4-BE49-F238E27FC236}">
                <a16:creationId xmlns:a16="http://schemas.microsoft.com/office/drawing/2014/main" id="{5B9531D3-F83D-4F6D-8313-CC8892D60EDF}"/>
              </a:ext>
            </a:extLst>
          </p:cNvPr>
          <p:cNvSpPr txBox="1"/>
          <p:nvPr/>
        </p:nvSpPr>
        <p:spPr>
          <a:xfrm>
            <a:off x="2875806" y="2692466"/>
            <a:ext cx="745749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Chủ</a:t>
            </a:r>
            <a:r>
              <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dirty="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điểm</a:t>
            </a:r>
            <a:r>
              <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Những</a:t>
            </a:r>
            <a:r>
              <a:rPr kumimoji="0" lang="en-US" sz="3200" b="0" i="0" u="none" strike="noStrike" kern="1200" cap="none" spc="0" normalizeH="0" noProof="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sắc màu thiên nhiên</a:t>
            </a:r>
            <a:endPar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
        <p:nvSpPr>
          <p:cNvPr id="37" name="TextBox 36">
            <a:extLst>
              <a:ext uri="{FF2B5EF4-FFF2-40B4-BE49-F238E27FC236}">
                <a16:creationId xmlns:a16="http://schemas.microsoft.com/office/drawing/2014/main" id="{617ACF34-C0EB-425C-B01F-9C00946EAB18}"/>
              </a:ext>
            </a:extLst>
          </p:cNvPr>
          <p:cNvSpPr txBox="1"/>
          <p:nvPr/>
        </p:nvSpPr>
        <p:spPr>
          <a:xfrm>
            <a:off x="4792187" y="3401618"/>
            <a:ext cx="297068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Bài</a:t>
            </a: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5 – </a:t>
            </a: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Tiết</a:t>
            </a: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3</a:t>
            </a:r>
          </a:p>
        </p:txBody>
      </p:sp>
      <p:sp>
        <p:nvSpPr>
          <p:cNvPr id="38" name="TextBox 37">
            <a:extLst>
              <a:ext uri="{FF2B5EF4-FFF2-40B4-BE49-F238E27FC236}">
                <a16:creationId xmlns:a16="http://schemas.microsoft.com/office/drawing/2014/main" id="{1859E70B-B5F7-44D2-9913-296878936D9C}"/>
              </a:ext>
            </a:extLst>
          </p:cNvPr>
          <p:cNvSpPr txBox="1"/>
          <p:nvPr/>
        </p:nvSpPr>
        <p:spPr>
          <a:xfrm>
            <a:off x="3673719" y="4107488"/>
            <a:ext cx="568136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Nghe – </a:t>
            </a: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viết</a:t>
            </a:r>
            <a:r>
              <a:rPr kumimoji="0" lang="en-US" sz="3200" b="0" i="0" u="none" strike="noStrike" kern="1200" cap="none" spc="0" normalizeH="0" baseline="0" noProof="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Chim chích</a:t>
            </a:r>
            <a:r>
              <a:rPr kumimoji="0" lang="en-US" sz="3200" b="0" i="0" u="none" strike="noStrike" kern="1200" cap="none" spc="0" normalizeH="0" noProof="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bông</a:t>
            </a:r>
            <a:endPar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907581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2" presetClass="entr" presetSubtype="2"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1+#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barn(inVertical)">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barn(inVertical)">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5" grpId="0"/>
      <p:bldP spid="36"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868" y="147450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3" name="TextBox 2"/>
          <p:cNvSpPr txBox="1"/>
          <p:nvPr/>
        </p:nvSpPr>
        <p:spPr>
          <a:xfrm>
            <a:off x="5442805" y="1256096"/>
            <a:ext cx="6749195" cy="1938992"/>
          </a:xfrm>
          <a:prstGeom prst="rect">
            <a:avLst/>
          </a:prstGeom>
          <a:noFill/>
        </p:spPr>
        <p:txBody>
          <a:bodyPr wrap="square" rtlCol="0">
            <a:spAutoFit/>
          </a:bodyPr>
          <a:lstStyle/>
          <a:p>
            <a:r>
              <a:rPr lang="en-US" sz="6000">
                <a:latin typeface="Times New Roman" panose="02020603050405020304" pitchFamily="18" charset="0"/>
                <a:cs typeface="Times New Roman" panose="02020603050405020304" pitchFamily="18" charset="0"/>
              </a:rPr>
              <a:t>     </a:t>
            </a:r>
            <a:r>
              <a:rPr lang="en-US" sz="6000" b="1">
                <a:solidFill>
                  <a:srgbClr val="FF0000"/>
                </a:solidFill>
                <a:latin typeface="Times New Roman" panose="02020603050405020304" pitchFamily="18" charset="0"/>
                <a:cs typeface="Times New Roman" panose="02020603050405020304" pitchFamily="18" charset="0"/>
              </a:rPr>
              <a:t>Nghe – viết </a:t>
            </a:r>
          </a:p>
          <a:p>
            <a:r>
              <a:rPr lang="en-US" sz="6000" b="1">
                <a:solidFill>
                  <a:srgbClr val="FF0000"/>
                </a:solidFill>
                <a:latin typeface="Times New Roman" panose="02020603050405020304" pitchFamily="18" charset="0"/>
                <a:cs typeface="Times New Roman" panose="02020603050405020304" pitchFamily="18" charset="0"/>
              </a:rPr>
              <a:t>Chim chích bông</a:t>
            </a:r>
          </a:p>
        </p:txBody>
      </p:sp>
    </p:spTree>
    <p:extLst>
      <p:ext uri="{BB962C8B-B14F-4D97-AF65-F5344CB8AC3E}">
        <p14:creationId xmlns:p14="http://schemas.microsoft.com/office/powerpoint/2010/main" val="4048598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3" dur="2000" fill="hold"/>
                                        <p:tgtEl>
                                          <p:spTgt spid="10"/>
                                        </p:tgtEl>
                                        <p:attrNameLst>
                                          <p:attrName>ppt_x</p:attrName>
                                          <p:attrName>ppt_y</p:attrName>
                                        </p:attrNameLst>
                                      </p:cBhvr>
                                      <p:rCtr x="-8359" y="24306"/>
                                    </p:animMotion>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4450" y="-32955"/>
            <a:ext cx="12235943" cy="6890955"/>
            <a:chOff x="-44450" y="-32955"/>
            <a:chExt cx="12235943" cy="6890955"/>
          </a:xfrm>
        </p:grpSpPr>
        <p:pic>
          <p:nvPicPr>
            <p:cNvPr id="21" name="图片 20"/>
            <p:cNvPicPr>
              <a:picLocks noChangeAspect="1"/>
            </p:cNvPicPr>
            <p:nvPr/>
          </p:nvPicPr>
          <p:blipFill rotWithShape="1">
            <a:blip r:embed="rId3"/>
            <a:srcRect r="10008" b="29584"/>
            <a:stretch/>
          </p:blipFill>
          <p:spPr>
            <a:xfrm>
              <a:off x="-44450" y="4674078"/>
              <a:ext cx="2200275" cy="2183922"/>
            </a:xfrm>
            <a:prstGeom prst="rect">
              <a:avLst/>
            </a:prstGeom>
          </p:spPr>
        </p:pic>
        <p:sp>
          <p:nvSpPr>
            <p:cNvPr id="22" name="任意多边形 21"/>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图片 22"/>
            <p:cNvPicPr>
              <a:picLocks noChangeAspect="1"/>
            </p:cNvPicPr>
            <p:nvPr/>
          </p:nvPicPr>
          <p:blipFill>
            <a:blip r:embed="rId4"/>
            <a:stretch>
              <a:fillRect/>
            </a:stretch>
          </p:blipFill>
          <p:spPr>
            <a:xfrm>
              <a:off x="8990816" y="-32955"/>
              <a:ext cx="3200677" cy="6858594"/>
            </a:xfrm>
            <a:prstGeom prst="rect">
              <a:avLst/>
            </a:prstGeom>
          </p:spPr>
        </p:pic>
      </p:grpSp>
      <p:sp>
        <p:nvSpPr>
          <p:cNvPr id="4" name="矩形 3"/>
          <p:cNvSpPr/>
          <p:nvPr/>
        </p:nvSpPr>
        <p:spPr>
          <a:xfrm>
            <a:off x="1688316" y="1133856"/>
            <a:ext cx="8915400" cy="4740973"/>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L 形 2"/>
          <p:cNvSpPr/>
          <p:nvPr/>
        </p:nvSpPr>
        <p:spPr>
          <a:xfrm>
            <a:off x="1657904" y="4856144"/>
            <a:ext cx="657225" cy="657225"/>
          </a:xfrm>
          <a:prstGeom prst="corner">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L 形 23"/>
          <p:cNvSpPr/>
          <p:nvPr/>
        </p:nvSpPr>
        <p:spPr>
          <a:xfrm rot="10800000">
            <a:off x="9948217" y="1800366"/>
            <a:ext cx="657225" cy="657225"/>
          </a:xfrm>
          <a:prstGeom prst="corner">
            <a:avLst/>
          </a:pr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400" b="97002" l="61046" r="93420">
                        <a14:foregroundMark x1="82256" y1="92256" x2="88837" y2="92256"/>
                        <a14:foregroundMark x1="81904" y1="86428" x2="81727" y2="91007"/>
                        <a14:foregroundMark x1="87074" y1="85595" x2="87074" y2="87677"/>
                        <a14:backgroundMark x1="70799" y1="86261" x2="71504" y2="94588"/>
                        <a14:backgroundMark x1="62103" y1="63364" x2="69330" y2="63364"/>
                        <a14:backgroundMark x1="83549" y1="22731" x2="83255" y2="32057"/>
                        <a14:backgroundMark x1="84019" y1="44380" x2="83843" y2="53539"/>
                        <a14:backgroundMark x1="82080" y1="23730" x2="81786" y2="30391"/>
                        <a14:backgroundMark x1="82080" y1="50208" x2="82256" y2="52123"/>
                        <a14:backgroundMark x1="82256" y1="51457" x2="82374" y2="52706"/>
                        <a14:backgroundMark x1="77556" y1="22065" x2="86075" y2="26062"/>
                        <a14:backgroundMark x1="81081" y1="27061" x2="84900" y2="31890"/>
                        <a14:backgroundMark x1="81669" y1="30391" x2="83431" y2="33722"/>
                        <a14:backgroundMark x1="61986" y1="60033" x2="72679" y2="60200"/>
                        <a14:backgroundMark x1="69154" y1="58118" x2="69154" y2="65612"/>
                        <a14:backgroundMark x1="70447" y1="62531" x2="72327" y2="62281"/>
                        <a14:backgroundMark x1="82021" y1="27477" x2="83079" y2="34388"/>
                        <a14:backgroundMark x1="64395" y1="62948" x2="71328" y2="62698"/>
                      </a14:backgroundRemoval>
                    </a14:imgEffect>
                  </a14:imgLayer>
                </a14:imgProps>
              </a:ext>
              <a:ext uri="{28A0092B-C50C-407E-A947-70E740481C1C}">
                <a14:useLocalDpi xmlns:a14="http://schemas.microsoft.com/office/drawing/2010/main" val="0"/>
              </a:ext>
            </a:extLst>
          </a:blip>
          <a:srcRect l="60193" t="19167" r="5996"/>
          <a:stretch/>
        </p:blipFill>
        <p:spPr>
          <a:xfrm>
            <a:off x="10363809" y="3390773"/>
            <a:ext cx="1778414" cy="3000107"/>
          </a:xfrm>
          <a:prstGeom prst="rect">
            <a:avLst/>
          </a:prstGeom>
        </p:spPr>
      </p:pic>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sp>
        <p:nvSpPr>
          <p:cNvPr id="52" name="TextBox 51">
            <a:extLst>
              <a:ext uri="{FF2B5EF4-FFF2-40B4-BE49-F238E27FC236}">
                <a16:creationId xmlns:a16="http://schemas.microsoft.com/office/drawing/2014/main" id="{752B7FA6-2040-47CD-8E6E-26E21A62FF26}"/>
              </a:ext>
            </a:extLst>
          </p:cNvPr>
          <p:cNvSpPr txBox="1"/>
          <p:nvPr/>
        </p:nvSpPr>
        <p:spPr>
          <a:xfrm>
            <a:off x="2796952" y="127106"/>
            <a:ext cx="6377940" cy="854080"/>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Chim</a:t>
            </a:r>
            <a:r>
              <a:rPr kumimoji="0" lang="en-US" altLang="zh-CN" sz="3600" b="1" i="0" u="none" strike="noStrike" kern="1200" cap="none" spc="0" normalizeH="0" noProof="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 chích bông</a:t>
            </a:r>
            <a:endParaRPr kumimoji="0" lang="zh-CN" altLang="en-US" sz="3600" b="1" i="0" u="none" strike="noStrike" kern="1200" cap="none" spc="0" normalizeH="0" baseline="0" noProof="0" dirty="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53" name="TextBox 52">
            <a:extLst>
              <a:ext uri="{FF2B5EF4-FFF2-40B4-BE49-F238E27FC236}">
                <a16:creationId xmlns:a16="http://schemas.microsoft.com/office/drawing/2014/main" id="{029CC1D7-D979-4052-AEA0-8129889A4A29}"/>
              </a:ext>
            </a:extLst>
          </p:cNvPr>
          <p:cNvSpPr txBox="1"/>
          <p:nvPr/>
        </p:nvSpPr>
        <p:spPr>
          <a:xfrm>
            <a:off x="2186237" y="1583757"/>
            <a:ext cx="7712710" cy="3539430"/>
          </a:xfrm>
          <a:prstGeom prst="rect">
            <a:avLst/>
          </a:prstGeom>
          <a:noFill/>
        </p:spPr>
        <p:txBody>
          <a:bodyPr wrap="square">
            <a:spAutoFit/>
          </a:bodyPr>
          <a:lstStyle/>
          <a:p>
            <a:r>
              <a:rPr lang="vi-VN" sz="2800">
                <a:latin typeface="+mj-lt"/>
              </a:rPr>
              <a:t>Chích bông là một con chim bé xinh đẹp trong thế giới loài chim. 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lại. Thế mà quý lắm đấy. Cặp mỏ tí hon ấy gắp sâu trên lá nhanh thoăn thoắt. </a:t>
            </a:r>
            <a:endParaRPr kumimoji="0" lang="en-US" sz="2800" b="1"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2794C6B3-688F-4E87-971E-C24F1A3DC341}"/>
              </a:ext>
            </a:extLst>
          </p:cNvPr>
          <p:cNvSpPr txBox="1"/>
          <p:nvPr/>
        </p:nvSpPr>
        <p:spPr>
          <a:xfrm>
            <a:off x="8260913" y="5220892"/>
            <a:ext cx="1778414" cy="523220"/>
          </a:xfrm>
          <a:prstGeom prst="rect">
            <a:avLst/>
          </a:prstGeom>
          <a:noFill/>
        </p:spPr>
        <p:txBody>
          <a:bodyPr wrap="square" rtlCol="0">
            <a:spAutoFit/>
          </a:bodyPr>
          <a:lstStyle/>
          <a:p>
            <a:r>
              <a:rPr lang="en-US" sz="2800">
                <a:latin typeface="Times New Roman" panose="02020603050405020304" pitchFamily="18" charset="0"/>
                <a:ea typeface="Arial-Rounded" panose="020B0500000000000000" pitchFamily="34" charset="0"/>
                <a:cs typeface="Times New Roman" panose="02020603050405020304" pitchFamily="18" charset="0"/>
              </a:rPr>
              <a:t>(Tô Hoài)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83991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4" grpId="0" animBg="1"/>
      <p:bldP spid="52" grpId="0"/>
      <p:bldP spid="5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961224" y="404630"/>
            <a:ext cx="3230949" cy="584775"/>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HP001 4 hàng" panose="020B0603050302020204" pitchFamily="34" charset="0"/>
                <a:ea typeface="+mn-ea"/>
                <a:cs typeface="+mn-cs"/>
              </a:rPr>
              <a:t>Chim chích</a:t>
            </a:r>
            <a:r>
              <a:rPr kumimoji="0" lang="en-US" sz="3200" b="1" i="0" u="none" strike="noStrike" kern="1200" cap="none" spc="0" normalizeH="0" noProof="0">
                <a:ln>
                  <a:noFill/>
                </a:ln>
                <a:solidFill>
                  <a:srgbClr val="FFFF00"/>
                </a:solidFill>
                <a:effectLst/>
                <a:uLnTx/>
                <a:uFillTx/>
                <a:latin typeface="HP001 4 hàng" panose="020B0603050302020204" pitchFamily="34" charset="0"/>
                <a:ea typeface="+mn-ea"/>
                <a:cs typeface="+mn-cs"/>
              </a:rPr>
              <a:t> bông</a:t>
            </a:r>
            <a:endPar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464334" y="922947"/>
            <a:ext cx="12637303" cy="584775"/>
          </a:xfrm>
          <a:prstGeom prst="rect">
            <a:avLst/>
          </a:prstGeom>
          <a:noFill/>
        </p:spPr>
        <p:txBody>
          <a:bodyPr wrap="square" rtlCol="0">
            <a:spAutoFit/>
          </a:bodyPr>
          <a:lstStyle/>
          <a:p>
            <a:pPr lvl="0" indent="361950">
              <a:spcAft>
                <a:spcPts val="500"/>
              </a:spcAft>
            </a:pPr>
            <a:r>
              <a:rPr lang="vi-VN" sz="3200" b="1">
                <a:solidFill>
                  <a:schemeClr val="bg1"/>
                </a:solidFill>
                <a:latin typeface="HP001 4 hàng" panose="020B0603050302020204" pitchFamily="34" charset="0"/>
              </a:rPr>
              <a:t>Chích bông là một con chim bé xinh đẹp trong thế giới loài</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48876FBA-FCE6-4809-A31A-0B98664FE92E}"/>
              </a:ext>
            </a:extLst>
          </p:cNvPr>
          <p:cNvSpPr txBox="1"/>
          <p:nvPr/>
        </p:nvSpPr>
        <p:spPr>
          <a:xfrm>
            <a:off x="0" y="1477145"/>
            <a:ext cx="12192000" cy="584775"/>
          </a:xfrm>
          <a:prstGeom prst="rect">
            <a:avLst/>
          </a:prstGeom>
          <a:noFill/>
        </p:spPr>
        <p:txBody>
          <a:bodyPr wrap="square" rtlCol="0">
            <a:spAutoFit/>
          </a:bodyPr>
          <a:lstStyle/>
          <a:p>
            <a:pPr lvl="0" indent="361950" algn="just">
              <a:spcAft>
                <a:spcPts val="500"/>
              </a:spcAft>
            </a:pPr>
            <a:r>
              <a:rPr lang="vi-VN" sz="3200" b="1">
                <a:solidFill>
                  <a:schemeClr val="bg1"/>
                </a:solidFill>
                <a:latin typeface="HP001 4 hàng" panose="020B0603050302020204" pitchFamily="34" charset="0"/>
              </a:rPr>
              <a:t>chim. Hai chân chích bông xinh xinh bằng hai chiếc tăm.</a:t>
            </a:r>
            <a:r>
              <a:rPr lang="en-US" sz="3200" b="1">
                <a:solidFill>
                  <a:schemeClr val="bg1"/>
                </a:solidFill>
                <a:latin typeface="HP001 4 hàng" panose="020B0603050302020204" pitchFamily="34" charset="0"/>
              </a:rPr>
              <a:t> Thế </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ACD57BD5-A683-4B14-BDF9-D7C842BF7A3B}"/>
              </a:ext>
            </a:extLst>
          </p:cNvPr>
          <p:cNvSpPr txBox="1"/>
          <p:nvPr/>
        </p:nvSpPr>
        <p:spPr>
          <a:xfrm>
            <a:off x="-14402" y="2007978"/>
            <a:ext cx="11772899" cy="584775"/>
          </a:xfrm>
          <a:prstGeom prst="rect">
            <a:avLst/>
          </a:prstGeom>
          <a:noFill/>
        </p:spPr>
        <p:txBody>
          <a:bodyPr wrap="square" rtlCol="0">
            <a:spAutoFit/>
          </a:bodyPr>
          <a:lstStyle/>
          <a:p>
            <a:pPr lvl="0" indent="361950" algn="just">
              <a:spcAft>
                <a:spcPts val="500"/>
              </a:spcAft>
            </a:pPr>
            <a:r>
              <a:rPr lang="vi-VN" sz="3200" b="1">
                <a:solidFill>
                  <a:schemeClr val="bg1"/>
                </a:solidFill>
                <a:latin typeface="HP001 4 hàng" panose="020B0603050302020204" pitchFamily="34" charset="0"/>
              </a:rPr>
              <a:t>mà hai cái chân tăm ấy rất nhanh nhẹn, được việc, nhảy cứ</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A1F4383-9F73-4AFF-9455-3EE480493B41}"/>
              </a:ext>
            </a:extLst>
          </p:cNvPr>
          <p:cNvSpPr txBox="1"/>
          <p:nvPr/>
        </p:nvSpPr>
        <p:spPr>
          <a:xfrm>
            <a:off x="-7201" y="2535495"/>
            <a:ext cx="12192000" cy="584775"/>
          </a:xfrm>
          <a:prstGeom prst="rect">
            <a:avLst/>
          </a:prstGeom>
          <a:noFill/>
        </p:spPr>
        <p:txBody>
          <a:bodyPr wrap="square" rtlCol="0">
            <a:spAutoFit/>
          </a:bodyPr>
          <a:lstStyle/>
          <a:p>
            <a:pPr lvl="0" indent="361950">
              <a:spcAft>
                <a:spcPts val="500"/>
              </a:spcAft>
            </a:pPr>
            <a:r>
              <a:rPr lang="en-US" sz="3200" b="1">
                <a:solidFill>
                  <a:schemeClr val="bg1"/>
                </a:solidFill>
                <a:latin typeface="HP001 4 hàng" panose="020B0603050302020204" pitchFamily="34" charset="0"/>
              </a:rPr>
              <a:t>liên liến. </a:t>
            </a:r>
            <a:r>
              <a:rPr lang="vi-VN" sz="3200" b="1">
                <a:solidFill>
                  <a:schemeClr val="bg1"/>
                </a:solidFill>
                <a:latin typeface="HP001 4 hàng" panose="020B0603050302020204" pitchFamily="34" charset="0"/>
              </a:rPr>
              <a:t>Hai chiếc cánh nhỏ xíu. Cánh nhỏ mà xoải nhanh</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BD0147F6-F935-48B3-8C40-F03AD4E8503F}"/>
              </a:ext>
            </a:extLst>
          </p:cNvPr>
          <p:cNvSpPr txBox="1"/>
          <p:nvPr/>
        </p:nvSpPr>
        <p:spPr>
          <a:xfrm>
            <a:off x="-124996" y="3100316"/>
            <a:ext cx="12309795" cy="584775"/>
          </a:xfrm>
          <a:prstGeom prst="rect">
            <a:avLst/>
          </a:prstGeom>
          <a:noFill/>
        </p:spPr>
        <p:txBody>
          <a:bodyPr wrap="square" rtlCol="0">
            <a:spAutoFit/>
          </a:bodyPr>
          <a:lstStyle/>
          <a:p>
            <a:pPr lvl="0" indent="361950" algn="just">
              <a:spcAft>
                <a:spcPts val="500"/>
              </a:spcAft>
            </a:pPr>
            <a:r>
              <a:rPr lang="en-US" sz="3200" b="1">
                <a:solidFill>
                  <a:schemeClr val="bg1"/>
                </a:solidFill>
                <a:latin typeface="HP001 4 hàng" panose="020B0603050302020204" pitchFamily="34" charset="0"/>
              </a:rPr>
              <a:t>vun vút. </a:t>
            </a:r>
            <a:r>
              <a:rPr lang="vi-VN" sz="3200" b="1">
                <a:solidFill>
                  <a:schemeClr val="bg1"/>
                </a:solidFill>
                <a:latin typeface="HP001 4 hàng" panose="020B0603050302020204" pitchFamily="34" charset="0"/>
              </a:rPr>
              <a:t>Cặp mỏ chích bông tí tẹo bằng hai mảnh vỏ trấu </a:t>
            </a:r>
            <a:r>
              <a:rPr lang="en-US" sz="3200" b="1">
                <a:solidFill>
                  <a:schemeClr val="bg1"/>
                </a:solidFill>
                <a:latin typeface="HP001 4 hàng" panose="020B0603050302020204" pitchFamily="34" charset="0"/>
              </a:rPr>
              <a:t>chắp</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DE800D23-A286-418C-8550-2BB3C55F3BDB}"/>
              </a:ext>
            </a:extLst>
          </p:cNvPr>
          <p:cNvSpPr txBox="1"/>
          <p:nvPr/>
        </p:nvSpPr>
        <p:spPr>
          <a:xfrm>
            <a:off x="-102401" y="4167572"/>
            <a:ext cx="4333875" cy="584775"/>
          </a:xfrm>
          <a:prstGeom prst="rect">
            <a:avLst/>
          </a:prstGeom>
          <a:noFill/>
        </p:spPr>
        <p:txBody>
          <a:bodyPr wrap="square" rtlCol="0">
            <a:spAutoFit/>
          </a:bodyPr>
          <a:lstStyle/>
          <a:p>
            <a:pPr lvl="0" indent="361950" algn="just">
              <a:spcAft>
                <a:spcPts val="500"/>
              </a:spcAft>
            </a:pPr>
            <a:r>
              <a:rPr lang="en-US" sz="32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nhanh thoăn thoắt. </a:t>
            </a:r>
            <a:endPar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5CD61A78-848B-4649-9BA6-B79BDA308233}"/>
              </a:ext>
            </a:extLst>
          </p:cNvPr>
          <p:cNvSpPr txBox="1"/>
          <p:nvPr/>
        </p:nvSpPr>
        <p:spPr>
          <a:xfrm>
            <a:off x="-102400" y="3608975"/>
            <a:ext cx="11615738" cy="584775"/>
          </a:xfrm>
          <a:prstGeom prst="rect">
            <a:avLst/>
          </a:prstGeom>
          <a:noFill/>
        </p:spPr>
        <p:txBody>
          <a:bodyPr wrap="square" rtlCol="0">
            <a:spAutoFit/>
          </a:bodyPr>
          <a:lstStyle/>
          <a:p>
            <a:pPr lvl="0" indent="361950">
              <a:spcAft>
                <a:spcPts val="500"/>
              </a:spcAft>
            </a:pPr>
            <a:r>
              <a:rPr lang="vi-VN" sz="3200" b="1">
                <a:solidFill>
                  <a:schemeClr val="bg1"/>
                </a:solidFill>
                <a:latin typeface="HP001 4 hàng" panose="020B0603050302020204" pitchFamily="34" charset="0"/>
              </a:rPr>
              <a:t>lại. Thế mà quý lắm đấy. Cặp mỏ tí hon ấy gắp sâu trên</a:t>
            </a:r>
            <a:r>
              <a:rPr lang="en-US" sz="3200" b="1">
                <a:solidFill>
                  <a:schemeClr val="bg1"/>
                </a:solidFill>
                <a:latin typeface="HP001 4 hàng" panose="020B0603050302020204" pitchFamily="34" charset="0"/>
              </a:rPr>
              <a:t> lá </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CD07FC7E-4537-4BFB-B580-BE08B9042345}"/>
              </a:ext>
            </a:extLst>
          </p:cNvPr>
          <p:cNvSpPr txBox="1"/>
          <p:nvPr/>
        </p:nvSpPr>
        <p:spPr>
          <a:xfrm>
            <a:off x="7179463" y="4702409"/>
            <a:ext cx="4333875" cy="584775"/>
          </a:xfrm>
          <a:prstGeom prst="rect">
            <a:avLst/>
          </a:prstGeom>
          <a:noFill/>
        </p:spPr>
        <p:txBody>
          <a:bodyPr wrap="square" rtlCol="0">
            <a:spAutoFit/>
          </a:bodyPr>
          <a:lstStyle/>
          <a:p>
            <a:pPr marL="0" marR="0" lvl="0" indent="36195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(Tô</a:t>
            </a:r>
            <a:r>
              <a:rPr kumimoji="0" lang="en-US" sz="3200" b="1" i="0" u="none" strike="noStrike" kern="1200" cap="none" spc="0" normalizeH="0" noProof="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 Hoài)</a:t>
            </a:r>
            <a:endPar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7042" y="-159590"/>
            <a:ext cx="12192000" cy="6858000"/>
          </a:xfrm>
          <a:prstGeom prst="rect">
            <a:avLst/>
          </a:prstGeom>
        </p:spPr>
      </p:pic>
      <p:grpSp>
        <p:nvGrpSpPr>
          <p:cNvPr id="20" name="组合 34">
            <a:extLst>
              <a:ext uri="{FF2B5EF4-FFF2-40B4-BE49-F238E27FC236}">
                <a16:creationId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a16="http://schemas.microsoft.com/office/drawing/2014/main" id="{9F5D045B-D6E2-4315-9486-A7913D26350B}"/>
              </a:ext>
            </a:extLst>
          </p:cNvPr>
          <p:cNvSpPr txBox="1"/>
          <p:nvPr/>
        </p:nvSpPr>
        <p:spPr>
          <a:xfrm>
            <a:off x="5843127" y="473568"/>
            <a:ext cx="386349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TỪ</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KHÓ</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5" name="Picture 10">
            <a:extLst>
              <a:ext uri="{FF2B5EF4-FFF2-40B4-BE49-F238E27FC236}">
                <a16:creationId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2" name="TextBox 1">
            <a:extLst>
              <a:ext uri="{FF2B5EF4-FFF2-40B4-BE49-F238E27FC236}">
                <a16:creationId xmlns:a16="http://schemas.microsoft.com/office/drawing/2014/main" id="{FD5F849F-A2DD-49BD-9CF7-D5CD60943DB7}"/>
              </a:ext>
            </a:extLst>
          </p:cNvPr>
          <p:cNvSpPr txBox="1"/>
          <p:nvPr/>
        </p:nvSpPr>
        <p:spPr>
          <a:xfrm>
            <a:off x="9448369" y="2853912"/>
            <a:ext cx="1067921" cy="70788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a:solidFill>
                  <a:prstClr val="black"/>
                </a:solidFill>
                <a:latin typeface="Times New Roman" panose="02020603050405020304" pitchFamily="18" charset="0"/>
                <a:cs typeface="Times New Roman" panose="02020603050405020304" pitchFamily="18" charset="0"/>
              </a:rPr>
              <a:t>xoải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矩形 10">
            <a:extLst>
              <a:ext uri="{FF2B5EF4-FFF2-40B4-BE49-F238E27FC236}">
                <a16:creationId xmlns:a16="http://schemas.microsoft.com/office/drawing/2014/main"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a16="http://schemas.microsoft.com/office/drawing/2014/main" id="{74B8E5DD-6A90-452C-AD1D-7B59ACC4C5A7}"/>
              </a:ext>
            </a:extLst>
          </p:cNvPr>
          <p:cNvSpPr txBox="1"/>
          <p:nvPr/>
        </p:nvSpPr>
        <p:spPr>
          <a:xfrm>
            <a:off x="3433777" y="1892203"/>
            <a:ext cx="151836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liên</a:t>
            </a:r>
            <a:r>
              <a:rPr kumimoji="0" lang="en-US" sz="3200" b="0" i="0" u="none" strike="noStrike" kern="1200" cap="none" spc="0" normalizeH="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 liến</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17" name="矩形 10">
            <a:extLst>
              <a:ext uri="{FF2B5EF4-FFF2-40B4-BE49-F238E27FC236}">
                <a16:creationId xmlns:a16="http://schemas.microsoft.com/office/drawing/2014/main" id="{4EAFC1F2-A77F-42D4-B250-97BF9AE8F736}"/>
              </a:ext>
            </a:extLst>
          </p:cNvPr>
          <p:cNvSpPr/>
          <p:nvPr/>
        </p:nvSpPr>
        <p:spPr>
          <a:xfrm>
            <a:off x="5911467" y="1813004"/>
            <a:ext cx="216759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18" name="TextBox 17">
            <a:extLst>
              <a:ext uri="{FF2B5EF4-FFF2-40B4-BE49-F238E27FC236}">
                <a16:creationId xmlns:a16="http://schemas.microsoft.com/office/drawing/2014/main" id="{74B8E5DD-6A90-452C-AD1D-7B59ACC4C5A7}"/>
              </a:ext>
            </a:extLst>
          </p:cNvPr>
          <p:cNvSpPr txBox="1"/>
          <p:nvPr/>
        </p:nvSpPr>
        <p:spPr>
          <a:xfrm>
            <a:off x="6281768" y="1892202"/>
            <a:ext cx="142699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vun vút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28" name="矩形 10">
            <a:extLst>
              <a:ext uri="{FF2B5EF4-FFF2-40B4-BE49-F238E27FC236}">
                <a16:creationId xmlns:a16="http://schemas.microsoft.com/office/drawing/2014/main" id="{4EAFC1F2-A77F-42D4-B250-97BF9AE8F736}"/>
              </a:ext>
            </a:extLst>
          </p:cNvPr>
          <p:cNvSpPr/>
          <p:nvPr/>
        </p:nvSpPr>
        <p:spPr>
          <a:xfrm>
            <a:off x="3220806" y="2939735"/>
            <a:ext cx="1933085"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29" name="矩形 10">
            <a:extLst>
              <a:ext uri="{FF2B5EF4-FFF2-40B4-BE49-F238E27FC236}">
                <a16:creationId xmlns:a16="http://schemas.microsoft.com/office/drawing/2014/main" id="{4EAFC1F2-A77F-42D4-B250-97BF9AE8F736}"/>
              </a:ext>
            </a:extLst>
          </p:cNvPr>
          <p:cNvSpPr/>
          <p:nvPr/>
        </p:nvSpPr>
        <p:spPr>
          <a:xfrm>
            <a:off x="5956204" y="2939735"/>
            <a:ext cx="2122859"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0" name="TextBox 29">
            <a:extLst>
              <a:ext uri="{FF2B5EF4-FFF2-40B4-BE49-F238E27FC236}">
                <a16:creationId xmlns:a16="http://schemas.microsoft.com/office/drawing/2014/main" id="{74B8E5DD-6A90-452C-AD1D-7B59ACC4C5A7}"/>
              </a:ext>
            </a:extLst>
          </p:cNvPr>
          <p:cNvSpPr txBox="1"/>
          <p:nvPr/>
        </p:nvSpPr>
        <p:spPr>
          <a:xfrm>
            <a:off x="3684646" y="3006957"/>
            <a:ext cx="101662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tí</a:t>
            </a:r>
            <a:r>
              <a:rPr kumimoji="0" lang="en-US" sz="3200" b="0" i="0" u="none" strike="noStrike" kern="1200" cap="none" spc="0" normalizeH="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tẹo</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4B8E5DD-6A90-452C-AD1D-7B59ACC4C5A7}"/>
              </a:ext>
            </a:extLst>
          </p:cNvPr>
          <p:cNvSpPr txBox="1"/>
          <p:nvPr/>
        </p:nvSpPr>
        <p:spPr>
          <a:xfrm>
            <a:off x="6058958" y="3018934"/>
            <a:ext cx="202010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thoăn</a:t>
            </a:r>
            <a:r>
              <a:rPr kumimoji="0" lang="en-US" sz="3200" b="0" i="0" u="none" strike="noStrike" kern="1200" cap="none" spc="0" normalizeH="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thoắt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179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36"/>
                                        </p:tgtEl>
                                        <p:attrNameLst>
                                          <p:attrName>r</p:attrName>
                                        </p:attrNameLst>
                                      </p:cBhvr>
                                    </p:animRot>
                                    <p:animRot by="-240000">
                                      <p:cBhvr>
                                        <p:cTn id="37" dur="200" fill="hold">
                                          <p:stCondLst>
                                            <p:cond delay="200"/>
                                          </p:stCondLst>
                                        </p:cTn>
                                        <p:tgtEl>
                                          <p:spTgt spid="36"/>
                                        </p:tgtEl>
                                        <p:attrNameLst>
                                          <p:attrName>r</p:attrName>
                                        </p:attrNameLst>
                                      </p:cBhvr>
                                    </p:animRot>
                                    <p:animRot by="240000">
                                      <p:cBhvr>
                                        <p:cTn id="38" dur="200" fill="hold">
                                          <p:stCondLst>
                                            <p:cond delay="400"/>
                                          </p:stCondLst>
                                        </p:cTn>
                                        <p:tgtEl>
                                          <p:spTgt spid="36"/>
                                        </p:tgtEl>
                                        <p:attrNameLst>
                                          <p:attrName>r</p:attrName>
                                        </p:attrNameLst>
                                      </p:cBhvr>
                                    </p:animRot>
                                    <p:animRot by="-240000">
                                      <p:cBhvr>
                                        <p:cTn id="39" dur="200" fill="hold">
                                          <p:stCondLst>
                                            <p:cond delay="600"/>
                                          </p:stCondLst>
                                        </p:cTn>
                                        <p:tgtEl>
                                          <p:spTgt spid="36"/>
                                        </p:tgtEl>
                                        <p:attrNameLst>
                                          <p:attrName>r</p:attrName>
                                        </p:attrNameLst>
                                      </p:cBhvr>
                                    </p:animRot>
                                    <p:animRot by="120000">
                                      <p:cBhvr>
                                        <p:cTn id="40" dur="200" fill="hold">
                                          <p:stCondLst>
                                            <p:cond delay="800"/>
                                          </p:stCondLst>
                                        </p:cTn>
                                        <p:tgtEl>
                                          <p:spTgt spid="36"/>
                                        </p:tgtEl>
                                        <p:attrNameLst>
                                          <p:attrName>r</p:attrName>
                                        </p:attrNameLst>
                                      </p:cBhvr>
                                    </p:animRot>
                                  </p:childTnLst>
                                </p:cTn>
                              </p:par>
                              <p:par>
                                <p:cTn id="41" presetID="32" presetClass="emph" presetSubtype="0" fill="hold" grpId="1" nodeType="withEffect">
                                  <p:stCondLst>
                                    <p:cond delay="0"/>
                                  </p:stCondLst>
                                  <p:childTnLst>
                                    <p:animRot by="120000">
                                      <p:cBhvr>
                                        <p:cTn id="42" dur="100" fill="hold">
                                          <p:stCondLst>
                                            <p:cond delay="0"/>
                                          </p:stCondLst>
                                        </p:cTn>
                                        <p:tgtEl>
                                          <p:spTgt spid="37"/>
                                        </p:tgtEl>
                                        <p:attrNameLst>
                                          <p:attrName>r</p:attrName>
                                        </p:attrNameLst>
                                      </p:cBhvr>
                                    </p:animRot>
                                    <p:animRot by="-240000">
                                      <p:cBhvr>
                                        <p:cTn id="43" dur="200" fill="hold">
                                          <p:stCondLst>
                                            <p:cond delay="200"/>
                                          </p:stCondLst>
                                        </p:cTn>
                                        <p:tgtEl>
                                          <p:spTgt spid="37"/>
                                        </p:tgtEl>
                                        <p:attrNameLst>
                                          <p:attrName>r</p:attrName>
                                        </p:attrNameLst>
                                      </p:cBhvr>
                                    </p:animRot>
                                    <p:animRot by="240000">
                                      <p:cBhvr>
                                        <p:cTn id="44" dur="200" fill="hold">
                                          <p:stCondLst>
                                            <p:cond delay="400"/>
                                          </p:stCondLst>
                                        </p:cTn>
                                        <p:tgtEl>
                                          <p:spTgt spid="37"/>
                                        </p:tgtEl>
                                        <p:attrNameLst>
                                          <p:attrName>r</p:attrName>
                                        </p:attrNameLst>
                                      </p:cBhvr>
                                    </p:animRot>
                                    <p:animRot by="-240000">
                                      <p:cBhvr>
                                        <p:cTn id="45" dur="200" fill="hold">
                                          <p:stCondLst>
                                            <p:cond delay="600"/>
                                          </p:stCondLst>
                                        </p:cTn>
                                        <p:tgtEl>
                                          <p:spTgt spid="37"/>
                                        </p:tgtEl>
                                        <p:attrNameLst>
                                          <p:attrName>r</p:attrName>
                                        </p:attrNameLst>
                                      </p:cBhvr>
                                    </p:animRot>
                                    <p:animRot by="120000">
                                      <p:cBhvr>
                                        <p:cTn id="46" dur="200" fill="hold">
                                          <p:stCondLst>
                                            <p:cond delay="800"/>
                                          </p:stCondLst>
                                        </p:cTn>
                                        <p:tgtEl>
                                          <p:spTgt spid="3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2" presetClass="emph" presetSubtype="0" fill="hold" grpId="1" nodeType="clickEffect">
                                  <p:stCondLst>
                                    <p:cond delay="0"/>
                                  </p:stCondLst>
                                  <p:childTnLst>
                                    <p:animRot by="120000">
                                      <p:cBhvr>
                                        <p:cTn id="55" dur="100" fill="hold">
                                          <p:stCondLst>
                                            <p:cond delay="0"/>
                                          </p:stCondLst>
                                        </p:cTn>
                                        <p:tgtEl>
                                          <p:spTgt spid="17"/>
                                        </p:tgtEl>
                                        <p:attrNameLst>
                                          <p:attrName>r</p:attrName>
                                        </p:attrNameLst>
                                      </p:cBhvr>
                                    </p:animRot>
                                    <p:animRot by="-240000">
                                      <p:cBhvr>
                                        <p:cTn id="56" dur="200" fill="hold">
                                          <p:stCondLst>
                                            <p:cond delay="200"/>
                                          </p:stCondLst>
                                        </p:cTn>
                                        <p:tgtEl>
                                          <p:spTgt spid="17"/>
                                        </p:tgtEl>
                                        <p:attrNameLst>
                                          <p:attrName>r</p:attrName>
                                        </p:attrNameLst>
                                      </p:cBhvr>
                                    </p:animRot>
                                    <p:animRot by="240000">
                                      <p:cBhvr>
                                        <p:cTn id="57" dur="200" fill="hold">
                                          <p:stCondLst>
                                            <p:cond delay="400"/>
                                          </p:stCondLst>
                                        </p:cTn>
                                        <p:tgtEl>
                                          <p:spTgt spid="17"/>
                                        </p:tgtEl>
                                        <p:attrNameLst>
                                          <p:attrName>r</p:attrName>
                                        </p:attrNameLst>
                                      </p:cBhvr>
                                    </p:animRot>
                                    <p:animRot by="-240000">
                                      <p:cBhvr>
                                        <p:cTn id="58" dur="200" fill="hold">
                                          <p:stCondLst>
                                            <p:cond delay="600"/>
                                          </p:stCondLst>
                                        </p:cTn>
                                        <p:tgtEl>
                                          <p:spTgt spid="17"/>
                                        </p:tgtEl>
                                        <p:attrNameLst>
                                          <p:attrName>r</p:attrName>
                                        </p:attrNameLst>
                                      </p:cBhvr>
                                    </p:animRot>
                                    <p:animRot by="120000">
                                      <p:cBhvr>
                                        <p:cTn id="59" dur="200" fill="hold">
                                          <p:stCondLst>
                                            <p:cond delay="800"/>
                                          </p:stCondLst>
                                        </p:cTn>
                                        <p:tgtEl>
                                          <p:spTgt spid="17"/>
                                        </p:tgtEl>
                                        <p:attrNameLst>
                                          <p:attrName>r</p:attrName>
                                        </p:attrNameLst>
                                      </p:cBhvr>
                                    </p:animRot>
                                  </p:childTnLst>
                                </p:cTn>
                              </p:par>
                              <p:par>
                                <p:cTn id="60" presetID="14" presetClass="entr" presetSubtype="1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randombar(horizontal)">
                                      <p:cBhvr>
                                        <p:cTn id="62" dur="500"/>
                                        <p:tgtEl>
                                          <p:spTgt spid="18"/>
                                        </p:tgtEl>
                                      </p:cBhvr>
                                    </p:animEffect>
                                  </p:childTnLst>
                                </p:cTn>
                              </p:par>
                              <p:par>
                                <p:cTn id="63" presetID="32" presetClass="emph" presetSubtype="0" fill="hold" grpId="1" nodeType="withEffect">
                                  <p:stCondLst>
                                    <p:cond delay="0"/>
                                  </p:stCondLst>
                                  <p:childTnLst>
                                    <p:animRot by="120000">
                                      <p:cBhvr>
                                        <p:cTn id="64" dur="100" fill="hold">
                                          <p:stCondLst>
                                            <p:cond delay="0"/>
                                          </p:stCondLst>
                                        </p:cTn>
                                        <p:tgtEl>
                                          <p:spTgt spid="18"/>
                                        </p:tgtEl>
                                        <p:attrNameLst>
                                          <p:attrName>r</p:attrName>
                                        </p:attrNameLst>
                                      </p:cBhvr>
                                    </p:animRot>
                                    <p:animRot by="-240000">
                                      <p:cBhvr>
                                        <p:cTn id="65" dur="200" fill="hold">
                                          <p:stCondLst>
                                            <p:cond delay="200"/>
                                          </p:stCondLst>
                                        </p:cTn>
                                        <p:tgtEl>
                                          <p:spTgt spid="18"/>
                                        </p:tgtEl>
                                        <p:attrNameLst>
                                          <p:attrName>r</p:attrName>
                                        </p:attrNameLst>
                                      </p:cBhvr>
                                    </p:animRot>
                                    <p:animRot by="240000">
                                      <p:cBhvr>
                                        <p:cTn id="66" dur="200" fill="hold">
                                          <p:stCondLst>
                                            <p:cond delay="400"/>
                                          </p:stCondLst>
                                        </p:cTn>
                                        <p:tgtEl>
                                          <p:spTgt spid="18"/>
                                        </p:tgtEl>
                                        <p:attrNameLst>
                                          <p:attrName>r</p:attrName>
                                        </p:attrNameLst>
                                      </p:cBhvr>
                                    </p:animRot>
                                    <p:animRot by="-240000">
                                      <p:cBhvr>
                                        <p:cTn id="67" dur="200" fill="hold">
                                          <p:stCondLst>
                                            <p:cond delay="600"/>
                                          </p:stCondLst>
                                        </p:cTn>
                                        <p:tgtEl>
                                          <p:spTgt spid="18"/>
                                        </p:tgtEl>
                                        <p:attrNameLst>
                                          <p:attrName>r</p:attrName>
                                        </p:attrNameLst>
                                      </p:cBhvr>
                                    </p:animRot>
                                    <p:animRot by="120000">
                                      <p:cBhvr>
                                        <p:cTn id="68" dur="200" fill="hold">
                                          <p:stCondLst>
                                            <p:cond delay="800"/>
                                          </p:stCondLst>
                                        </p:cTn>
                                        <p:tgtEl>
                                          <p:spTgt spid="18"/>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randombar(horizontal)">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32" presetClass="emph" presetSubtype="0" fill="hold" grpId="1" nodeType="clickEffect">
                                  <p:stCondLst>
                                    <p:cond delay="0"/>
                                  </p:stCondLst>
                                  <p:childTnLst>
                                    <p:animRot by="120000">
                                      <p:cBhvr>
                                        <p:cTn id="77" dur="100" fill="hold">
                                          <p:stCondLst>
                                            <p:cond delay="0"/>
                                          </p:stCondLst>
                                        </p:cTn>
                                        <p:tgtEl>
                                          <p:spTgt spid="28"/>
                                        </p:tgtEl>
                                        <p:attrNameLst>
                                          <p:attrName>r</p:attrName>
                                        </p:attrNameLst>
                                      </p:cBhvr>
                                    </p:animRot>
                                    <p:animRot by="-240000">
                                      <p:cBhvr>
                                        <p:cTn id="78" dur="200" fill="hold">
                                          <p:stCondLst>
                                            <p:cond delay="200"/>
                                          </p:stCondLst>
                                        </p:cTn>
                                        <p:tgtEl>
                                          <p:spTgt spid="28"/>
                                        </p:tgtEl>
                                        <p:attrNameLst>
                                          <p:attrName>r</p:attrName>
                                        </p:attrNameLst>
                                      </p:cBhvr>
                                    </p:animRot>
                                    <p:animRot by="240000">
                                      <p:cBhvr>
                                        <p:cTn id="79" dur="200" fill="hold">
                                          <p:stCondLst>
                                            <p:cond delay="400"/>
                                          </p:stCondLst>
                                        </p:cTn>
                                        <p:tgtEl>
                                          <p:spTgt spid="28"/>
                                        </p:tgtEl>
                                        <p:attrNameLst>
                                          <p:attrName>r</p:attrName>
                                        </p:attrNameLst>
                                      </p:cBhvr>
                                    </p:animRot>
                                    <p:animRot by="-240000">
                                      <p:cBhvr>
                                        <p:cTn id="80" dur="200" fill="hold">
                                          <p:stCondLst>
                                            <p:cond delay="600"/>
                                          </p:stCondLst>
                                        </p:cTn>
                                        <p:tgtEl>
                                          <p:spTgt spid="28"/>
                                        </p:tgtEl>
                                        <p:attrNameLst>
                                          <p:attrName>r</p:attrName>
                                        </p:attrNameLst>
                                      </p:cBhvr>
                                    </p:animRot>
                                    <p:animRot by="120000">
                                      <p:cBhvr>
                                        <p:cTn id="81" dur="200" fill="hold">
                                          <p:stCondLst>
                                            <p:cond delay="800"/>
                                          </p:stCondLst>
                                        </p:cTn>
                                        <p:tgtEl>
                                          <p:spTgt spid="28"/>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randombar(horizontal)">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32" presetClass="emph" presetSubtype="0" fill="hold" grpId="1" nodeType="clickEffect">
                                  <p:stCondLst>
                                    <p:cond delay="0"/>
                                  </p:stCondLst>
                                  <p:childTnLst>
                                    <p:animRot by="120000">
                                      <p:cBhvr>
                                        <p:cTn id="90" dur="100" fill="hold">
                                          <p:stCondLst>
                                            <p:cond delay="0"/>
                                          </p:stCondLst>
                                        </p:cTn>
                                        <p:tgtEl>
                                          <p:spTgt spid="29"/>
                                        </p:tgtEl>
                                        <p:attrNameLst>
                                          <p:attrName>r</p:attrName>
                                        </p:attrNameLst>
                                      </p:cBhvr>
                                    </p:animRot>
                                    <p:animRot by="-240000">
                                      <p:cBhvr>
                                        <p:cTn id="91" dur="200" fill="hold">
                                          <p:stCondLst>
                                            <p:cond delay="200"/>
                                          </p:stCondLst>
                                        </p:cTn>
                                        <p:tgtEl>
                                          <p:spTgt spid="29"/>
                                        </p:tgtEl>
                                        <p:attrNameLst>
                                          <p:attrName>r</p:attrName>
                                        </p:attrNameLst>
                                      </p:cBhvr>
                                    </p:animRot>
                                    <p:animRot by="240000">
                                      <p:cBhvr>
                                        <p:cTn id="92" dur="200" fill="hold">
                                          <p:stCondLst>
                                            <p:cond delay="400"/>
                                          </p:stCondLst>
                                        </p:cTn>
                                        <p:tgtEl>
                                          <p:spTgt spid="29"/>
                                        </p:tgtEl>
                                        <p:attrNameLst>
                                          <p:attrName>r</p:attrName>
                                        </p:attrNameLst>
                                      </p:cBhvr>
                                    </p:animRot>
                                    <p:animRot by="-240000">
                                      <p:cBhvr>
                                        <p:cTn id="93" dur="200" fill="hold">
                                          <p:stCondLst>
                                            <p:cond delay="600"/>
                                          </p:stCondLst>
                                        </p:cTn>
                                        <p:tgtEl>
                                          <p:spTgt spid="29"/>
                                        </p:tgtEl>
                                        <p:attrNameLst>
                                          <p:attrName>r</p:attrName>
                                        </p:attrNameLst>
                                      </p:cBhvr>
                                    </p:animRot>
                                    <p:animRot by="120000">
                                      <p:cBhvr>
                                        <p:cTn id="94" dur="200" fill="hold">
                                          <p:stCondLst>
                                            <p:cond delay="800"/>
                                          </p:stCondLst>
                                        </p:cTn>
                                        <p:tgtEl>
                                          <p:spTgt spid="29"/>
                                        </p:tgtEl>
                                        <p:attrNameLst>
                                          <p:attrName>r</p:attrName>
                                        </p:attrNameLst>
                                      </p:cBhvr>
                                    </p:animRot>
                                  </p:childTnLst>
                                </p:cTn>
                              </p:par>
                              <p:par>
                                <p:cTn id="95" presetID="14" presetClass="entr" presetSubtype="1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randombar(horizontal)">
                                      <p:cBhvr>
                                        <p:cTn id="97" dur="500"/>
                                        <p:tgtEl>
                                          <p:spTgt spid="30"/>
                                        </p:tgtEl>
                                      </p:cBhvr>
                                    </p:animEffect>
                                  </p:childTnLst>
                                </p:cTn>
                              </p:par>
                              <p:par>
                                <p:cTn id="98" presetID="32" presetClass="emph" presetSubtype="0" fill="hold" grpId="1" nodeType="withEffect">
                                  <p:stCondLst>
                                    <p:cond delay="0"/>
                                  </p:stCondLst>
                                  <p:childTnLst>
                                    <p:animRot by="120000">
                                      <p:cBhvr>
                                        <p:cTn id="99" dur="100" fill="hold">
                                          <p:stCondLst>
                                            <p:cond delay="0"/>
                                          </p:stCondLst>
                                        </p:cTn>
                                        <p:tgtEl>
                                          <p:spTgt spid="30"/>
                                        </p:tgtEl>
                                        <p:attrNameLst>
                                          <p:attrName>r</p:attrName>
                                        </p:attrNameLst>
                                      </p:cBhvr>
                                    </p:animRot>
                                    <p:animRot by="-240000">
                                      <p:cBhvr>
                                        <p:cTn id="100" dur="200" fill="hold">
                                          <p:stCondLst>
                                            <p:cond delay="200"/>
                                          </p:stCondLst>
                                        </p:cTn>
                                        <p:tgtEl>
                                          <p:spTgt spid="30"/>
                                        </p:tgtEl>
                                        <p:attrNameLst>
                                          <p:attrName>r</p:attrName>
                                        </p:attrNameLst>
                                      </p:cBhvr>
                                    </p:animRot>
                                    <p:animRot by="240000">
                                      <p:cBhvr>
                                        <p:cTn id="101" dur="200" fill="hold">
                                          <p:stCondLst>
                                            <p:cond delay="400"/>
                                          </p:stCondLst>
                                        </p:cTn>
                                        <p:tgtEl>
                                          <p:spTgt spid="30"/>
                                        </p:tgtEl>
                                        <p:attrNameLst>
                                          <p:attrName>r</p:attrName>
                                        </p:attrNameLst>
                                      </p:cBhvr>
                                    </p:animRot>
                                    <p:animRot by="-240000">
                                      <p:cBhvr>
                                        <p:cTn id="102" dur="200" fill="hold">
                                          <p:stCondLst>
                                            <p:cond delay="600"/>
                                          </p:stCondLst>
                                        </p:cTn>
                                        <p:tgtEl>
                                          <p:spTgt spid="30"/>
                                        </p:tgtEl>
                                        <p:attrNameLst>
                                          <p:attrName>r</p:attrName>
                                        </p:attrNameLst>
                                      </p:cBhvr>
                                    </p:animRot>
                                    <p:animRot by="120000">
                                      <p:cBhvr>
                                        <p:cTn id="103" dur="200" fill="hold">
                                          <p:stCondLst>
                                            <p:cond delay="800"/>
                                          </p:stCondLst>
                                        </p:cTn>
                                        <p:tgtEl>
                                          <p:spTgt spid="30"/>
                                        </p:tgtEl>
                                        <p:attrNameLst>
                                          <p:attrName>r</p:attrName>
                                        </p:attrNameLst>
                                      </p:cBhvr>
                                    </p:animRot>
                                  </p:childTnLst>
                                </p:cTn>
                              </p:par>
                              <p:par>
                                <p:cTn id="104" presetID="14" presetClass="entr" presetSubtype="1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randombar(horizontal)">
                                      <p:cBhvr>
                                        <p:cTn id="106" dur="500"/>
                                        <p:tgtEl>
                                          <p:spTgt spid="31"/>
                                        </p:tgtEl>
                                      </p:cBhvr>
                                    </p:animEffect>
                                  </p:childTnLst>
                                </p:cTn>
                              </p:par>
                              <p:par>
                                <p:cTn id="107" presetID="32" presetClass="emph" presetSubtype="0" fill="hold" grpId="1" nodeType="withEffect">
                                  <p:stCondLst>
                                    <p:cond delay="0"/>
                                  </p:stCondLst>
                                  <p:childTnLst>
                                    <p:animRot by="120000">
                                      <p:cBhvr>
                                        <p:cTn id="108" dur="100" fill="hold">
                                          <p:stCondLst>
                                            <p:cond delay="0"/>
                                          </p:stCondLst>
                                        </p:cTn>
                                        <p:tgtEl>
                                          <p:spTgt spid="31"/>
                                        </p:tgtEl>
                                        <p:attrNameLst>
                                          <p:attrName>r</p:attrName>
                                        </p:attrNameLst>
                                      </p:cBhvr>
                                    </p:animRot>
                                    <p:animRot by="-240000">
                                      <p:cBhvr>
                                        <p:cTn id="109" dur="200" fill="hold">
                                          <p:stCondLst>
                                            <p:cond delay="200"/>
                                          </p:stCondLst>
                                        </p:cTn>
                                        <p:tgtEl>
                                          <p:spTgt spid="31"/>
                                        </p:tgtEl>
                                        <p:attrNameLst>
                                          <p:attrName>r</p:attrName>
                                        </p:attrNameLst>
                                      </p:cBhvr>
                                    </p:animRot>
                                    <p:animRot by="240000">
                                      <p:cBhvr>
                                        <p:cTn id="110" dur="200" fill="hold">
                                          <p:stCondLst>
                                            <p:cond delay="400"/>
                                          </p:stCondLst>
                                        </p:cTn>
                                        <p:tgtEl>
                                          <p:spTgt spid="31"/>
                                        </p:tgtEl>
                                        <p:attrNameLst>
                                          <p:attrName>r</p:attrName>
                                        </p:attrNameLst>
                                      </p:cBhvr>
                                    </p:animRot>
                                    <p:animRot by="-240000">
                                      <p:cBhvr>
                                        <p:cTn id="111" dur="200" fill="hold">
                                          <p:stCondLst>
                                            <p:cond delay="600"/>
                                          </p:stCondLst>
                                        </p:cTn>
                                        <p:tgtEl>
                                          <p:spTgt spid="31"/>
                                        </p:tgtEl>
                                        <p:attrNameLst>
                                          <p:attrName>r</p:attrName>
                                        </p:attrNameLst>
                                      </p:cBhvr>
                                    </p:animRot>
                                    <p:animRot by="120000">
                                      <p:cBhvr>
                                        <p:cTn id="112"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36" grpId="0" animBg="1"/>
      <p:bldP spid="36" grpId="1" animBg="1"/>
      <p:bldP spid="37" grpId="0"/>
      <p:bldP spid="37" grpId="1"/>
      <p:bldP spid="17" grpId="0" animBg="1"/>
      <p:bldP spid="17" grpId="1" animBg="1"/>
      <p:bldP spid="18" grpId="0"/>
      <p:bldP spid="18" grpId="1"/>
      <p:bldP spid="28" grpId="0" animBg="1"/>
      <p:bldP spid="28" grpId="1" animBg="1"/>
      <p:bldP spid="29" grpId="0" animBg="1"/>
      <p:bldP spid="29" grpId="1" animBg="1"/>
      <p:bldP spid="30" grpId="0"/>
      <p:bldP spid="30" grpId="1"/>
      <p:bldP spid="31" grpId="0"/>
      <p:bldP spid="3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a16="http://schemas.microsoft.com/office/drawing/2014/main"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BA503267-A6B1-4438-B8F3-9600E3A43738}"/>
              </a:ext>
            </a:extLst>
          </p:cNvPr>
          <p:cNvPicPr>
            <a:picLocks noChangeAspect="1"/>
          </p:cNvPicPr>
          <p:nvPr/>
        </p:nvPicPr>
        <p:blipFill>
          <a:blip r:embed="rId6">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a16="http://schemas.microsoft.com/office/drawing/2014/main" id="{B66ABE27-204C-49E4-A581-CD42734C7439}"/>
              </a:ext>
            </a:extLst>
          </p:cNvPr>
          <p:cNvSpPr/>
          <p:nvPr/>
        </p:nvSpPr>
        <p:spPr>
          <a:xfrm>
            <a:off x="2182586" y="3308837"/>
            <a:ext cx="25891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vào</a:t>
            </a:r>
            <a:r>
              <a:rPr kumimoji="0" lang="en-US" sz="3200"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1 </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ô </a:t>
            </a: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ly</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p>
        </p:txBody>
      </p:sp>
      <p:pic>
        <p:nvPicPr>
          <p:cNvPr id="51" name="Picture 50">
            <a:extLst>
              <a:ext uri="{FF2B5EF4-FFF2-40B4-BE49-F238E27FC236}">
                <a16:creationId xmlns:a16="http://schemas.microsoft.com/office/drawing/2014/main" id="{DBAA6EAD-7D69-42FD-9A9D-4AE1856B6731}"/>
              </a:ext>
            </a:extLst>
          </p:cNvPr>
          <p:cNvPicPr>
            <a:picLocks noChangeAspect="1"/>
          </p:cNvPicPr>
          <p:nvPr/>
        </p:nvPicPr>
        <p:blipFill>
          <a:blip r:embed="rId7"/>
          <a:stretch>
            <a:fillRect/>
          </a:stretch>
        </p:blipFill>
        <p:spPr>
          <a:xfrm>
            <a:off x="4951747" y="2459134"/>
            <a:ext cx="5556648" cy="3775684"/>
          </a:xfrm>
          <a:prstGeom prst="rect">
            <a:avLst/>
          </a:prstGeom>
        </p:spPr>
      </p:pic>
      <p:pic>
        <p:nvPicPr>
          <p:cNvPr id="52" name="Picture 51">
            <a:extLst>
              <a:ext uri="{FF2B5EF4-FFF2-40B4-BE49-F238E27FC236}">
                <a16:creationId xmlns:a16="http://schemas.microsoft.com/office/drawing/2014/main" id="{8BD58C19-9D50-404B-B31F-571EC2B0577D}"/>
              </a:ext>
            </a:extLst>
          </p:cNvPr>
          <p:cNvPicPr>
            <a:picLocks noChangeAspect="1"/>
          </p:cNvPicPr>
          <p:nvPr/>
        </p:nvPicPr>
        <p:blipFill>
          <a:blip r:embed="rId8"/>
          <a:stretch>
            <a:fillRect/>
          </a:stretch>
        </p:blipFill>
        <p:spPr>
          <a:xfrm>
            <a:off x="4979223" y="2914075"/>
            <a:ext cx="475529" cy="428137"/>
          </a:xfrm>
          <a:prstGeom prst="rect">
            <a:avLst/>
          </a:prstGeom>
        </p:spPr>
      </p:pic>
      <p:sp>
        <p:nvSpPr>
          <p:cNvPr id="19" name="Rectangle 18">
            <a:extLst>
              <a:ext uri="{FF2B5EF4-FFF2-40B4-BE49-F238E27FC236}">
                <a16:creationId xmlns:a16="http://schemas.microsoft.com/office/drawing/2014/main" id="{3599B40F-A546-47F9-B0C2-B3154076C51B}"/>
              </a:ext>
            </a:extLst>
          </p:cNvPr>
          <p:cNvSpPr/>
          <p:nvPr/>
        </p:nvSpPr>
        <p:spPr>
          <a:xfrm>
            <a:off x="5495036" y="2984721"/>
            <a:ext cx="44700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rPr>
              <a:t>Chích</a:t>
            </a:r>
            <a:r>
              <a:rPr kumimoji="0" lang="en-US" sz="3200" b="1" i="0" u="none" strike="noStrike" kern="1200" cap="none" spc="0" normalizeH="0" noProof="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rPr>
              <a:t> bông là con chim</a:t>
            </a:r>
            <a:endPar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endParaRPr>
          </a:p>
        </p:txBody>
      </p:sp>
    </p:spTree>
    <p:extLst>
      <p:ext uri="{BB962C8B-B14F-4D97-AF65-F5344CB8AC3E}">
        <p14:creationId xmlns:p14="http://schemas.microsoft.com/office/powerpoint/2010/main" val="219815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a16="http://schemas.microsoft.com/office/drawing/2014/main" id="{87BA0718-FD91-4BAF-BF16-6B23EA18B77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a16="http://schemas.microsoft.com/office/drawing/2014/main"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endParaRPr>
          </a:p>
        </p:txBody>
      </p:sp>
      <p:pic>
        <p:nvPicPr>
          <p:cNvPr id="44" name="Picture 18">
            <a:extLst>
              <a:ext uri="{FF2B5EF4-FFF2-40B4-BE49-F238E27FC236}">
                <a16:creationId xmlns:a16="http://schemas.microsoft.com/office/drawing/2014/main" id="{7F8B7EF2-9F41-47AA-8570-624DE136D4A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a16="http://schemas.microsoft.com/office/drawing/2014/main"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Khoảng</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cách</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từ</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mắt</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đến</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vở</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25 –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30cm</a:t>
            </a:r>
            <a:endPar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endParaRPr>
          </a:p>
        </p:txBody>
      </p:sp>
      <p:pic>
        <p:nvPicPr>
          <p:cNvPr id="46" name="Picture 18">
            <a:extLst>
              <a:ext uri="{FF2B5EF4-FFF2-40B4-BE49-F238E27FC236}">
                <a16:creationId xmlns:a16="http://schemas.microsoft.com/office/drawing/2014/main" id="{72A95FDD-6EC7-43B7-823A-2C34706F3D5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a16="http://schemas.microsoft.com/office/drawing/2014/main"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cầm</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giữ</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trang</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vở</a:t>
            </a:r>
            <a:endPar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endParaRPr>
          </a:p>
        </p:txBody>
      </p:sp>
      <p:pic>
        <p:nvPicPr>
          <p:cNvPr id="48" name="Picture 27">
            <a:extLst>
              <a:ext uri="{FF2B5EF4-FFF2-40B4-BE49-F238E27FC236}">
                <a16:creationId xmlns:a16="http://schemas.microsoft.com/office/drawing/2014/main" id="{EB3966D3-3CB1-4A0C-A500-557A038D109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a16="http://schemas.microsoft.com/office/drawing/2014/main" id="{64585837-B4A7-4E9F-9AB9-B1E7DC45D66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a16="http://schemas.microsoft.com/office/drawing/2014/main" id="{50162BB4-7644-4CEF-8D23-24437B3629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a16="http://schemas.microsoft.com/office/drawing/2014/main" id="{A89983C5-F342-4F11-8E77-7305156595B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p14="http://schemas.microsoft.com/office/powerpoint/2010/main" val="120584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585272" y="11878"/>
            <a:ext cx="5966437" cy="306965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4821172" y="1725052"/>
            <a:ext cx="4363117"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Tiêu</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chí</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đánh</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giá</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Rectangle 6">
            <a:extLst>
              <a:ext uri="{FF2B5EF4-FFF2-40B4-BE49-F238E27FC236}">
                <a16:creationId xmlns:a16="http://schemas.microsoft.com/office/drawing/2014/main" id="{9E0CDEF1-C4CE-4B4F-ADC7-CC46AD4C74EC}"/>
              </a:ext>
            </a:extLst>
          </p:cNvPr>
          <p:cNvSpPr/>
          <p:nvPr/>
        </p:nvSpPr>
        <p:spPr>
          <a:xfrm>
            <a:off x="4285960" y="3039487"/>
            <a:ext cx="3889206"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solidFill>
                  <a:srgbClr val="E53238">
                    <a:lumMod val="75000"/>
                  </a:srgbClr>
                </a:solidFill>
                <a:effectLst/>
                <a:uLnTx/>
                <a:uFillTx/>
                <a:latin typeface="Times New Roman" panose="02020603050405020304" pitchFamily="18" charset="0"/>
                <a:ea typeface="微软雅黑"/>
                <a:cs typeface="Times New Roman" panose="02020603050405020304" pitchFamily="18" charset="0"/>
              </a:rPr>
              <a:t>1. Sai không quá 5 lỗi </a:t>
            </a:r>
          </a:p>
        </p:txBody>
      </p:sp>
      <p:sp>
        <p:nvSpPr>
          <p:cNvPr id="12" name="Rectangle 11">
            <a:extLst>
              <a:ext uri="{FF2B5EF4-FFF2-40B4-BE49-F238E27FC236}">
                <a16:creationId xmlns:a16="http://schemas.microsoft.com/office/drawing/2014/main" id="{7A9454EE-FFE6-4819-A134-6A6AE87426DA}"/>
              </a:ext>
            </a:extLst>
          </p:cNvPr>
          <p:cNvSpPr/>
          <p:nvPr/>
        </p:nvSpPr>
        <p:spPr>
          <a:xfrm>
            <a:off x="4282911" y="3861401"/>
            <a:ext cx="4952253"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2.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Chữ</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rõ</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ràng</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sạch</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đẹp</a:t>
            </a:r>
            <a:endPar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14" name="Rectangle 13">
            <a:extLst>
              <a:ext uri="{FF2B5EF4-FFF2-40B4-BE49-F238E27FC236}">
                <a16:creationId xmlns:a16="http://schemas.microsoft.com/office/drawing/2014/main" id="{0DA5D1F0-7F83-4A7B-AD05-8073A3E21231}"/>
              </a:ext>
            </a:extLst>
          </p:cNvPr>
          <p:cNvSpPr/>
          <p:nvPr/>
        </p:nvSpPr>
        <p:spPr>
          <a:xfrm>
            <a:off x="4282911" y="4683316"/>
            <a:ext cx="4769832"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3.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Trình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bày</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đúng</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hình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thức</a:t>
            </a:r>
            <a:endPar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p:txBody>
      </p:sp>
      <p:pic>
        <p:nvPicPr>
          <p:cNvPr id="15" name="Picture 11">
            <a:extLst>
              <a:ext uri="{FF2B5EF4-FFF2-40B4-BE49-F238E27FC236}">
                <a16:creationId xmlns:a16="http://schemas.microsoft.com/office/drawing/2014/main" id="{4B218A4C-4E3F-43F9-A6FB-EAA7DB68CF9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027537" y="3081528"/>
            <a:ext cx="530550" cy="584775"/>
          </a:xfrm>
          <a:prstGeom prst="rect">
            <a:avLst/>
          </a:prstGeom>
          <a:effectLst>
            <a:glow rad="63500">
              <a:schemeClr val="accent4">
                <a:lumMod val="40000"/>
                <a:lumOff val="60000"/>
              </a:schemeClr>
            </a:glow>
          </a:effectLst>
        </p:spPr>
      </p:pic>
      <p:pic>
        <p:nvPicPr>
          <p:cNvPr id="16" name="Picture 11">
            <a:extLst>
              <a:ext uri="{FF2B5EF4-FFF2-40B4-BE49-F238E27FC236}">
                <a16:creationId xmlns:a16="http://schemas.microsoft.com/office/drawing/2014/main" id="{8F6C2CEE-E91E-4966-A4FD-52482AF18C1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99212" y="3861401"/>
            <a:ext cx="530550" cy="584775"/>
          </a:xfrm>
          <a:prstGeom prst="rect">
            <a:avLst/>
          </a:prstGeom>
          <a:effectLst>
            <a:glow rad="63500">
              <a:schemeClr val="accent4">
                <a:lumMod val="40000"/>
                <a:lumOff val="60000"/>
              </a:schemeClr>
            </a:glow>
          </a:effectLst>
        </p:spPr>
      </p:pic>
      <p:pic>
        <p:nvPicPr>
          <p:cNvPr id="17" name="Picture 11">
            <a:extLst>
              <a:ext uri="{FF2B5EF4-FFF2-40B4-BE49-F238E27FC236}">
                <a16:creationId xmlns:a16="http://schemas.microsoft.com/office/drawing/2014/main" id="{82CFC7BE-063E-46A7-8868-4CB8EE1B418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35164" y="3861401"/>
            <a:ext cx="530550" cy="584775"/>
          </a:xfrm>
          <a:prstGeom prst="rect">
            <a:avLst/>
          </a:prstGeom>
          <a:effectLst>
            <a:glow rad="63500">
              <a:schemeClr val="accent4">
                <a:lumMod val="40000"/>
                <a:lumOff val="60000"/>
              </a:schemeClr>
            </a:glow>
          </a:effectLst>
        </p:spPr>
      </p:pic>
      <p:pic>
        <p:nvPicPr>
          <p:cNvPr id="18" name="Picture 11">
            <a:extLst>
              <a:ext uri="{FF2B5EF4-FFF2-40B4-BE49-F238E27FC236}">
                <a16:creationId xmlns:a16="http://schemas.microsoft.com/office/drawing/2014/main" id="{59E1795B-43C4-4E85-9E9C-2F32C166D5F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425212" y="4626642"/>
            <a:ext cx="530550" cy="584775"/>
          </a:xfrm>
          <a:prstGeom prst="rect">
            <a:avLst/>
          </a:prstGeom>
        </p:spPr>
      </p:pic>
      <p:pic>
        <p:nvPicPr>
          <p:cNvPr id="19" name="Picture 11">
            <a:extLst>
              <a:ext uri="{FF2B5EF4-FFF2-40B4-BE49-F238E27FC236}">
                <a16:creationId xmlns:a16="http://schemas.microsoft.com/office/drawing/2014/main" id="{D8F027CB-C0D6-45C1-887A-F77CDA7FBD1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719524" y="4633814"/>
            <a:ext cx="530550" cy="584775"/>
          </a:xfrm>
          <a:prstGeom prst="rect">
            <a:avLst/>
          </a:prstGeom>
        </p:spPr>
      </p:pic>
      <p:pic>
        <p:nvPicPr>
          <p:cNvPr id="20" name="Picture 11">
            <a:extLst>
              <a:ext uri="{FF2B5EF4-FFF2-40B4-BE49-F238E27FC236}">
                <a16:creationId xmlns:a16="http://schemas.microsoft.com/office/drawing/2014/main" id="{500F6441-7C1F-40E0-82BF-805BB3FD587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62452" y="4641274"/>
            <a:ext cx="530550" cy="584775"/>
          </a:xfrm>
          <a:prstGeom prst="rect">
            <a:avLst/>
          </a:prstGeom>
        </p:spPr>
      </p:pic>
      <p:pic>
        <p:nvPicPr>
          <p:cNvPr id="21" name="Picture 11">
            <a:extLst>
              <a:ext uri="{FF2B5EF4-FFF2-40B4-BE49-F238E27FC236}">
                <a16:creationId xmlns:a16="http://schemas.microsoft.com/office/drawing/2014/main" id="{0C5FEFFF-3C43-443B-A6A1-392ECAF4165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430778" y="4615338"/>
            <a:ext cx="530550" cy="584775"/>
          </a:xfrm>
          <a:prstGeom prst="rect">
            <a:avLst/>
          </a:prstGeom>
          <a:effectLst>
            <a:glow rad="63500">
              <a:schemeClr val="accent4">
                <a:lumMod val="40000"/>
                <a:lumOff val="60000"/>
              </a:schemeClr>
            </a:glow>
          </a:effectLst>
        </p:spPr>
      </p:pic>
      <p:pic>
        <p:nvPicPr>
          <p:cNvPr id="22" name="Picture 11">
            <a:extLst>
              <a:ext uri="{FF2B5EF4-FFF2-40B4-BE49-F238E27FC236}">
                <a16:creationId xmlns:a16="http://schemas.microsoft.com/office/drawing/2014/main" id="{2F6493B7-71D0-4918-B696-87FB6F7C5F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725090" y="4622510"/>
            <a:ext cx="530550" cy="584775"/>
          </a:xfrm>
          <a:prstGeom prst="rect">
            <a:avLst/>
          </a:prstGeom>
          <a:effectLst>
            <a:glow rad="63500">
              <a:schemeClr val="accent4">
                <a:lumMod val="40000"/>
                <a:lumOff val="60000"/>
              </a:schemeClr>
            </a:glow>
          </a:effectLst>
        </p:spPr>
      </p:pic>
      <p:pic>
        <p:nvPicPr>
          <p:cNvPr id="23" name="Picture 11">
            <a:extLst>
              <a:ext uri="{FF2B5EF4-FFF2-40B4-BE49-F238E27FC236}">
                <a16:creationId xmlns:a16="http://schemas.microsoft.com/office/drawing/2014/main" id="{97B663A6-C125-4F50-B344-F59450FF034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68018" y="4629970"/>
            <a:ext cx="530550" cy="584775"/>
          </a:xfrm>
          <a:prstGeom prst="rect">
            <a:avLst/>
          </a:prstGeom>
          <a:effectLst>
            <a:glow rad="63500">
              <a:schemeClr val="accent4">
                <a:lumMod val="40000"/>
                <a:lumOff val="60000"/>
              </a:schemeClr>
            </a:glow>
          </a:effectLst>
        </p:spPr>
      </p:pic>
    </p:spTree>
    <p:extLst>
      <p:ext uri="{BB962C8B-B14F-4D97-AF65-F5344CB8AC3E}">
        <p14:creationId xmlns:p14="http://schemas.microsoft.com/office/powerpoint/2010/main" val="1211945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4"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575</Words>
  <Application>Microsoft Office PowerPoint</Application>
  <PresentationFormat>Widescreen</PresentationFormat>
  <Paragraphs>69</Paragraphs>
  <Slides>15</Slides>
  <Notes>14</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15</vt:i4>
      </vt:variant>
    </vt:vector>
  </HeadingPairs>
  <TitlesOfParts>
    <vt:vector size="31" baseType="lpstr">
      <vt:lpstr>等线</vt:lpstr>
      <vt:lpstr>等线 Light</vt:lpstr>
      <vt:lpstr>微软雅黑</vt:lpstr>
      <vt:lpstr>Arial</vt:lpstr>
      <vt:lpstr>Calibri</vt:lpstr>
      <vt:lpstr>Calibri Light</vt:lpstr>
      <vt:lpstr>Coiny</vt:lpstr>
      <vt:lpstr>HP001 4 hàng</vt:lpstr>
      <vt:lpstr>Patrick Hand</vt:lpstr>
      <vt:lpstr>SVN-Madre Script</vt:lpstr>
      <vt:lpstr>Times New Roman</vt:lpstr>
      <vt:lpstr>字魂70号-灵悦黑体</vt:lpstr>
      <vt:lpstr>1_Office Theme</vt:lpstr>
      <vt:lpstr>Office 主题​​</vt:lpstr>
      <vt:lpstr>1_Office 主题​​</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33</cp:revision>
  <dcterms:created xsi:type="dcterms:W3CDTF">2022-06-13T02:36:19Z</dcterms:created>
  <dcterms:modified xsi:type="dcterms:W3CDTF">2023-02-05T12:54:00Z</dcterms:modified>
</cp:coreProperties>
</file>