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20" r:id="rId2"/>
    <p:sldMasterId id="2147483733" r:id="rId3"/>
  </p:sldMasterIdLst>
  <p:notesMasterIdLst>
    <p:notesMasterId r:id="rId24"/>
  </p:notesMasterIdLst>
  <p:sldIdLst>
    <p:sldId id="435" r:id="rId4"/>
    <p:sldId id="404" r:id="rId5"/>
    <p:sldId id="433" r:id="rId6"/>
    <p:sldId id="428" r:id="rId7"/>
    <p:sldId id="429" r:id="rId8"/>
    <p:sldId id="430" r:id="rId9"/>
    <p:sldId id="431" r:id="rId10"/>
    <p:sldId id="436" r:id="rId11"/>
    <p:sldId id="434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30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155501"/>
    <a:srgbClr val="E6E6E6"/>
    <a:srgbClr val="4A4A4A"/>
    <a:srgbClr val="FF99FF"/>
    <a:srgbClr val="990000"/>
    <a:srgbClr val="66FF66"/>
    <a:srgbClr val="CC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74" autoAdjust="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1DC2718D-04FD-42C0-9E68-8E3BC94FF004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8E1F0C9-128D-47F3-B9A6-4656E53E4C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9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36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6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04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22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809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38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823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3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3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3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3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3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3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3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3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3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3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3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3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3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3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3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3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3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3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2" name="Google Shape;582;p3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3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3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3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3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3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3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3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3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3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3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3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3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3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3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3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3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3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3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3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3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3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3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"/>
          <p:cNvSpPr txBox="1">
            <a:spLocks noGrp="1"/>
          </p:cNvSpPr>
          <p:nvPr>
            <p:ph type="title"/>
          </p:nvPr>
        </p:nvSpPr>
        <p:spPr>
          <a:xfrm>
            <a:off x="1295667" y="1626500"/>
            <a:ext cx="42540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623" name="Google Shape;623;p3"/>
          <p:cNvSpPr txBox="1">
            <a:spLocks noGrp="1"/>
          </p:cNvSpPr>
          <p:nvPr>
            <p:ph type="subTitle" idx="1"/>
          </p:nvPr>
        </p:nvSpPr>
        <p:spPr>
          <a:xfrm>
            <a:off x="1295667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4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7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7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077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8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29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6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30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70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078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21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9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1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1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0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4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1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3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19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3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59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8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53F033-C8A0-416D-82C7-832DA9716A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361950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6063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8.xml"/><Relationship Id="rId18" Type="http://schemas.openxmlformats.org/officeDocument/2006/relationships/image" Target="../media/image30.png"/><Relationship Id="rId26" Type="http://schemas.openxmlformats.org/officeDocument/2006/relationships/image" Target="../media/image36.gif"/><Relationship Id="rId3" Type="http://schemas.openxmlformats.org/officeDocument/2006/relationships/slide" Target="slide12.xml"/><Relationship Id="rId21" Type="http://schemas.openxmlformats.org/officeDocument/2006/relationships/image" Target="../media/image32.png"/><Relationship Id="rId7" Type="http://schemas.openxmlformats.org/officeDocument/2006/relationships/slide" Target="slide15.xml"/><Relationship Id="rId12" Type="http://schemas.openxmlformats.org/officeDocument/2006/relationships/image" Target="../media/image27.png"/><Relationship Id="rId17" Type="http://schemas.openxmlformats.org/officeDocument/2006/relationships/slide" Target="slide14.xml"/><Relationship Id="rId25" Type="http://schemas.openxmlformats.org/officeDocument/2006/relationships/image" Target="../media/image35.gif"/><Relationship Id="rId2" Type="http://schemas.openxmlformats.org/officeDocument/2006/relationships/image" Target="../media/image22.jp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29" Type="http://schemas.openxmlformats.org/officeDocument/2006/relationships/image" Target="../media/image39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png"/><Relationship Id="rId11" Type="http://schemas.openxmlformats.org/officeDocument/2006/relationships/slide" Target="slide17.xml"/><Relationship Id="rId24" Type="http://schemas.openxmlformats.org/officeDocument/2006/relationships/image" Target="../media/image6.gif"/><Relationship Id="rId5" Type="http://schemas.openxmlformats.org/officeDocument/2006/relationships/slide" Target="slide11.xml"/><Relationship Id="rId15" Type="http://schemas.openxmlformats.org/officeDocument/2006/relationships/slide" Target="slide19.xml"/><Relationship Id="rId23" Type="http://schemas.openxmlformats.org/officeDocument/2006/relationships/image" Target="../media/image34.png"/><Relationship Id="rId28" Type="http://schemas.openxmlformats.org/officeDocument/2006/relationships/image" Target="../media/image38.gif"/><Relationship Id="rId10" Type="http://schemas.openxmlformats.org/officeDocument/2006/relationships/image" Target="../media/image26.png"/><Relationship Id="rId19" Type="http://schemas.openxmlformats.org/officeDocument/2006/relationships/slide" Target="slide13.xml"/><Relationship Id="rId4" Type="http://schemas.openxmlformats.org/officeDocument/2006/relationships/image" Target="../media/image23.png"/><Relationship Id="rId9" Type="http://schemas.openxmlformats.org/officeDocument/2006/relationships/slide" Target="slide16.xml"/><Relationship Id="rId14" Type="http://schemas.openxmlformats.org/officeDocument/2006/relationships/image" Target="../media/image28.png"/><Relationship Id="rId22" Type="http://schemas.openxmlformats.org/officeDocument/2006/relationships/image" Target="../media/image33.png"/><Relationship Id="rId27" Type="http://schemas.openxmlformats.org/officeDocument/2006/relationships/image" Target="../media/image37.gif"/><Relationship Id="rId30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367209" y="3013627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chemeClr val="lt1"/>
                </a:solidFill>
              </a:rPr>
              <a:t>MÔN TOÁN - LỚP 4</a:t>
            </a:r>
            <a:endParaRPr sz="5867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3C8EC-2126-4AF5-A840-74B418C90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25" y="870982"/>
            <a:ext cx="2462997" cy="1176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02606B-773A-4311-880A-B63A87C2A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078" y="5414230"/>
            <a:ext cx="3487214" cy="1072989"/>
          </a:xfrm>
          <a:prstGeom prst="rect">
            <a:avLst/>
          </a:prstGeom>
        </p:spPr>
      </p:pic>
      <p:sp>
        <p:nvSpPr>
          <p:cNvPr id="65" name="Google Shape;290;p7">
            <a:extLst>
              <a:ext uri="{FF2B5EF4-FFF2-40B4-BE49-F238E27FC236}">
                <a16:creationId xmlns:a16="http://schemas.microsoft.com/office/drawing/2014/main" id="{34639D91-C2DE-4B34-AC69-834793821610}"/>
              </a:ext>
            </a:extLst>
          </p:cNvPr>
          <p:cNvSpPr txBox="1"/>
          <p:nvPr/>
        </p:nvSpPr>
        <p:spPr>
          <a:xfrm>
            <a:off x="1533920" y="2047612"/>
            <a:ext cx="938952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CHỦ ĐỀ 8: CÁC SỐ ĐẾN 10 000</a:t>
            </a:r>
          </a:p>
        </p:txBody>
      </p:sp>
      <p:sp>
        <p:nvSpPr>
          <p:cNvPr id="66" name="Google Shape;290;p7">
            <a:extLst>
              <a:ext uri="{FF2B5EF4-FFF2-40B4-BE49-F238E27FC236}">
                <a16:creationId xmlns:a16="http://schemas.microsoft.com/office/drawing/2014/main" id="{639394F7-1806-4B06-A71F-0166620519EF}"/>
              </a:ext>
            </a:extLst>
          </p:cNvPr>
          <p:cNvSpPr txBox="1"/>
          <p:nvPr/>
        </p:nvSpPr>
        <p:spPr>
          <a:xfrm>
            <a:off x="1479050" y="321624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		BÀI 47: LÀM QUEN VỚI SỐ LA MÃ</a:t>
            </a:r>
          </a:p>
        </p:txBody>
      </p:sp>
    </p:spTree>
    <p:extLst>
      <p:ext uri="{BB962C8B-B14F-4D97-AF65-F5344CB8AC3E}">
        <p14:creationId xmlns:p14="http://schemas.microsoft.com/office/powerpoint/2010/main" val="42041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27" y="2948468"/>
            <a:ext cx="1602316" cy="141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4135269"/>
            <a:ext cx="19177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65" y="2961591"/>
            <a:ext cx="1682751" cy="212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5" y="884197"/>
            <a:ext cx="1422400" cy="1144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56" y="4127404"/>
            <a:ext cx="1234929" cy="1234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5" y="3308461"/>
            <a:ext cx="1637884" cy="1637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53" y="2806287"/>
            <a:ext cx="1383884" cy="13838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73" y="3979059"/>
            <a:ext cx="1828800" cy="182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9" y="3251759"/>
            <a:ext cx="1841500" cy="1493108"/>
          </a:xfrm>
          <a:prstGeom prst="rect">
            <a:avLst/>
          </a:prstGeom>
        </p:spPr>
      </p:pic>
      <p:sp>
        <p:nvSpPr>
          <p:cNvPr id="22" name="Right Arrow 21">
            <a:hlinkClick r:id="rId30" action="ppaction://hlinksldjump"/>
          </p:cNvPr>
          <p:cNvSpPr/>
          <p:nvPr/>
        </p:nvSpPr>
        <p:spPr>
          <a:xfrm>
            <a:off x="10580015" y="6382327"/>
            <a:ext cx="1456491" cy="44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V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VII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bảy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XV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lăm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X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441564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817" y="25664"/>
            <a:ext cx="942625" cy="83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IV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Bốn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177800"/>
            <a:ext cx="662127" cy="59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XIX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chín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198" y="83127"/>
            <a:ext cx="642321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5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VI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sáu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989" y="30019"/>
            <a:ext cx="755456" cy="7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864B4-57AB-4B81-964A-7B969753DB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sp>
        <p:nvSpPr>
          <p:cNvPr id="14032" name="Google Shape;14032;p87"/>
          <p:cNvSpPr txBox="1">
            <a:spLocks noGrp="1"/>
          </p:cNvSpPr>
          <p:nvPr>
            <p:ph type="title"/>
          </p:nvPr>
        </p:nvSpPr>
        <p:spPr>
          <a:xfrm>
            <a:off x="2791929" y="1221893"/>
            <a:ext cx="6914296" cy="4044311"/>
          </a:xfrm>
          <a:prstGeom prst="rect">
            <a:avLst/>
          </a:prstGeom>
        </p:spPr>
        <p:txBody>
          <a:bodyPr spcFirstLastPara="1" wrap="square" lIns="121900" tIns="121900" rIns="121900" bIns="121900" numCol="1" anchor="b" anchorCtr="0">
            <a:prstTxWarp prst="textCanUp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Tạm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biệt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các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em</a:t>
            </a:r>
            <a:endParaRPr dirty="0">
              <a:solidFill>
                <a:schemeClr val="accent1">
                  <a:lumMod val="50000"/>
                </a:schemeClr>
              </a:solidFill>
              <a:latin typeface="Coiny" panose="02000903060500060000" pitchFamily="2" charset="0"/>
            </a:endParaRPr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5641824" y="3755607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" action="ppaction://noaction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" action="ppaction://noaction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8909274" y="4006263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10748614" y="3938406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BDD4C8-0BBF-4BA1-B5DE-0DEA4922A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74" y="412291"/>
            <a:ext cx="10138609" cy="5619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249BC4-4F29-43A5-9B29-ACA59B2F00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6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động</a:t>
            </a:r>
            <a:endParaRPr lang="en-US" sz="72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D4194-1A16-4F6E-8E71-F2BE9A44F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122344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79841" y="371903"/>
            <a:ext cx="71288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mấy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9700FE-A090-46BE-A876-FF405FF68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160" y="2173319"/>
            <a:ext cx="4472201" cy="2863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C0DC7-9B42-41F4-9342-2D3178A4E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838" y="2173319"/>
            <a:ext cx="4576628" cy="2863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F8650F-428E-49E9-802E-3533F8E4AC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118209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49321" y="375999"/>
            <a:ext cx="11589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2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cặp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normalizeH="0" baseline="0" noProof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B2526E-1E9D-491E-85EE-9C718D4F8426}"/>
              </a:ext>
            </a:extLst>
          </p:cNvPr>
          <p:cNvCxnSpPr>
            <a:cxnSpLocks/>
          </p:cNvCxnSpPr>
          <p:nvPr/>
        </p:nvCxnSpPr>
        <p:spPr>
          <a:xfrm flipV="1">
            <a:off x="9839218" y="914608"/>
            <a:ext cx="2003461" cy="1006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4AC07A5-B688-4733-AB10-43FC0EB2A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894" y="1066448"/>
            <a:ext cx="9946104" cy="4725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113B32-7F30-4E00-B609-57EBD28C32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865596" y="375999"/>
            <a:ext cx="11589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2D81D5-E68E-4C90-860F-6E89AEA95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11" y="960773"/>
            <a:ext cx="10785377" cy="4445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E5E40F-DDD7-48BD-9755-CE96EB8D3C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Củng</a:t>
            </a:r>
            <a:r>
              <a:rPr kumimoji="0" lang="en-US" sz="8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cố</a:t>
            </a:r>
            <a:endParaRPr kumimoji="0" lang="en-US" sz="88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05FD0-C101-4FE8-921F-DCBEB83B9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6905601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2980</TotalTime>
  <Words>151</Words>
  <Application>Microsoft Office PowerPoint</Application>
  <PresentationFormat>Widescreen</PresentationFormat>
  <Paragraphs>69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Coiny</vt:lpstr>
      <vt:lpstr>Montserrat Alternates</vt:lpstr>
      <vt:lpstr>Pangolin</vt:lpstr>
      <vt:lpstr>Times New Roman</vt:lpstr>
      <vt:lpstr>Tw Cen MT</vt:lpstr>
      <vt:lpstr>Tw Cen MT Condensed</vt:lpstr>
      <vt:lpstr>UTM Avo</vt:lpstr>
      <vt:lpstr>Wingdings 3</vt:lpstr>
      <vt:lpstr>Integral</vt:lpstr>
      <vt:lpstr>Forest Animals Planner by Slidesgo</vt:lpstr>
      <vt:lpstr>Office Theme</vt:lpstr>
      <vt:lpstr>MÔN TOÁN - LỚP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 V đọc là</vt:lpstr>
      <vt:lpstr>Số VII đọc là?</vt:lpstr>
      <vt:lpstr>Số II đọc là?</vt:lpstr>
      <vt:lpstr>Số XV đọc là?</vt:lpstr>
      <vt:lpstr>Số X đọc là?</vt:lpstr>
      <vt:lpstr>Số I đọc là ?</vt:lpstr>
      <vt:lpstr>Số IV đọc là</vt:lpstr>
      <vt:lpstr>Số XIX đọc là?</vt:lpstr>
      <vt:lpstr>Số VI đọc là?</vt:lpstr>
      <vt:lpstr>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173</cp:revision>
  <dcterms:created xsi:type="dcterms:W3CDTF">2021-07-12T03:44:38Z</dcterms:created>
  <dcterms:modified xsi:type="dcterms:W3CDTF">2023-01-30T03:49:00Z</dcterms:modified>
</cp:coreProperties>
</file>