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59" r:id="rId3"/>
    <p:sldId id="310" r:id="rId4"/>
    <p:sldId id="269" r:id="rId5"/>
    <p:sldId id="281" r:id="rId6"/>
    <p:sldId id="311" r:id="rId7"/>
    <p:sldId id="300" r:id="rId8"/>
    <p:sldId id="312" r:id="rId9"/>
    <p:sldId id="313" r:id="rId10"/>
    <p:sldId id="314" r:id="rId11"/>
    <p:sldId id="315" r:id="rId12"/>
    <p:sldId id="316" r:id="rId13"/>
    <p:sldId id="30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07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156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671DA7-B127-452D-A1E0-DB5F5EB27F97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B9BA35-7E53-47D6-B3B1-526DBAE7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186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4D2E83-BF93-41E1-BF38-D922D5494F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2835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4D2E83-BF93-41E1-BF38-D922D5494F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737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4D2E83-BF93-41E1-BF38-D922D5494F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4340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5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080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5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3968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840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5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3182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0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0753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2022/8/22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8337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70" y="1482090"/>
            <a:ext cx="5220970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0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5" y="1482090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5" y="2368550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2022/8/22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3150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2791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700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5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0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2022/8/22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3861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5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5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2022/8/22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4063" y="235037"/>
            <a:ext cx="1454063" cy="145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330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55588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1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5875" y="-31750"/>
            <a:ext cx="12222480" cy="6920865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205740" y="298450"/>
            <a:ext cx="11781155" cy="64312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 userDrawn="1"/>
        </p:nvSpPr>
        <p:spPr>
          <a:xfrm>
            <a:off x="3878580" y="2419350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感谢您下载包图网平台上提供的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作品，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下载次数进行十倍的索取赔偿！</a:t>
            </a:r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9E2422D3-25E6-4ACB-8411-748F9C4F672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8592" y="0"/>
            <a:ext cx="989474" cy="98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191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" y="-31750"/>
            <a:ext cx="12222480" cy="69208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A4B728-183A-400E-B702-162C142EA09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71" b="18648"/>
          <a:stretch/>
        </p:blipFill>
        <p:spPr>
          <a:xfrm>
            <a:off x="-286440" y="-922976"/>
            <a:ext cx="13549516" cy="76475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B71B2C-0B87-424F-9E31-974837FD4A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3491" y="687610"/>
            <a:ext cx="3194581" cy="1072989"/>
          </a:xfrm>
          <a:prstGeom prst="rect">
            <a:avLst/>
          </a:prstGeom>
        </p:spPr>
      </p:pic>
      <p:pic>
        <p:nvPicPr>
          <p:cNvPr id="12" name="Picture 11" descr="Map&#10;&#10;Description automatically generated">
            <a:extLst>
              <a:ext uri="{FF2B5EF4-FFF2-40B4-BE49-F238E27FC236}">
                <a16:creationId xmlns:a16="http://schemas.microsoft.com/office/drawing/2014/main" id="{65FA76D8-1AFE-4594-BB04-1B2B925134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587" y="3831815"/>
            <a:ext cx="3548653" cy="35486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36BC2AD-3294-4EE6-A25E-75131341AD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" y="3274918"/>
            <a:ext cx="3857356" cy="385735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93F37F1-C11C-44D6-8E1A-5BA7AD68309D}"/>
              </a:ext>
            </a:extLst>
          </p:cNvPr>
          <p:cNvSpPr/>
          <p:nvPr/>
        </p:nvSpPr>
        <p:spPr>
          <a:xfrm>
            <a:off x="1578759" y="3743945"/>
            <a:ext cx="100242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6: TÍCH CỰC HOÀN THÀNH NHIỆM VỤ</a:t>
            </a:r>
            <a:endParaRPr lang="vi-VN" sz="32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D4645B5-F4A4-416A-A00D-2230AA84A770}"/>
              </a:ext>
            </a:extLst>
          </p:cNvPr>
          <p:cNvSpPr/>
          <p:nvPr/>
        </p:nvSpPr>
        <p:spPr>
          <a:xfrm>
            <a:off x="1476209" y="2509096"/>
            <a:ext cx="100242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Chủ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5: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 CỰC HOÀN THÀNH NHIỆM VỤ</a:t>
            </a:r>
            <a:endParaRPr lang="vi-VN" sz="3200" dirty="0">
              <a:solidFill>
                <a:srgbClr val="FF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A18707-B10F-48BB-BBF2-8AF71F396BE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8483" y="-1717807"/>
            <a:ext cx="3478406" cy="34784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9B6B042-ED0B-443B-927F-397DD14DF2E6}"/>
              </a:ext>
            </a:extLst>
          </p:cNvPr>
          <p:cNvGrpSpPr/>
          <p:nvPr/>
        </p:nvGrpSpPr>
        <p:grpSpPr>
          <a:xfrm>
            <a:off x="737757" y="121021"/>
            <a:ext cx="10417923" cy="1297823"/>
            <a:chOff x="647042" y="1450652"/>
            <a:chExt cx="10417923" cy="1297823"/>
          </a:xfrm>
        </p:grpSpPr>
        <p:pic>
          <p:nvPicPr>
            <p:cNvPr id="13" name="Picture 2" descr="via GIPHY | Giphy, Stickers, Flowers">
              <a:extLst>
                <a:ext uri="{FF2B5EF4-FFF2-40B4-BE49-F238E27FC236}">
                  <a16:creationId xmlns:a16="http://schemas.microsoft.com/office/drawing/2014/main" id="{29410B38-3C0A-4CAE-BB7A-359EDF2EEAE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042" y="1450652"/>
              <a:ext cx="1297823" cy="12978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69FD0F9-DDE6-4D0F-B906-DC0FA5BED8F5}"/>
                </a:ext>
              </a:extLst>
            </p:cNvPr>
            <p:cNvSpPr txBox="1"/>
            <p:nvPr/>
          </p:nvSpPr>
          <p:spPr>
            <a:xfrm>
              <a:off x="1558785" y="1729863"/>
              <a:ext cx="9506180" cy="1018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28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2. Nhận xét bạn nào tích c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ực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bạn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nào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</a:t>
              </a:r>
              <a:r>
                <a:rPr lang="vi-VN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ư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tích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cực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hoàn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thành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nhiệm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vụ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giải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thích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vì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sao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endPara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1AD064D3-9E51-4C4E-ADA1-934B9E709E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17" b="97710" l="1446" r="96281">
                        <a14:foregroundMark x1="38843" y1="32824" x2="53719" y2="72519"/>
                        <a14:foregroundMark x1="14876" y1="51654" x2="74380" y2="74555"/>
                        <a14:foregroundMark x1="84091" y1="40458" x2="77893" y2="58270"/>
                        <a14:foregroundMark x1="77893" y1="58270" x2="79339" y2="47837"/>
                        <a14:foregroundMark x1="82025" y1="26463" x2="45868" y2="2036"/>
                        <a14:foregroundMark x1="45868" y1="2036" x2="24587" y2="3817"/>
                        <a14:foregroundMark x1="24587" y1="3817" x2="19008" y2="24173"/>
                        <a14:foregroundMark x1="19008" y1="24173" x2="19008" y2="34606"/>
                        <a14:foregroundMark x1="69628" y1="12723" x2="88017" y2="22392"/>
                        <a14:foregroundMark x1="88017" y1="22392" x2="96074" y2="44020"/>
                        <a14:foregroundMark x1="96074" y1="44020" x2="96281" y2="52926"/>
                        <a14:foregroundMark x1="18388" y1="45547" x2="18388" y2="45547"/>
                        <a14:foregroundMark x1="10744" y1="39695" x2="15083" y2="65394"/>
                        <a14:foregroundMark x1="15083" y1="65394" x2="54339" y2="88295"/>
                        <a14:foregroundMark x1="54339" y1="88295" x2="90909" y2="90840"/>
                        <a14:foregroundMark x1="90909" y1="90840" x2="94215" y2="62341"/>
                        <a14:foregroundMark x1="94215" y1="62341" x2="94008" y2="87277"/>
                        <a14:foregroundMark x1="94008" y1="87277" x2="72314" y2="88550"/>
                        <a14:foregroundMark x1="72314" y1="88550" x2="53512" y2="82952"/>
                        <a14:foregroundMark x1="53512" y1="82952" x2="53306" y2="82697"/>
                        <a14:foregroundMark x1="21074" y1="48601" x2="21074" y2="48601"/>
                        <a14:foregroundMark x1="8678" y1="35878" x2="8264" y2="63868"/>
                        <a14:foregroundMark x1="36777" y1="94656" x2="49793" y2="97710"/>
                        <a14:foregroundMark x1="77893" y1="54962" x2="69008" y2="72774"/>
                        <a14:foregroundMark x1="69008" y1="72774" x2="49174" y2="76845"/>
                        <a14:foregroundMark x1="49174" y1="76845" x2="56818" y2="48855"/>
                        <a14:foregroundMark x1="56818" y1="48855" x2="57231" y2="74300"/>
                        <a14:foregroundMark x1="57231" y1="74300" x2="55372" y2="77608"/>
                        <a14:foregroundMark x1="71694" y1="64377" x2="49174" y2="63104"/>
                        <a14:foregroundMark x1="49174" y1="63104" x2="47107" y2="63868"/>
                        <a14:foregroundMark x1="75413" y1="59288" x2="42562" y2="56234"/>
                        <a14:foregroundMark x1="48760" y1="73791" x2="36777" y2="68702"/>
                        <a14:foregroundMark x1="5579" y1="53690" x2="7645" y2="57506"/>
                        <a14:foregroundMark x1="6612" y1="39186" x2="6612" y2="39186"/>
                        <a14:foregroundMark x1="1446" y1="37913" x2="1446" y2="37913"/>
                        <a14:backgroundMark x1="5579" y1="7634" x2="5165" y2="13740"/>
                        <a14:backgroundMark x1="4132" y1="8142" x2="12190" y2="1781"/>
                        <a14:backgroundMark x1="12190" y1="1781" x2="3512" y2="15776"/>
                        <a14:backgroundMark x1="13223" y1="8906" x2="7231" y2="24682"/>
                        <a14:backgroundMark x1="9091" y1="8906" x2="9091" y2="89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053917"/>
            <a:ext cx="3129131" cy="25408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485C81-DF2B-4C91-BCCC-3C19062CB6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6888" y="1418844"/>
            <a:ext cx="6739113" cy="53019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CCFD5D-D9F2-4EBF-B9A9-F3A6592C652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8483" y="-1717807"/>
            <a:ext cx="3478406" cy="347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047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9B6B042-ED0B-443B-927F-397DD14DF2E6}"/>
              </a:ext>
            </a:extLst>
          </p:cNvPr>
          <p:cNvGrpSpPr/>
          <p:nvPr/>
        </p:nvGrpSpPr>
        <p:grpSpPr>
          <a:xfrm>
            <a:off x="737757" y="121021"/>
            <a:ext cx="10417923" cy="1297823"/>
            <a:chOff x="647042" y="1450652"/>
            <a:chExt cx="10417923" cy="1297823"/>
          </a:xfrm>
        </p:grpSpPr>
        <p:pic>
          <p:nvPicPr>
            <p:cNvPr id="13" name="Picture 2" descr="via GIPHY | Giphy, Stickers, Flowers">
              <a:extLst>
                <a:ext uri="{FF2B5EF4-FFF2-40B4-BE49-F238E27FC236}">
                  <a16:creationId xmlns:a16="http://schemas.microsoft.com/office/drawing/2014/main" id="{29410B38-3C0A-4CAE-BB7A-359EDF2EEAE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042" y="1450652"/>
              <a:ext cx="1297823" cy="12978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69FD0F9-DDE6-4D0F-B906-DC0FA5BED8F5}"/>
                </a:ext>
              </a:extLst>
            </p:cNvPr>
            <p:cNvSpPr txBox="1"/>
            <p:nvPr/>
          </p:nvSpPr>
          <p:spPr>
            <a:xfrm>
              <a:off x="1558785" y="1729863"/>
              <a:ext cx="9506180" cy="1018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28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2. Nhận xét bạn nào tích c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ực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bạn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nào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</a:t>
              </a:r>
              <a:r>
                <a:rPr lang="vi-VN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ư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tích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cực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hoàn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thành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nhiệm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vụ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giải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thích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vì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sao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endPara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1AD064D3-9E51-4C4E-ADA1-934B9E709E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17" b="97710" l="1446" r="96281">
                        <a14:foregroundMark x1="38843" y1="32824" x2="53719" y2="72519"/>
                        <a14:foregroundMark x1="14876" y1="51654" x2="74380" y2="74555"/>
                        <a14:foregroundMark x1="84091" y1="40458" x2="77893" y2="58270"/>
                        <a14:foregroundMark x1="77893" y1="58270" x2="79339" y2="47837"/>
                        <a14:foregroundMark x1="82025" y1="26463" x2="45868" y2="2036"/>
                        <a14:foregroundMark x1="45868" y1="2036" x2="24587" y2="3817"/>
                        <a14:foregroundMark x1="24587" y1="3817" x2="19008" y2="24173"/>
                        <a14:foregroundMark x1="19008" y1="24173" x2="19008" y2="34606"/>
                        <a14:foregroundMark x1="69628" y1="12723" x2="88017" y2="22392"/>
                        <a14:foregroundMark x1="88017" y1="22392" x2="96074" y2="44020"/>
                        <a14:foregroundMark x1="96074" y1="44020" x2="96281" y2="52926"/>
                        <a14:foregroundMark x1="18388" y1="45547" x2="18388" y2="45547"/>
                        <a14:foregroundMark x1="10744" y1="39695" x2="15083" y2="65394"/>
                        <a14:foregroundMark x1="15083" y1="65394" x2="54339" y2="88295"/>
                        <a14:foregroundMark x1="54339" y1="88295" x2="90909" y2="90840"/>
                        <a14:foregroundMark x1="90909" y1="90840" x2="94215" y2="62341"/>
                        <a14:foregroundMark x1="94215" y1="62341" x2="94008" y2="87277"/>
                        <a14:foregroundMark x1="94008" y1="87277" x2="72314" y2="88550"/>
                        <a14:foregroundMark x1="72314" y1="88550" x2="53512" y2="82952"/>
                        <a14:foregroundMark x1="53512" y1="82952" x2="53306" y2="82697"/>
                        <a14:foregroundMark x1="21074" y1="48601" x2="21074" y2="48601"/>
                        <a14:foregroundMark x1="8678" y1="35878" x2="8264" y2="63868"/>
                        <a14:foregroundMark x1="36777" y1="94656" x2="49793" y2="97710"/>
                        <a14:foregroundMark x1="77893" y1="54962" x2="69008" y2="72774"/>
                        <a14:foregroundMark x1="69008" y1="72774" x2="49174" y2="76845"/>
                        <a14:foregroundMark x1="49174" y1="76845" x2="56818" y2="48855"/>
                        <a14:foregroundMark x1="56818" y1="48855" x2="57231" y2="74300"/>
                        <a14:foregroundMark x1="57231" y1="74300" x2="55372" y2="77608"/>
                        <a14:foregroundMark x1="71694" y1="64377" x2="49174" y2="63104"/>
                        <a14:foregroundMark x1="49174" y1="63104" x2="47107" y2="63868"/>
                        <a14:foregroundMark x1="75413" y1="59288" x2="42562" y2="56234"/>
                        <a14:foregroundMark x1="48760" y1="73791" x2="36777" y2="68702"/>
                        <a14:foregroundMark x1="5579" y1="53690" x2="7645" y2="57506"/>
                        <a14:foregroundMark x1="6612" y1="39186" x2="6612" y2="39186"/>
                        <a14:foregroundMark x1="1446" y1="37913" x2="1446" y2="37913"/>
                        <a14:backgroundMark x1="5579" y1="7634" x2="5165" y2="13740"/>
                        <a14:backgroundMark x1="4132" y1="8142" x2="12190" y2="1781"/>
                        <a14:backgroundMark x1="12190" y1="1781" x2="3512" y2="15776"/>
                        <a14:backgroundMark x1="13223" y1="8906" x2="7231" y2="24682"/>
                        <a14:backgroundMark x1="9091" y1="8906" x2="9091" y2="89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053917"/>
            <a:ext cx="3129131" cy="254080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60677F4-37C5-4C43-86B7-EEDC46C44D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9237" y="1495182"/>
            <a:ext cx="8858994" cy="49625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C09920-D398-4D93-8CB5-933F13FBFAC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8483" y="-1717807"/>
            <a:ext cx="3478406" cy="347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467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9B6B042-ED0B-443B-927F-397DD14DF2E6}"/>
              </a:ext>
            </a:extLst>
          </p:cNvPr>
          <p:cNvGrpSpPr/>
          <p:nvPr/>
        </p:nvGrpSpPr>
        <p:grpSpPr>
          <a:xfrm>
            <a:off x="737757" y="121021"/>
            <a:ext cx="10417923" cy="1297823"/>
            <a:chOff x="647042" y="1450652"/>
            <a:chExt cx="10417923" cy="1297823"/>
          </a:xfrm>
        </p:grpSpPr>
        <p:pic>
          <p:nvPicPr>
            <p:cNvPr id="13" name="Picture 2" descr="via GIPHY | Giphy, Stickers, Flowers">
              <a:extLst>
                <a:ext uri="{FF2B5EF4-FFF2-40B4-BE49-F238E27FC236}">
                  <a16:creationId xmlns:a16="http://schemas.microsoft.com/office/drawing/2014/main" id="{29410B38-3C0A-4CAE-BB7A-359EDF2EEAE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042" y="1450652"/>
              <a:ext cx="1297823" cy="12978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69FD0F9-DDE6-4D0F-B906-DC0FA5BED8F5}"/>
                </a:ext>
              </a:extLst>
            </p:cNvPr>
            <p:cNvSpPr txBox="1"/>
            <p:nvPr/>
          </p:nvSpPr>
          <p:spPr>
            <a:xfrm>
              <a:off x="1558785" y="1729863"/>
              <a:ext cx="9506180" cy="1018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28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2. Nhận xét bạn nào tích c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ực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bạn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nào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</a:t>
              </a:r>
              <a:r>
                <a:rPr lang="vi-VN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ư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tích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cực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hoàn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thành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nhiệm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vụ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giải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thích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vì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sao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endPara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1AD064D3-9E51-4C4E-ADA1-934B9E709E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17" b="97710" l="1446" r="96281">
                        <a14:foregroundMark x1="38843" y1="32824" x2="53719" y2="72519"/>
                        <a14:foregroundMark x1="14876" y1="51654" x2="74380" y2="74555"/>
                        <a14:foregroundMark x1="84091" y1="40458" x2="77893" y2="58270"/>
                        <a14:foregroundMark x1="77893" y1="58270" x2="79339" y2="47837"/>
                        <a14:foregroundMark x1="82025" y1="26463" x2="45868" y2="2036"/>
                        <a14:foregroundMark x1="45868" y1="2036" x2="24587" y2="3817"/>
                        <a14:foregroundMark x1="24587" y1="3817" x2="19008" y2="24173"/>
                        <a14:foregroundMark x1="19008" y1="24173" x2="19008" y2="34606"/>
                        <a14:foregroundMark x1="69628" y1="12723" x2="88017" y2="22392"/>
                        <a14:foregroundMark x1="88017" y1="22392" x2="96074" y2="44020"/>
                        <a14:foregroundMark x1="96074" y1="44020" x2="96281" y2="52926"/>
                        <a14:foregroundMark x1="18388" y1="45547" x2="18388" y2="45547"/>
                        <a14:foregroundMark x1="10744" y1="39695" x2="15083" y2="65394"/>
                        <a14:foregroundMark x1="15083" y1="65394" x2="54339" y2="88295"/>
                        <a14:foregroundMark x1="54339" y1="88295" x2="90909" y2="90840"/>
                        <a14:foregroundMark x1="90909" y1="90840" x2="94215" y2="62341"/>
                        <a14:foregroundMark x1="94215" y1="62341" x2="94008" y2="87277"/>
                        <a14:foregroundMark x1="94008" y1="87277" x2="72314" y2="88550"/>
                        <a14:foregroundMark x1="72314" y1="88550" x2="53512" y2="82952"/>
                        <a14:foregroundMark x1="53512" y1="82952" x2="53306" y2="82697"/>
                        <a14:foregroundMark x1="21074" y1="48601" x2="21074" y2="48601"/>
                        <a14:foregroundMark x1="8678" y1="35878" x2="8264" y2="63868"/>
                        <a14:foregroundMark x1="36777" y1="94656" x2="49793" y2="97710"/>
                        <a14:foregroundMark x1="77893" y1="54962" x2="69008" y2="72774"/>
                        <a14:foregroundMark x1="69008" y1="72774" x2="49174" y2="76845"/>
                        <a14:foregroundMark x1="49174" y1="76845" x2="56818" y2="48855"/>
                        <a14:foregroundMark x1="56818" y1="48855" x2="57231" y2="74300"/>
                        <a14:foregroundMark x1="57231" y1="74300" x2="55372" y2="77608"/>
                        <a14:foregroundMark x1="71694" y1="64377" x2="49174" y2="63104"/>
                        <a14:foregroundMark x1="49174" y1="63104" x2="47107" y2="63868"/>
                        <a14:foregroundMark x1="75413" y1="59288" x2="42562" y2="56234"/>
                        <a14:foregroundMark x1="48760" y1="73791" x2="36777" y2="68702"/>
                        <a14:foregroundMark x1="5579" y1="53690" x2="7645" y2="57506"/>
                        <a14:foregroundMark x1="6612" y1="39186" x2="6612" y2="39186"/>
                        <a14:foregroundMark x1="1446" y1="37913" x2="1446" y2="37913"/>
                        <a14:backgroundMark x1="5579" y1="7634" x2="5165" y2="13740"/>
                        <a14:backgroundMark x1="4132" y1="8142" x2="12190" y2="1781"/>
                        <a14:backgroundMark x1="12190" y1="1781" x2="3512" y2="15776"/>
                        <a14:backgroundMark x1="13223" y1="8906" x2="7231" y2="24682"/>
                        <a14:backgroundMark x1="9091" y1="8906" x2="9091" y2="89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053917"/>
            <a:ext cx="3129131" cy="25408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BB4954-5A8D-48AF-B252-D8431D05E7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3274" y="1724346"/>
            <a:ext cx="8382406" cy="43852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1C03B5-05D3-44DF-9E0B-4941BE5EBF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8483" y="-1717807"/>
            <a:ext cx="3478406" cy="347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717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" y="-31750"/>
            <a:ext cx="12222480" cy="69208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28C623-B6C3-4033-8149-FA03D9F61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1222" y="2075096"/>
            <a:ext cx="6170382" cy="23592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3616DDA-602E-4CDC-BC46-C7557C7792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419" y="2456427"/>
            <a:ext cx="4401573" cy="44015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0994EA-964B-4A0A-B280-87B590EE67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8483" y="-1717807"/>
            <a:ext cx="3478406" cy="347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27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875" y="-31750"/>
            <a:ext cx="12222480" cy="69208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71" b="18648"/>
          <a:stretch/>
        </p:blipFill>
        <p:spPr>
          <a:xfrm>
            <a:off x="-1093423" y="-304800"/>
            <a:ext cx="11117542" cy="66923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028" y="993914"/>
            <a:ext cx="6168252" cy="61682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0968BD-9A22-40BE-936C-E93971D5A3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2985" y="3024548"/>
            <a:ext cx="5883150" cy="19265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152FAC-33C2-40B8-A31B-477B494D1E9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4863" y="-1460540"/>
            <a:ext cx="2921080" cy="29210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F8668F-E660-4918-B4C7-8F1E2621A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105" y="300585"/>
            <a:ext cx="10587789" cy="62445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1D092B-194E-4F97-A4D5-D9EBEFB6AF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4863" y="-1460540"/>
            <a:ext cx="2921080" cy="292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674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3" descr="图片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875" y="-31750"/>
            <a:ext cx="12222480" cy="69208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12" r="48577" b="32019"/>
          <a:stretch/>
        </p:blipFill>
        <p:spPr>
          <a:xfrm>
            <a:off x="4847208" y="-77274"/>
            <a:ext cx="7210601" cy="47780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6829" y="-465995"/>
            <a:ext cx="8712941" cy="871294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226" y="4076171"/>
            <a:ext cx="5689584" cy="32003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64C4C3-D4A9-4D04-BDFD-B246846B18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2559" y="1754808"/>
            <a:ext cx="4919898" cy="14570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9D1B3D-DB09-4919-B7CA-9CE8F31758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4863" y="-1460540"/>
            <a:ext cx="2921080" cy="29210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11;p27">
            <a:extLst>
              <a:ext uri="{FF2B5EF4-FFF2-40B4-BE49-F238E27FC236}">
                <a16:creationId xmlns:a16="http://schemas.microsoft.com/office/drawing/2014/main" id="{1E175A8C-8F4E-4A3D-9BE1-5173EE374094}"/>
              </a:ext>
            </a:extLst>
          </p:cNvPr>
          <p:cNvSpPr/>
          <p:nvPr/>
        </p:nvSpPr>
        <p:spPr>
          <a:xfrm rot="12934007">
            <a:off x="1555777" y="3905981"/>
            <a:ext cx="1291" cy="10540"/>
          </a:xfrm>
          <a:custGeom>
            <a:avLst/>
            <a:gdLst/>
            <a:ahLst/>
            <a:cxnLst/>
            <a:rect l="l" t="t" r="r" b="b"/>
            <a:pathLst>
              <a:path w="18" h="147" extrusionOk="0">
                <a:moveTo>
                  <a:pt x="17" y="1"/>
                </a:moveTo>
                <a:lnTo>
                  <a:pt x="0" y="90"/>
                </a:lnTo>
                <a:cubicBezTo>
                  <a:pt x="5" y="118"/>
                  <a:pt x="9" y="146"/>
                  <a:pt x="12" y="146"/>
                </a:cubicBezTo>
                <a:cubicBezTo>
                  <a:pt x="15" y="146"/>
                  <a:pt x="17" y="111"/>
                  <a:pt x="17" y="1"/>
                </a:cubicBezTo>
                <a:close/>
              </a:path>
            </a:pathLst>
          </a:custGeom>
          <a:solidFill>
            <a:srgbClr val="F987B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44F61F0-626B-4A08-8D5F-BB44C9E65563}"/>
              </a:ext>
            </a:extLst>
          </p:cNvPr>
          <p:cNvGrpSpPr/>
          <p:nvPr/>
        </p:nvGrpSpPr>
        <p:grpSpPr>
          <a:xfrm>
            <a:off x="909189" y="424505"/>
            <a:ext cx="9793932" cy="857604"/>
            <a:chOff x="1229832" y="2260106"/>
            <a:chExt cx="7345449" cy="643203"/>
          </a:xfrm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1BB2720F-9886-4FC7-8D0D-7D2D86F01CC2}"/>
                </a:ext>
              </a:extLst>
            </p:cNvPr>
            <p:cNvSpPr/>
            <p:nvPr/>
          </p:nvSpPr>
          <p:spPr>
            <a:xfrm>
              <a:off x="1670342" y="2260106"/>
              <a:ext cx="6904939" cy="643203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95858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en-US" sz="24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1:  </a:t>
              </a:r>
              <a:r>
                <a:rPr lang="en-US" sz="2400" b="1" dirty="0" err="1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Em</a:t>
              </a:r>
              <a:r>
                <a:rPr lang="en-US" sz="24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đồng</a:t>
              </a:r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tình</a:t>
              </a:r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hay </a:t>
              </a:r>
              <a:r>
                <a:rPr lang="en-US" sz="24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không</a:t>
              </a:r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đồng</a:t>
              </a:r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tình</a:t>
              </a:r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với</a:t>
              </a:r>
              <a:r>
                <a:rPr lang="en-US" sz="24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ý </a:t>
              </a:r>
              <a:r>
                <a:rPr lang="en-US" sz="2400" b="1" dirty="0" err="1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kiến</a:t>
              </a:r>
              <a:r>
                <a:rPr lang="en-US" sz="24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nào</a:t>
              </a:r>
              <a:r>
                <a:rPr lang="en-US" sz="24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dưới</a:t>
              </a:r>
              <a:r>
                <a:rPr lang="en-US" sz="24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đây</a:t>
              </a:r>
              <a:r>
                <a:rPr lang="en-US" sz="24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? </a:t>
              </a:r>
              <a:r>
                <a:rPr lang="en-US" sz="2400" b="1" dirty="0" err="1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Vì</a:t>
              </a:r>
              <a:r>
                <a:rPr lang="en-US" sz="24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sao</a:t>
              </a:r>
              <a:r>
                <a:rPr lang="en-US" sz="24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?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grpSp>
          <p:nvGrpSpPr>
            <p:cNvPr id="60" name="Google Shape;612;p27">
              <a:extLst>
                <a:ext uri="{FF2B5EF4-FFF2-40B4-BE49-F238E27FC236}">
                  <a16:creationId xmlns:a16="http://schemas.microsoft.com/office/drawing/2014/main" id="{BCB25B41-86E8-4EF5-82DA-683A4D26497A}"/>
                </a:ext>
              </a:extLst>
            </p:cNvPr>
            <p:cNvGrpSpPr/>
            <p:nvPr/>
          </p:nvGrpSpPr>
          <p:grpSpPr>
            <a:xfrm>
              <a:off x="1229832" y="2278364"/>
              <a:ext cx="709847" cy="606685"/>
              <a:chOff x="1327725" y="574025"/>
              <a:chExt cx="2215064" cy="1893151"/>
            </a:xfrm>
          </p:grpSpPr>
          <p:sp>
            <p:nvSpPr>
              <p:cNvPr id="61" name="Google Shape;613;p27">
                <a:extLst>
                  <a:ext uri="{FF2B5EF4-FFF2-40B4-BE49-F238E27FC236}">
                    <a16:creationId xmlns:a16="http://schemas.microsoft.com/office/drawing/2014/main" id="{C6368B96-A8DC-462F-BD1B-16A4AEFBC213}"/>
                  </a:ext>
                </a:extLst>
              </p:cNvPr>
              <p:cNvSpPr/>
              <p:nvPr/>
            </p:nvSpPr>
            <p:spPr>
              <a:xfrm>
                <a:off x="1327725" y="574025"/>
                <a:ext cx="2215064" cy="1893151"/>
              </a:xfrm>
              <a:custGeom>
                <a:avLst/>
                <a:gdLst/>
                <a:ahLst/>
                <a:cxnLst/>
                <a:rect l="l" t="t" r="r" b="b"/>
                <a:pathLst>
                  <a:path w="24276" h="20748" extrusionOk="0">
                    <a:moveTo>
                      <a:pt x="10084" y="0"/>
                    </a:moveTo>
                    <a:cubicBezTo>
                      <a:pt x="9877" y="0"/>
                      <a:pt x="9600" y="69"/>
                      <a:pt x="9392" y="157"/>
                    </a:cubicBezTo>
                    <a:cubicBezTo>
                      <a:pt x="7685" y="887"/>
                      <a:pt x="6852" y="1122"/>
                      <a:pt x="7629" y="2508"/>
                    </a:cubicBezTo>
                    <a:cubicBezTo>
                      <a:pt x="7943" y="3070"/>
                      <a:pt x="8267" y="3645"/>
                      <a:pt x="8479" y="4036"/>
                    </a:cubicBezTo>
                    <a:cubicBezTo>
                      <a:pt x="8555" y="4177"/>
                      <a:pt x="8445" y="4334"/>
                      <a:pt x="8301" y="4334"/>
                    </a:cubicBezTo>
                    <a:cubicBezTo>
                      <a:pt x="8277" y="4334"/>
                      <a:pt x="8253" y="4329"/>
                      <a:pt x="8227" y="4320"/>
                    </a:cubicBezTo>
                    <a:cubicBezTo>
                      <a:pt x="7515" y="4047"/>
                      <a:pt x="6737" y="3746"/>
                      <a:pt x="5856" y="3746"/>
                    </a:cubicBezTo>
                    <a:cubicBezTo>
                      <a:pt x="5001" y="3746"/>
                      <a:pt x="4049" y="4030"/>
                      <a:pt x="2967" y="4898"/>
                    </a:cubicBezTo>
                    <a:cubicBezTo>
                      <a:pt x="480" y="6893"/>
                      <a:pt x="1" y="11558"/>
                      <a:pt x="2345" y="15520"/>
                    </a:cubicBezTo>
                    <a:cubicBezTo>
                      <a:pt x="2513" y="15808"/>
                      <a:pt x="2699" y="16088"/>
                      <a:pt x="2898" y="16370"/>
                    </a:cubicBezTo>
                    <a:cubicBezTo>
                      <a:pt x="3440" y="17120"/>
                      <a:pt x="4094" y="17838"/>
                      <a:pt x="4862" y="18493"/>
                    </a:cubicBezTo>
                    <a:cubicBezTo>
                      <a:pt x="6654" y="20015"/>
                      <a:pt x="8878" y="20747"/>
                      <a:pt x="11144" y="20747"/>
                    </a:cubicBezTo>
                    <a:cubicBezTo>
                      <a:pt x="15173" y="20747"/>
                      <a:pt x="19331" y="18430"/>
                      <a:pt x="21412" y="14118"/>
                    </a:cubicBezTo>
                    <a:cubicBezTo>
                      <a:pt x="24275" y="8186"/>
                      <a:pt x="19286" y="3282"/>
                      <a:pt x="16177" y="2971"/>
                    </a:cubicBezTo>
                    <a:cubicBezTo>
                      <a:pt x="16148" y="2968"/>
                      <a:pt x="16096" y="2966"/>
                      <a:pt x="16026" y="2966"/>
                    </a:cubicBezTo>
                    <a:cubicBezTo>
                      <a:pt x="15618" y="2966"/>
                      <a:pt x="14606" y="3022"/>
                      <a:pt x="14044" y="3202"/>
                    </a:cubicBezTo>
                    <a:cubicBezTo>
                      <a:pt x="14033" y="3206"/>
                      <a:pt x="14023" y="3208"/>
                      <a:pt x="14013" y="3208"/>
                    </a:cubicBezTo>
                    <a:cubicBezTo>
                      <a:pt x="13693" y="3208"/>
                      <a:pt x="13791" y="1435"/>
                      <a:pt x="13300" y="1188"/>
                    </a:cubicBezTo>
                    <a:cubicBezTo>
                      <a:pt x="13229" y="1152"/>
                      <a:pt x="13136" y="1135"/>
                      <a:pt x="13027" y="1135"/>
                    </a:cubicBezTo>
                    <a:cubicBezTo>
                      <a:pt x="12506" y="1135"/>
                      <a:pt x="11616" y="1521"/>
                      <a:pt x="10962" y="2065"/>
                    </a:cubicBezTo>
                    <a:cubicBezTo>
                      <a:pt x="10950" y="2076"/>
                      <a:pt x="10938" y="2081"/>
                      <a:pt x="10927" y="2081"/>
                    </a:cubicBezTo>
                    <a:cubicBezTo>
                      <a:pt x="10719" y="2081"/>
                      <a:pt x="10691" y="406"/>
                      <a:pt x="10338" y="68"/>
                    </a:cubicBezTo>
                    <a:cubicBezTo>
                      <a:pt x="10288" y="20"/>
                      <a:pt x="10196" y="0"/>
                      <a:pt x="100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28575" dist="19050" dir="1932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" name="Google Shape;614;p27">
                <a:extLst>
                  <a:ext uri="{FF2B5EF4-FFF2-40B4-BE49-F238E27FC236}">
                    <a16:creationId xmlns:a16="http://schemas.microsoft.com/office/drawing/2014/main" id="{BDA05D9D-1BE8-45DF-8E12-295E4CA0369C}"/>
                  </a:ext>
                </a:extLst>
              </p:cNvPr>
              <p:cNvSpPr/>
              <p:nvPr/>
            </p:nvSpPr>
            <p:spPr>
              <a:xfrm>
                <a:off x="2309794" y="812904"/>
                <a:ext cx="228842" cy="245905"/>
              </a:xfrm>
              <a:custGeom>
                <a:avLst/>
                <a:gdLst/>
                <a:ahLst/>
                <a:cxnLst/>
                <a:rect l="l" t="t" r="r" b="b"/>
                <a:pathLst>
                  <a:path w="2508" h="2695" extrusionOk="0">
                    <a:moveTo>
                      <a:pt x="1951" y="0"/>
                    </a:moveTo>
                    <a:cubicBezTo>
                      <a:pt x="1786" y="0"/>
                      <a:pt x="1391" y="185"/>
                      <a:pt x="765" y="554"/>
                    </a:cubicBezTo>
                    <a:cubicBezTo>
                      <a:pt x="1" y="1001"/>
                      <a:pt x="126" y="2261"/>
                      <a:pt x="126" y="2261"/>
                    </a:cubicBezTo>
                    <a:cubicBezTo>
                      <a:pt x="143" y="2526"/>
                      <a:pt x="322" y="2694"/>
                      <a:pt x="589" y="2694"/>
                    </a:cubicBezTo>
                    <a:cubicBezTo>
                      <a:pt x="890" y="2694"/>
                      <a:pt x="1303" y="2480"/>
                      <a:pt x="1721" y="1950"/>
                    </a:cubicBezTo>
                    <a:cubicBezTo>
                      <a:pt x="2507" y="955"/>
                      <a:pt x="2101" y="125"/>
                      <a:pt x="2025" y="26"/>
                    </a:cubicBezTo>
                    <a:cubicBezTo>
                      <a:pt x="2011" y="9"/>
                      <a:pt x="1986" y="0"/>
                      <a:pt x="1951" y="0"/>
                    </a:cubicBezTo>
                    <a:close/>
                  </a:path>
                </a:pathLst>
              </a:custGeom>
              <a:solidFill>
                <a:srgbClr val="65C1C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" name="Google Shape;615;p27">
                <a:extLst>
                  <a:ext uri="{FF2B5EF4-FFF2-40B4-BE49-F238E27FC236}">
                    <a16:creationId xmlns:a16="http://schemas.microsoft.com/office/drawing/2014/main" id="{A3DCCA99-BFEF-476E-AC54-68C77CC3276D}"/>
                  </a:ext>
                </a:extLst>
              </p:cNvPr>
              <p:cNvSpPr/>
              <p:nvPr/>
            </p:nvSpPr>
            <p:spPr>
              <a:xfrm>
                <a:off x="2302221" y="860078"/>
                <a:ext cx="143072" cy="293170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3213" extrusionOk="0">
                    <a:moveTo>
                      <a:pt x="1446" y="0"/>
                    </a:moveTo>
                    <a:cubicBezTo>
                      <a:pt x="1411" y="0"/>
                      <a:pt x="1364" y="25"/>
                      <a:pt x="1314" y="74"/>
                    </a:cubicBezTo>
                    <a:cubicBezTo>
                      <a:pt x="1099" y="283"/>
                      <a:pt x="101" y="2111"/>
                      <a:pt x="28" y="2839"/>
                    </a:cubicBezTo>
                    <a:cubicBezTo>
                      <a:pt x="0" y="3125"/>
                      <a:pt x="36" y="3212"/>
                      <a:pt x="89" y="3212"/>
                    </a:cubicBezTo>
                    <a:cubicBezTo>
                      <a:pt x="170" y="3212"/>
                      <a:pt x="293" y="3007"/>
                      <a:pt x="293" y="3007"/>
                    </a:cubicBezTo>
                    <a:cubicBezTo>
                      <a:pt x="293" y="3007"/>
                      <a:pt x="762" y="1582"/>
                      <a:pt x="1218" y="838"/>
                    </a:cubicBezTo>
                    <a:cubicBezTo>
                      <a:pt x="1568" y="268"/>
                      <a:pt x="1564" y="0"/>
                      <a:pt x="1446" y="0"/>
                    </a:cubicBezTo>
                    <a:close/>
                  </a:path>
                </a:pathLst>
              </a:custGeom>
              <a:solidFill>
                <a:srgbClr val="5295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" name="Google Shape;616;p27">
                <a:extLst>
                  <a:ext uri="{FF2B5EF4-FFF2-40B4-BE49-F238E27FC236}">
                    <a16:creationId xmlns:a16="http://schemas.microsoft.com/office/drawing/2014/main" id="{83B7FCEF-8D4A-4218-9432-53C82979E80D}"/>
                  </a:ext>
                </a:extLst>
              </p:cNvPr>
              <p:cNvSpPr/>
              <p:nvPr/>
            </p:nvSpPr>
            <p:spPr>
              <a:xfrm>
                <a:off x="2062429" y="670288"/>
                <a:ext cx="249008" cy="493362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5407" extrusionOk="0">
                    <a:moveTo>
                      <a:pt x="1683" y="1"/>
                    </a:moveTo>
                    <a:cubicBezTo>
                      <a:pt x="1562" y="1"/>
                      <a:pt x="1413" y="35"/>
                      <a:pt x="1257" y="90"/>
                    </a:cubicBezTo>
                    <a:cubicBezTo>
                      <a:pt x="754" y="269"/>
                      <a:pt x="172" y="659"/>
                      <a:pt x="106" y="785"/>
                    </a:cubicBezTo>
                    <a:cubicBezTo>
                      <a:pt x="0" y="983"/>
                      <a:pt x="222" y="1046"/>
                      <a:pt x="989" y="2177"/>
                    </a:cubicBezTo>
                    <a:cubicBezTo>
                      <a:pt x="1425" y="2825"/>
                      <a:pt x="1810" y="3748"/>
                      <a:pt x="2057" y="4419"/>
                    </a:cubicBezTo>
                    <a:cubicBezTo>
                      <a:pt x="2242" y="4922"/>
                      <a:pt x="2352" y="5282"/>
                      <a:pt x="2352" y="5282"/>
                    </a:cubicBezTo>
                    <a:cubicBezTo>
                      <a:pt x="2352" y="5282"/>
                      <a:pt x="2398" y="5407"/>
                      <a:pt x="2461" y="5407"/>
                    </a:cubicBezTo>
                    <a:cubicBezTo>
                      <a:pt x="2506" y="5407"/>
                      <a:pt x="2559" y="5344"/>
                      <a:pt x="2609" y="5130"/>
                    </a:cubicBezTo>
                    <a:cubicBezTo>
                      <a:pt x="2729" y="4617"/>
                      <a:pt x="2256" y="402"/>
                      <a:pt x="1915" y="74"/>
                    </a:cubicBezTo>
                    <a:cubicBezTo>
                      <a:pt x="1861" y="23"/>
                      <a:pt x="1780" y="1"/>
                      <a:pt x="1683" y="1"/>
                    </a:cubicBezTo>
                    <a:close/>
                  </a:path>
                </a:pathLst>
              </a:custGeom>
              <a:solidFill>
                <a:srgbClr val="C6491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" name="Google Shape;617;p27">
                <a:extLst>
                  <a:ext uri="{FF2B5EF4-FFF2-40B4-BE49-F238E27FC236}">
                    <a16:creationId xmlns:a16="http://schemas.microsoft.com/office/drawing/2014/main" id="{49DA3BE3-B596-4A4A-A4E7-F29692BD63CC}"/>
                  </a:ext>
                </a:extLst>
              </p:cNvPr>
              <p:cNvSpPr/>
              <p:nvPr/>
            </p:nvSpPr>
            <p:spPr>
              <a:xfrm>
                <a:off x="2177124" y="670380"/>
                <a:ext cx="125006" cy="456043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4998" extrusionOk="0">
                    <a:moveTo>
                      <a:pt x="426" y="1"/>
                    </a:moveTo>
                    <a:cubicBezTo>
                      <a:pt x="304" y="1"/>
                      <a:pt x="156" y="33"/>
                      <a:pt x="0" y="89"/>
                    </a:cubicBezTo>
                    <a:cubicBezTo>
                      <a:pt x="307" y="959"/>
                      <a:pt x="1144" y="3479"/>
                      <a:pt x="800" y="4418"/>
                    </a:cubicBezTo>
                    <a:cubicBezTo>
                      <a:pt x="863" y="4587"/>
                      <a:pt x="919" y="4742"/>
                      <a:pt x="962" y="4871"/>
                    </a:cubicBezTo>
                    <a:cubicBezTo>
                      <a:pt x="1118" y="4927"/>
                      <a:pt x="1253" y="4970"/>
                      <a:pt x="1366" y="4997"/>
                    </a:cubicBezTo>
                    <a:cubicBezTo>
                      <a:pt x="1369" y="4950"/>
                      <a:pt x="1369" y="4901"/>
                      <a:pt x="1369" y="4842"/>
                    </a:cubicBezTo>
                    <a:cubicBezTo>
                      <a:pt x="1369" y="3747"/>
                      <a:pt x="962" y="364"/>
                      <a:pt x="658" y="73"/>
                    </a:cubicBezTo>
                    <a:cubicBezTo>
                      <a:pt x="605" y="20"/>
                      <a:pt x="526" y="1"/>
                      <a:pt x="426" y="1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" name="Google Shape;618;p27">
                <a:extLst>
                  <a:ext uri="{FF2B5EF4-FFF2-40B4-BE49-F238E27FC236}">
                    <a16:creationId xmlns:a16="http://schemas.microsoft.com/office/drawing/2014/main" id="{72BC9DB8-EE1F-43FF-8F05-5C8DF6D33B8D}"/>
                  </a:ext>
                </a:extLst>
              </p:cNvPr>
              <p:cNvSpPr/>
              <p:nvPr/>
            </p:nvSpPr>
            <p:spPr>
              <a:xfrm>
                <a:off x="1484575" y="960721"/>
                <a:ext cx="1921528" cy="1379989"/>
              </a:xfrm>
              <a:custGeom>
                <a:avLst/>
                <a:gdLst/>
                <a:ahLst/>
                <a:cxnLst/>
                <a:rect l="l" t="t" r="r" b="b"/>
                <a:pathLst>
                  <a:path w="21059" h="15124" extrusionOk="0">
                    <a:moveTo>
                      <a:pt x="13635" y="0"/>
                    </a:moveTo>
                    <a:cubicBezTo>
                      <a:pt x="13563" y="0"/>
                      <a:pt x="13492" y="4"/>
                      <a:pt x="13423" y="10"/>
                    </a:cubicBezTo>
                    <a:cubicBezTo>
                      <a:pt x="11561" y="191"/>
                      <a:pt x="10516" y="852"/>
                      <a:pt x="9878" y="1349"/>
                    </a:cubicBezTo>
                    <a:cubicBezTo>
                      <a:pt x="9637" y="1537"/>
                      <a:pt x="9452" y="1699"/>
                      <a:pt x="9303" y="1805"/>
                    </a:cubicBezTo>
                    <a:cubicBezTo>
                      <a:pt x="9267" y="1830"/>
                      <a:pt x="9218" y="1842"/>
                      <a:pt x="9156" y="1842"/>
                    </a:cubicBezTo>
                    <a:cubicBezTo>
                      <a:pt x="8864" y="1842"/>
                      <a:pt x="8294" y="1585"/>
                      <a:pt x="7570" y="1325"/>
                    </a:cubicBezTo>
                    <a:cubicBezTo>
                      <a:pt x="6846" y="1069"/>
                      <a:pt x="5968" y="812"/>
                      <a:pt x="5057" y="812"/>
                    </a:cubicBezTo>
                    <a:cubicBezTo>
                      <a:pt x="4217" y="812"/>
                      <a:pt x="3349" y="1031"/>
                      <a:pt x="2551" y="1672"/>
                    </a:cubicBezTo>
                    <a:cubicBezTo>
                      <a:pt x="414" y="3386"/>
                      <a:pt x="1" y="7400"/>
                      <a:pt x="2015" y="10806"/>
                    </a:cubicBezTo>
                    <a:cubicBezTo>
                      <a:pt x="2163" y="11050"/>
                      <a:pt x="2322" y="11295"/>
                      <a:pt x="2491" y="11533"/>
                    </a:cubicBezTo>
                    <a:cubicBezTo>
                      <a:pt x="2957" y="12181"/>
                      <a:pt x="3520" y="12796"/>
                      <a:pt x="4181" y="13358"/>
                    </a:cubicBezTo>
                    <a:cubicBezTo>
                      <a:pt x="5607" y="14572"/>
                      <a:pt x="7341" y="15123"/>
                      <a:pt x="9125" y="15123"/>
                    </a:cubicBezTo>
                    <a:cubicBezTo>
                      <a:pt x="12696" y="15123"/>
                      <a:pt x="16468" y="12914"/>
                      <a:pt x="18373" y="9378"/>
                    </a:cubicBezTo>
                    <a:cubicBezTo>
                      <a:pt x="21059" y="4394"/>
                      <a:pt x="16581" y="283"/>
                      <a:pt x="13906" y="16"/>
                    </a:cubicBezTo>
                    <a:cubicBezTo>
                      <a:pt x="13814" y="5"/>
                      <a:pt x="13723" y="0"/>
                      <a:pt x="13635" y="0"/>
                    </a:cubicBezTo>
                    <a:close/>
                  </a:path>
                </a:pathLst>
              </a:custGeom>
              <a:solidFill>
                <a:srgbClr val="F9585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" name="Google Shape;619;p27">
                <a:extLst>
                  <a:ext uri="{FF2B5EF4-FFF2-40B4-BE49-F238E27FC236}">
                    <a16:creationId xmlns:a16="http://schemas.microsoft.com/office/drawing/2014/main" id="{AF662446-C456-4EDE-B1BB-DF103BD47E62}"/>
                  </a:ext>
                </a:extLst>
              </p:cNvPr>
              <p:cNvSpPr/>
              <p:nvPr/>
            </p:nvSpPr>
            <p:spPr>
              <a:xfrm>
                <a:off x="1711866" y="962181"/>
                <a:ext cx="1524978" cy="1378256"/>
              </a:xfrm>
              <a:custGeom>
                <a:avLst/>
                <a:gdLst/>
                <a:ahLst/>
                <a:cxnLst/>
                <a:rect l="l" t="t" r="r" b="b"/>
                <a:pathLst>
                  <a:path w="16713" h="15105" extrusionOk="0">
                    <a:moveTo>
                      <a:pt x="11415" y="0"/>
                    </a:moveTo>
                    <a:cubicBezTo>
                      <a:pt x="11851" y="1812"/>
                      <a:pt x="15317" y="6993"/>
                      <a:pt x="10496" y="11018"/>
                    </a:cubicBezTo>
                    <a:cubicBezTo>
                      <a:pt x="8759" y="12466"/>
                      <a:pt x="6934" y="12939"/>
                      <a:pt x="5278" y="12939"/>
                    </a:cubicBezTo>
                    <a:cubicBezTo>
                      <a:pt x="4643" y="12939"/>
                      <a:pt x="4031" y="12870"/>
                      <a:pt x="3459" y="12761"/>
                    </a:cubicBezTo>
                    <a:lnTo>
                      <a:pt x="3459" y="12761"/>
                    </a:lnTo>
                    <a:cubicBezTo>
                      <a:pt x="3730" y="12880"/>
                      <a:pt x="4011" y="12982"/>
                      <a:pt x="4302" y="13058"/>
                    </a:cubicBezTo>
                    <a:cubicBezTo>
                      <a:pt x="4563" y="13128"/>
                      <a:pt x="4451" y="13495"/>
                      <a:pt x="4213" y="13495"/>
                    </a:cubicBezTo>
                    <a:cubicBezTo>
                      <a:pt x="4190" y="13495"/>
                      <a:pt x="4170" y="13492"/>
                      <a:pt x="4147" y="13485"/>
                    </a:cubicBezTo>
                    <a:cubicBezTo>
                      <a:pt x="3340" y="13270"/>
                      <a:pt x="2602" y="12886"/>
                      <a:pt x="1974" y="12364"/>
                    </a:cubicBezTo>
                    <a:cubicBezTo>
                      <a:pt x="1137" y="12080"/>
                      <a:pt x="456" y="11749"/>
                      <a:pt x="0" y="11517"/>
                    </a:cubicBezTo>
                    <a:lnTo>
                      <a:pt x="0" y="11517"/>
                    </a:lnTo>
                    <a:cubicBezTo>
                      <a:pt x="466" y="12165"/>
                      <a:pt x="1029" y="12780"/>
                      <a:pt x="1690" y="13342"/>
                    </a:cubicBezTo>
                    <a:cubicBezTo>
                      <a:pt x="3115" y="14557"/>
                      <a:pt x="4848" y="15105"/>
                      <a:pt x="6633" y="15105"/>
                    </a:cubicBezTo>
                    <a:cubicBezTo>
                      <a:pt x="10204" y="15105"/>
                      <a:pt x="13977" y="12896"/>
                      <a:pt x="15882" y="9362"/>
                    </a:cubicBezTo>
                    <a:cubicBezTo>
                      <a:pt x="16465" y="8280"/>
                      <a:pt x="16709" y="7242"/>
                      <a:pt x="16709" y="6273"/>
                    </a:cubicBezTo>
                    <a:cubicBezTo>
                      <a:pt x="16712" y="2775"/>
                      <a:pt x="13511" y="208"/>
                      <a:pt x="11415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" name="Google Shape;620;p27">
                <a:extLst>
                  <a:ext uri="{FF2B5EF4-FFF2-40B4-BE49-F238E27FC236}">
                    <a16:creationId xmlns:a16="http://schemas.microsoft.com/office/drawing/2014/main" id="{22998C92-7491-4446-BD52-C55A46AAB6AE}"/>
                  </a:ext>
                </a:extLst>
              </p:cNvPr>
              <p:cNvSpPr/>
              <p:nvPr/>
            </p:nvSpPr>
            <p:spPr>
              <a:xfrm>
                <a:off x="1548903" y="1034812"/>
                <a:ext cx="959259" cy="941192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10315" extrusionOk="0">
                    <a:moveTo>
                      <a:pt x="3750" y="540"/>
                    </a:moveTo>
                    <a:cubicBezTo>
                      <a:pt x="4468" y="540"/>
                      <a:pt x="4616" y="1717"/>
                      <a:pt x="3823" y="1896"/>
                    </a:cubicBezTo>
                    <a:cubicBezTo>
                      <a:pt x="2917" y="2104"/>
                      <a:pt x="2265" y="2891"/>
                      <a:pt x="2186" y="3810"/>
                    </a:cubicBezTo>
                    <a:cubicBezTo>
                      <a:pt x="2153" y="4213"/>
                      <a:pt x="1842" y="4405"/>
                      <a:pt x="1528" y="4405"/>
                    </a:cubicBezTo>
                    <a:cubicBezTo>
                      <a:pt x="1164" y="4405"/>
                      <a:pt x="794" y="4151"/>
                      <a:pt x="834" y="3685"/>
                    </a:cubicBezTo>
                    <a:cubicBezTo>
                      <a:pt x="966" y="2150"/>
                      <a:pt x="2093" y="897"/>
                      <a:pt x="3584" y="560"/>
                    </a:cubicBezTo>
                    <a:cubicBezTo>
                      <a:pt x="3644" y="547"/>
                      <a:pt x="3697" y="540"/>
                      <a:pt x="3750" y="540"/>
                    </a:cubicBezTo>
                    <a:close/>
                    <a:moveTo>
                      <a:pt x="1704" y="5282"/>
                    </a:moveTo>
                    <a:cubicBezTo>
                      <a:pt x="2454" y="5282"/>
                      <a:pt x="2623" y="6485"/>
                      <a:pt x="1806" y="6631"/>
                    </a:cubicBezTo>
                    <a:cubicBezTo>
                      <a:pt x="1759" y="6638"/>
                      <a:pt x="1716" y="6644"/>
                      <a:pt x="1673" y="6644"/>
                    </a:cubicBezTo>
                    <a:cubicBezTo>
                      <a:pt x="923" y="6644"/>
                      <a:pt x="754" y="5437"/>
                      <a:pt x="1568" y="5292"/>
                    </a:cubicBezTo>
                    <a:cubicBezTo>
                      <a:pt x="1614" y="5285"/>
                      <a:pt x="1660" y="5282"/>
                      <a:pt x="1704" y="5282"/>
                    </a:cubicBezTo>
                    <a:close/>
                    <a:moveTo>
                      <a:pt x="4352" y="1"/>
                    </a:moveTo>
                    <a:cubicBezTo>
                      <a:pt x="3512" y="1"/>
                      <a:pt x="2646" y="219"/>
                      <a:pt x="1846" y="860"/>
                    </a:cubicBezTo>
                    <a:cubicBezTo>
                      <a:pt x="655" y="1813"/>
                      <a:pt x="1" y="3479"/>
                      <a:pt x="1" y="5358"/>
                    </a:cubicBezTo>
                    <a:cubicBezTo>
                      <a:pt x="1" y="6852"/>
                      <a:pt x="417" y="8483"/>
                      <a:pt x="1310" y="9994"/>
                    </a:cubicBezTo>
                    <a:cubicBezTo>
                      <a:pt x="1783" y="10146"/>
                      <a:pt x="2279" y="10249"/>
                      <a:pt x="2785" y="10292"/>
                    </a:cubicBezTo>
                    <a:cubicBezTo>
                      <a:pt x="2827" y="10215"/>
                      <a:pt x="2907" y="10159"/>
                      <a:pt x="2989" y="10159"/>
                    </a:cubicBezTo>
                    <a:cubicBezTo>
                      <a:pt x="3046" y="10159"/>
                      <a:pt x="3102" y="10185"/>
                      <a:pt x="3145" y="10245"/>
                    </a:cubicBezTo>
                    <a:cubicBezTo>
                      <a:pt x="3161" y="10269"/>
                      <a:pt x="3178" y="10292"/>
                      <a:pt x="3195" y="10315"/>
                    </a:cubicBezTo>
                    <a:lnTo>
                      <a:pt x="3346" y="10315"/>
                    </a:lnTo>
                    <a:cubicBezTo>
                      <a:pt x="3734" y="10315"/>
                      <a:pt x="4124" y="10281"/>
                      <a:pt x="4517" y="10212"/>
                    </a:cubicBezTo>
                    <a:cubicBezTo>
                      <a:pt x="8118" y="9567"/>
                      <a:pt x="10513" y="6128"/>
                      <a:pt x="9871" y="2531"/>
                    </a:cubicBezTo>
                    <a:cubicBezTo>
                      <a:pt x="9742" y="1813"/>
                      <a:pt x="9504" y="1145"/>
                      <a:pt x="9173" y="537"/>
                    </a:cubicBezTo>
                    <a:cubicBezTo>
                      <a:pt x="8932" y="725"/>
                      <a:pt x="8747" y="887"/>
                      <a:pt x="8598" y="993"/>
                    </a:cubicBezTo>
                    <a:cubicBezTo>
                      <a:pt x="8591" y="996"/>
                      <a:pt x="8584" y="999"/>
                      <a:pt x="8578" y="1006"/>
                    </a:cubicBezTo>
                    <a:cubicBezTo>
                      <a:pt x="8545" y="1023"/>
                      <a:pt x="8502" y="1029"/>
                      <a:pt x="8453" y="1029"/>
                    </a:cubicBezTo>
                    <a:cubicBezTo>
                      <a:pt x="8403" y="1029"/>
                      <a:pt x="8343" y="1023"/>
                      <a:pt x="8277" y="1006"/>
                    </a:cubicBezTo>
                    <a:cubicBezTo>
                      <a:pt x="8271" y="1006"/>
                      <a:pt x="8260" y="1003"/>
                      <a:pt x="8251" y="1003"/>
                    </a:cubicBezTo>
                    <a:cubicBezTo>
                      <a:pt x="8138" y="976"/>
                      <a:pt x="8003" y="933"/>
                      <a:pt x="7847" y="877"/>
                    </a:cubicBezTo>
                    <a:cubicBezTo>
                      <a:pt x="7572" y="781"/>
                      <a:pt x="7239" y="649"/>
                      <a:pt x="6865" y="513"/>
                    </a:cubicBezTo>
                    <a:cubicBezTo>
                      <a:pt x="6141" y="259"/>
                      <a:pt x="5261" y="1"/>
                      <a:pt x="4352" y="1"/>
                    </a:cubicBezTo>
                    <a:close/>
                  </a:path>
                </a:pathLst>
              </a:custGeom>
              <a:solidFill>
                <a:srgbClr val="F9585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" name="Google Shape;621;p27">
                <a:extLst>
                  <a:ext uri="{FF2B5EF4-FFF2-40B4-BE49-F238E27FC236}">
                    <a16:creationId xmlns:a16="http://schemas.microsoft.com/office/drawing/2014/main" id="{CC1CA36A-D3DB-44F6-AC66-074D503B7B69}"/>
                  </a:ext>
                </a:extLst>
              </p:cNvPr>
              <p:cNvSpPr/>
              <p:nvPr/>
            </p:nvSpPr>
            <p:spPr>
              <a:xfrm>
                <a:off x="2132414" y="1402073"/>
                <a:ext cx="411606" cy="229937"/>
              </a:xfrm>
              <a:custGeom>
                <a:avLst/>
                <a:gdLst/>
                <a:ahLst/>
                <a:cxnLst/>
                <a:rect l="l" t="t" r="r" b="b"/>
                <a:pathLst>
                  <a:path w="4511" h="2520" extrusionOk="0">
                    <a:moveTo>
                      <a:pt x="3741" y="0"/>
                    </a:moveTo>
                    <a:cubicBezTo>
                      <a:pt x="3172" y="0"/>
                      <a:pt x="2954" y="764"/>
                      <a:pt x="2233" y="867"/>
                    </a:cubicBezTo>
                    <a:cubicBezTo>
                      <a:pt x="2207" y="871"/>
                      <a:pt x="2181" y="872"/>
                      <a:pt x="2155" y="872"/>
                    </a:cubicBezTo>
                    <a:cubicBezTo>
                      <a:pt x="1792" y="872"/>
                      <a:pt x="1465" y="520"/>
                      <a:pt x="1072" y="520"/>
                    </a:cubicBezTo>
                    <a:cubicBezTo>
                      <a:pt x="906" y="520"/>
                      <a:pt x="728" y="584"/>
                      <a:pt x="530" y="764"/>
                    </a:cubicBezTo>
                    <a:cubicBezTo>
                      <a:pt x="0" y="1247"/>
                      <a:pt x="493" y="2169"/>
                      <a:pt x="1565" y="2441"/>
                    </a:cubicBezTo>
                    <a:cubicBezTo>
                      <a:pt x="1758" y="2491"/>
                      <a:pt x="1970" y="2520"/>
                      <a:pt x="2199" y="2520"/>
                    </a:cubicBezTo>
                    <a:cubicBezTo>
                      <a:pt x="2370" y="2520"/>
                      <a:pt x="2550" y="2504"/>
                      <a:pt x="2738" y="2470"/>
                    </a:cubicBezTo>
                    <a:cubicBezTo>
                      <a:pt x="3138" y="2398"/>
                      <a:pt x="3450" y="2242"/>
                      <a:pt x="3681" y="2044"/>
                    </a:cubicBezTo>
                    <a:cubicBezTo>
                      <a:pt x="4511" y="1343"/>
                      <a:pt x="4362" y="93"/>
                      <a:pt x="3853" y="10"/>
                    </a:cubicBezTo>
                    <a:cubicBezTo>
                      <a:pt x="3814" y="3"/>
                      <a:pt x="3776" y="0"/>
                      <a:pt x="3741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" name="Google Shape;622;p27">
                <a:extLst>
                  <a:ext uri="{FF2B5EF4-FFF2-40B4-BE49-F238E27FC236}">
                    <a16:creationId xmlns:a16="http://schemas.microsoft.com/office/drawing/2014/main" id="{E7FACDC8-178B-49A4-BD8C-E468435F6BC9}"/>
                  </a:ext>
                </a:extLst>
              </p:cNvPr>
              <p:cNvSpPr/>
              <p:nvPr/>
            </p:nvSpPr>
            <p:spPr>
              <a:xfrm>
                <a:off x="2275121" y="1557372"/>
                <a:ext cx="193257" cy="74638"/>
              </a:xfrm>
              <a:custGeom>
                <a:avLst/>
                <a:gdLst/>
                <a:ahLst/>
                <a:cxnLst/>
                <a:rect l="l" t="t" r="r" b="b"/>
                <a:pathLst>
                  <a:path w="2118" h="818" extrusionOk="0">
                    <a:moveTo>
                      <a:pt x="1292" y="0"/>
                    </a:moveTo>
                    <a:cubicBezTo>
                      <a:pt x="730" y="0"/>
                      <a:pt x="258" y="440"/>
                      <a:pt x="1" y="739"/>
                    </a:cubicBezTo>
                    <a:cubicBezTo>
                      <a:pt x="194" y="789"/>
                      <a:pt x="406" y="818"/>
                      <a:pt x="635" y="818"/>
                    </a:cubicBezTo>
                    <a:cubicBezTo>
                      <a:pt x="806" y="818"/>
                      <a:pt x="986" y="802"/>
                      <a:pt x="1174" y="768"/>
                    </a:cubicBezTo>
                    <a:cubicBezTo>
                      <a:pt x="1574" y="696"/>
                      <a:pt x="1886" y="540"/>
                      <a:pt x="2117" y="342"/>
                    </a:cubicBezTo>
                    <a:cubicBezTo>
                      <a:pt x="1831" y="95"/>
                      <a:pt x="1552" y="0"/>
                      <a:pt x="1292" y="0"/>
                    </a:cubicBezTo>
                    <a:close/>
                  </a:path>
                </a:pathLst>
              </a:custGeom>
              <a:solidFill>
                <a:srgbClr val="A80E0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1" name="Google Shape;623;p27">
                <a:extLst>
                  <a:ext uri="{FF2B5EF4-FFF2-40B4-BE49-F238E27FC236}">
                    <a16:creationId xmlns:a16="http://schemas.microsoft.com/office/drawing/2014/main" id="{88237103-1C0E-44C8-ABFF-D0E40A4602C0}"/>
                  </a:ext>
                </a:extLst>
              </p:cNvPr>
              <p:cNvSpPr/>
              <p:nvPr/>
            </p:nvSpPr>
            <p:spPr>
              <a:xfrm>
                <a:off x="2089529" y="1336559"/>
                <a:ext cx="83124" cy="76828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42" extrusionOk="0">
                    <a:moveTo>
                      <a:pt x="458" y="0"/>
                    </a:moveTo>
                    <a:cubicBezTo>
                      <a:pt x="432" y="0"/>
                      <a:pt x="407" y="2"/>
                      <a:pt x="382" y="7"/>
                    </a:cubicBezTo>
                    <a:cubicBezTo>
                      <a:pt x="153" y="47"/>
                      <a:pt x="1" y="265"/>
                      <a:pt x="40" y="497"/>
                    </a:cubicBezTo>
                    <a:cubicBezTo>
                      <a:pt x="76" y="699"/>
                      <a:pt x="251" y="841"/>
                      <a:pt x="452" y="841"/>
                    </a:cubicBezTo>
                    <a:cubicBezTo>
                      <a:pt x="477" y="841"/>
                      <a:pt x="504" y="839"/>
                      <a:pt x="530" y="834"/>
                    </a:cubicBezTo>
                    <a:cubicBezTo>
                      <a:pt x="759" y="794"/>
                      <a:pt x="910" y="576"/>
                      <a:pt x="870" y="348"/>
                    </a:cubicBezTo>
                    <a:cubicBezTo>
                      <a:pt x="832" y="145"/>
                      <a:pt x="656" y="0"/>
                      <a:pt x="458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2" name="Google Shape;624;p27">
                <a:extLst>
                  <a:ext uri="{FF2B5EF4-FFF2-40B4-BE49-F238E27FC236}">
                    <a16:creationId xmlns:a16="http://schemas.microsoft.com/office/drawing/2014/main" id="{D19772A3-3AEA-494D-A76F-CB19BCE3F7D5}"/>
                  </a:ext>
                </a:extLst>
              </p:cNvPr>
              <p:cNvSpPr/>
              <p:nvPr/>
            </p:nvSpPr>
            <p:spPr>
              <a:xfrm>
                <a:off x="2462173" y="1269859"/>
                <a:ext cx="83124" cy="77011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44" extrusionOk="0">
                    <a:moveTo>
                      <a:pt x="454" y="1"/>
                    </a:moveTo>
                    <a:cubicBezTo>
                      <a:pt x="429" y="1"/>
                      <a:pt x="405" y="3"/>
                      <a:pt x="381" y="7"/>
                    </a:cubicBezTo>
                    <a:cubicBezTo>
                      <a:pt x="153" y="47"/>
                      <a:pt x="1" y="265"/>
                      <a:pt x="40" y="497"/>
                    </a:cubicBezTo>
                    <a:cubicBezTo>
                      <a:pt x="79" y="700"/>
                      <a:pt x="257" y="844"/>
                      <a:pt x="457" y="844"/>
                    </a:cubicBezTo>
                    <a:cubicBezTo>
                      <a:pt x="481" y="844"/>
                      <a:pt x="506" y="842"/>
                      <a:pt x="530" y="837"/>
                    </a:cubicBezTo>
                    <a:cubicBezTo>
                      <a:pt x="758" y="795"/>
                      <a:pt x="910" y="576"/>
                      <a:pt x="870" y="348"/>
                    </a:cubicBezTo>
                    <a:cubicBezTo>
                      <a:pt x="835" y="144"/>
                      <a:pt x="655" y="1"/>
                      <a:pt x="45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3" name="Google Shape;625;p27">
                <a:extLst>
                  <a:ext uri="{FF2B5EF4-FFF2-40B4-BE49-F238E27FC236}">
                    <a16:creationId xmlns:a16="http://schemas.microsoft.com/office/drawing/2014/main" id="{DAFCAB93-9E59-4DC7-9974-A382D3A2DEDA}"/>
                  </a:ext>
                </a:extLst>
              </p:cNvPr>
              <p:cNvSpPr/>
              <p:nvPr/>
            </p:nvSpPr>
            <p:spPr>
              <a:xfrm>
                <a:off x="2561722" y="1302525"/>
                <a:ext cx="196542" cy="181851"/>
              </a:xfrm>
              <a:custGeom>
                <a:avLst/>
                <a:gdLst/>
                <a:ahLst/>
                <a:cxnLst/>
                <a:rect l="l" t="t" r="r" b="b"/>
                <a:pathLst>
                  <a:path w="2154" h="1993" extrusionOk="0">
                    <a:moveTo>
                      <a:pt x="1083" y="0"/>
                    </a:moveTo>
                    <a:cubicBezTo>
                      <a:pt x="1024" y="0"/>
                      <a:pt x="964" y="6"/>
                      <a:pt x="904" y="17"/>
                    </a:cubicBezTo>
                    <a:cubicBezTo>
                      <a:pt x="361" y="113"/>
                      <a:pt x="1" y="629"/>
                      <a:pt x="97" y="1171"/>
                    </a:cubicBezTo>
                    <a:cubicBezTo>
                      <a:pt x="183" y="1654"/>
                      <a:pt x="605" y="1993"/>
                      <a:pt x="1080" y="1993"/>
                    </a:cubicBezTo>
                    <a:cubicBezTo>
                      <a:pt x="1137" y="1993"/>
                      <a:pt x="1195" y="1988"/>
                      <a:pt x="1254" y="1978"/>
                    </a:cubicBezTo>
                    <a:cubicBezTo>
                      <a:pt x="1794" y="1879"/>
                      <a:pt x="2154" y="1363"/>
                      <a:pt x="2058" y="820"/>
                    </a:cubicBezTo>
                    <a:cubicBezTo>
                      <a:pt x="1973" y="338"/>
                      <a:pt x="1554" y="0"/>
                      <a:pt x="1083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4" name="Google Shape;626;p27">
                <a:extLst>
                  <a:ext uri="{FF2B5EF4-FFF2-40B4-BE49-F238E27FC236}">
                    <a16:creationId xmlns:a16="http://schemas.microsoft.com/office/drawing/2014/main" id="{23A93FAF-B193-4B93-8BFC-089E1332E6C8}"/>
                  </a:ext>
                </a:extLst>
              </p:cNvPr>
              <p:cNvSpPr/>
              <p:nvPr/>
            </p:nvSpPr>
            <p:spPr>
              <a:xfrm>
                <a:off x="1930215" y="1415303"/>
                <a:ext cx="196815" cy="181943"/>
              </a:xfrm>
              <a:custGeom>
                <a:avLst/>
                <a:gdLst/>
                <a:ahLst/>
                <a:cxnLst/>
                <a:rect l="l" t="t" r="r" b="b"/>
                <a:pathLst>
                  <a:path w="2157" h="1994" extrusionOk="0">
                    <a:moveTo>
                      <a:pt x="1084" y="1"/>
                    </a:moveTo>
                    <a:cubicBezTo>
                      <a:pt x="1025" y="1"/>
                      <a:pt x="964" y="6"/>
                      <a:pt x="904" y="17"/>
                    </a:cubicBezTo>
                    <a:cubicBezTo>
                      <a:pt x="362" y="113"/>
                      <a:pt x="1" y="629"/>
                      <a:pt x="100" y="1171"/>
                    </a:cubicBezTo>
                    <a:cubicBezTo>
                      <a:pt x="185" y="1655"/>
                      <a:pt x="605" y="1994"/>
                      <a:pt x="1079" y="1994"/>
                    </a:cubicBezTo>
                    <a:cubicBezTo>
                      <a:pt x="1137" y="1994"/>
                      <a:pt x="1196" y="1989"/>
                      <a:pt x="1255" y="1978"/>
                    </a:cubicBezTo>
                    <a:cubicBezTo>
                      <a:pt x="1797" y="1879"/>
                      <a:pt x="2157" y="1363"/>
                      <a:pt x="2058" y="821"/>
                    </a:cubicBezTo>
                    <a:cubicBezTo>
                      <a:pt x="1972" y="339"/>
                      <a:pt x="1556" y="1"/>
                      <a:pt x="1084" y="1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5" name="Google Shape;627;p27">
                <a:extLst>
                  <a:ext uri="{FF2B5EF4-FFF2-40B4-BE49-F238E27FC236}">
                    <a16:creationId xmlns:a16="http://schemas.microsoft.com/office/drawing/2014/main" id="{55426E2F-13F7-43E6-9AA4-57A762860AE1}"/>
                  </a:ext>
                </a:extLst>
              </p:cNvPr>
              <p:cNvSpPr/>
              <p:nvPr/>
            </p:nvSpPr>
            <p:spPr>
              <a:xfrm>
                <a:off x="1621351" y="1083993"/>
                <a:ext cx="348830" cy="352844"/>
              </a:xfrm>
              <a:custGeom>
                <a:avLst/>
                <a:gdLst/>
                <a:ahLst/>
                <a:cxnLst/>
                <a:rect l="l" t="t" r="r" b="b"/>
                <a:pathLst>
                  <a:path w="3823" h="3867" extrusionOk="0">
                    <a:moveTo>
                      <a:pt x="2956" y="1"/>
                    </a:moveTo>
                    <a:cubicBezTo>
                      <a:pt x="2903" y="1"/>
                      <a:pt x="2850" y="8"/>
                      <a:pt x="2790" y="21"/>
                    </a:cubicBezTo>
                    <a:cubicBezTo>
                      <a:pt x="1299" y="358"/>
                      <a:pt x="172" y="1611"/>
                      <a:pt x="40" y="3146"/>
                    </a:cubicBezTo>
                    <a:cubicBezTo>
                      <a:pt x="0" y="3612"/>
                      <a:pt x="370" y="3866"/>
                      <a:pt x="734" y="3866"/>
                    </a:cubicBezTo>
                    <a:cubicBezTo>
                      <a:pt x="1048" y="3866"/>
                      <a:pt x="1359" y="3674"/>
                      <a:pt x="1392" y="3271"/>
                    </a:cubicBezTo>
                    <a:cubicBezTo>
                      <a:pt x="1471" y="2352"/>
                      <a:pt x="2123" y="1565"/>
                      <a:pt x="3029" y="1357"/>
                    </a:cubicBezTo>
                    <a:cubicBezTo>
                      <a:pt x="3822" y="1178"/>
                      <a:pt x="3674" y="1"/>
                      <a:pt x="2956" y="1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6" name="Google Shape;628;p27">
                <a:extLst>
                  <a:ext uri="{FF2B5EF4-FFF2-40B4-BE49-F238E27FC236}">
                    <a16:creationId xmlns:a16="http://schemas.microsoft.com/office/drawing/2014/main" id="{B64BA733-E95B-430A-82E8-7DA922BDEEF8}"/>
                  </a:ext>
                </a:extLst>
              </p:cNvPr>
              <p:cNvSpPr/>
              <p:nvPr/>
            </p:nvSpPr>
            <p:spPr>
              <a:xfrm>
                <a:off x="1617701" y="1516676"/>
                <a:ext cx="170537" cy="124458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1364" extrusionOk="0">
                    <a:moveTo>
                      <a:pt x="950" y="1"/>
                    </a:moveTo>
                    <a:cubicBezTo>
                      <a:pt x="906" y="1"/>
                      <a:pt x="860" y="4"/>
                      <a:pt x="814" y="11"/>
                    </a:cubicBezTo>
                    <a:cubicBezTo>
                      <a:pt x="0" y="156"/>
                      <a:pt x="169" y="1363"/>
                      <a:pt x="919" y="1363"/>
                    </a:cubicBezTo>
                    <a:cubicBezTo>
                      <a:pt x="962" y="1363"/>
                      <a:pt x="1005" y="1357"/>
                      <a:pt x="1052" y="1350"/>
                    </a:cubicBezTo>
                    <a:cubicBezTo>
                      <a:pt x="1869" y="1204"/>
                      <a:pt x="1700" y="1"/>
                      <a:pt x="950" y="1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7" name="Google Shape;629;p27">
                <a:extLst>
                  <a:ext uri="{FF2B5EF4-FFF2-40B4-BE49-F238E27FC236}">
                    <a16:creationId xmlns:a16="http://schemas.microsoft.com/office/drawing/2014/main" id="{39AEE832-52F1-4362-9398-393F0AC14C40}"/>
                  </a:ext>
                </a:extLst>
              </p:cNvPr>
              <p:cNvSpPr/>
              <p:nvPr/>
            </p:nvSpPr>
            <p:spPr>
              <a:xfrm>
                <a:off x="1891892" y="2090242"/>
                <a:ext cx="236416" cy="103289"/>
              </a:xfrm>
              <a:custGeom>
                <a:avLst/>
                <a:gdLst/>
                <a:ahLst/>
                <a:cxnLst/>
                <a:rect l="l" t="t" r="r" b="b"/>
                <a:pathLst>
                  <a:path w="2591" h="113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9" y="523"/>
                      <a:pt x="1367" y="907"/>
                      <a:pt x="2174" y="1122"/>
                    </a:cubicBezTo>
                    <a:cubicBezTo>
                      <a:pt x="2197" y="1129"/>
                      <a:pt x="2217" y="1132"/>
                      <a:pt x="2240" y="1132"/>
                    </a:cubicBezTo>
                    <a:cubicBezTo>
                      <a:pt x="2478" y="1132"/>
                      <a:pt x="2590" y="765"/>
                      <a:pt x="2329" y="695"/>
                    </a:cubicBezTo>
                    <a:cubicBezTo>
                      <a:pt x="2038" y="619"/>
                      <a:pt x="1757" y="517"/>
                      <a:pt x="1486" y="398"/>
                    </a:cubicBezTo>
                    <a:cubicBezTo>
                      <a:pt x="953" y="292"/>
                      <a:pt x="454" y="153"/>
                      <a:pt x="1" y="1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8647CD7-CE29-47EE-BF61-98E93C5D2A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043" y="1658473"/>
            <a:ext cx="9931077" cy="4904235"/>
          </a:xfrm>
          <a:prstGeom prst="rect">
            <a:avLst/>
          </a:prstGeom>
        </p:spPr>
      </p:pic>
      <p:pic>
        <p:nvPicPr>
          <p:cNvPr id="30" name="Picture 29" descr="Shape&#10;&#10;Description automatically generated">
            <a:extLst>
              <a:ext uri="{FF2B5EF4-FFF2-40B4-BE49-F238E27FC236}">
                <a16:creationId xmlns:a16="http://schemas.microsoft.com/office/drawing/2014/main" id="{3C41E963-ED85-4598-B2C6-99A235A342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7160">
            <a:off x="3833983" y="5070596"/>
            <a:ext cx="1247981" cy="105664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BB477DD-6B44-4304-BBD3-9124C80B25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4863" y="-1460540"/>
            <a:ext cx="2921080" cy="292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43632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11;p27">
            <a:extLst>
              <a:ext uri="{FF2B5EF4-FFF2-40B4-BE49-F238E27FC236}">
                <a16:creationId xmlns:a16="http://schemas.microsoft.com/office/drawing/2014/main" id="{1E175A8C-8F4E-4A3D-9BE1-5173EE374094}"/>
              </a:ext>
            </a:extLst>
          </p:cNvPr>
          <p:cNvSpPr/>
          <p:nvPr/>
        </p:nvSpPr>
        <p:spPr>
          <a:xfrm rot="12934007">
            <a:off x="1555777" y="3905981"/>
            <a:ext cx="1291" cy="10540"/>
          </a:xfrm>
          <a:custGeom>
            <a:avLst/>
            <a:gdLst/>
            <a:ahLst/>
            <a:cxnLst/>
            <a:rect l="l" t="t" r="r" b="b"/>
            <a:pathLst>
              <a:path w="18" h="147" extrusionOk="0">
                <a:moveTo>
                  <a:pt x="17" y="1"/>
                </a:moveTo>
                <a:lnTo>
                  <a:pt x="0" y="90"/>
                </a:lnTo>
                <a:cubicBezTo>
                  <a:pt x="5" y="118"/>
                  <a:pt x="9" y="146"/>
                  <a:pt x="12" y="146"/>
                </a:cubicBezTo>
                <a:cubicBezTo>
                  <a:pt x="15" y="146"/>
                  <a:pt x="17" y="111"/>
                  <a:pt x="17" y="1"/>
                </a:cubicBezTo>
                <a:close/>
              </a:path>
            </a:pathLst>
          </a:custGeom>
          <a:solidFill>
            <a:srgbClr val="F987B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44F61F0-626B-4A08-8D5F-BB44C9E65563}"/>
              </a:ext>
            </a:extLst>
          </p:cNvPr>
          <p:cNvGrpSpPr/>
          <p:nvPr/>
        </p:nvGrpSpPr>
        <p:grpSpPr>
          <a:xfrm>
            <a:off x="909189" y="424505"/>
            <a:ext cx="9793932" cy="857604"/>
            <a:chOff x="1229832" y="2260106"/>
            <a:chExt cx="7345449" cy="643203"/>
          </a:xfrm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1BB2720F-9886-4FC7-8D0D-7D2D86F01CC2}"/>
                </a:ext>
              </a:extLst>
            </p:cNvPr>
            <p:cNvSpPr/>
            <p:nvPr/>
          </p:nvSpPr>
          <p:spPr>
            <a:xfrm>
              <a:off x="1670342" y="2260106"/>
              <a:ext cx="6904939" cy="643203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95858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en-US" sz="24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1:  </a:t>
              </a:r>
              <a:r>
                <a:rPr lang="en-US" sz="2400" b="1" dirty="0" err="1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Em</a:t>
              </a:r>
              <a:r>
                <a:rPr lang="en-US" sz="24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đồng</a:t>
              </a:r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tình</a:t>
              </a:r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hay </a:t>
              </a:r>
              <a:r>
                <a:rPr lang="en-US" sz="24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không</a:t>
              </a:r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đồng</a:t>
              </a:r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tình</a:t>
              </a:r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với</a:t>
              </a:r>
              <a:r>
                <a:rPr lang="en-US" sz="24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ý </a:t>
              </a:r>
              <a:r>
                <a:rPr lang="en-US" sz="2400" b="1" dirty="0" err="1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kiến</a:t>
              </a:r>
              <a:r>
                <a:rPr lang="en-US" sz="24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nào</a:t>
              </a:r>
              <a:r>
                <a:rPr lang="en-US" sz="24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dưới</a:t>
              </a:r>
              <a:r>
                <a:rPr lang="en-US" sz="24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đây</a:t>
              </a:r>
              <a:r>
                <a:rPr lang="en-US" sz="24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? </a:t>
              </a:r>
              <a:r>
                <a:rPr lang="en-US" sz="2400" b="1" dirty="0" err="1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Vì</a:t>
              </a:r>
              <a:r>
                <a:rPr lang="en-US" sz="24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sao</a:t>
              </a:r>
              <a:r>
                <a:rPr lang="en-US" sz="24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?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grpSp>
          <p:nvGrpSpPr>
            <p:cNvPr id="60" name="Google Shape;612;p27">
              <a:extLst>
                <a:ext uri="{FF2B5EF4-FFF2-40B4-BE49-F238E27FC236}">
                  <a16:creationId xmlns:a16="http://schemas.microsoft.com/office/drawing/2014/main" id="{BCB25B41-86E8-4EF5-82DA-683A4D26497A}"/>
                </a:ext>
              </a:extLst>
            </p:cNvPr>
            <p:cNvGrpSpPr/>
            <p:nvPr/>
          </p:nvGrpSpPr>
          <p:grpSpPr>
            <a:xfrm>
              <a:off x="1229832" y="2278364"/>
              <a:ext cx="709847" cy="606685"/>
              <a:chOff x="1327725" y="574025"/>
              <a:chExt cx="2215064" cy="1893151"/>
            </a:xfrm>
          </p:grpSpPr>
          <p:sp>
            <p:nvSpPr>
              <p:cNvPr id="61" name="Google Shape;613;p27">
                <a:extLst>
                  <a:ext uri="{FF2B5EF4-FFF2-40B4-BE49-F238E27FC236}">
                    <a16:creationId xmlns:a16="http://schemas.microsoft.com/office/drawing/2014/main" id="{C6368B96-A8DC-462F-BD1B-16A4AEFBC213}"/>
                  </a:ext>
                </a:extLst>
              </p:cNvPr>
              <p:cNvSpPr/>
              <p:nvPr/>
            </p:nvSpPr>
            <p:spPr>
              <a:xfrm>
                <a:off x="1327725" y="574025"/>
                <a:ext cx="2215064" cy="1893151"/>
              </a:xfrm>
              <a:custGeom>
                <a:avLst/>
                <a:gdLst/>
                <a:ahLst/>
                <a:cxnLst/>
                <a:rect l="l" t="t" r="r" b="b"/>
                <a:pathLst>
                  <a:path w="24276" h="20748" extrusionOk="0">
                    <a:moveTo>
                      <a:pt x="10084" y="0"/>
                    </a:moveTo>
                    <a:cubicBezTo>
                      <a:pt x="9877" y="0"/>
                      <a:pt x="9600" y="69"/>
                      <a:pt x="9392" y="157"/>
                    </a:cubicBezTo>
                    <a:cubicBezTo>
                      <a:pt x="7685" y="887"/>
                      <a:pt x="6852" y="1122"/>
                      <a:pt x="7629" y="2508"/>
                    </a:cubicBezTo>
                    <a:cubicBezTo>
                      <a:pt x="7943" y="3070"/>
                      <a:pt x="8267" y="3645"/>
                      <a:pt x="8479" y="4036"/>
                    </a:cubicBezTo>
                    <a:cubicBezTo>
                      <a:pt x="8555" y="4177"/>
                      <a:pt x="8445" y="4334"/>
                      <a:pt x="8301" y="4334"/>
                    </a:cubicBezTo>
                    <a:cubicBezTo>
                      <a:pt x="8277" y="4334"/>
                      <a:pt x="8253" y="4329"/>
                      <a:pt x="8227" y="4320"/>
                    </a:cubicBezTo>
                    <a:cubicBezTo>
                      <a:pt x="7515" y="4047"/>
                      <a:pt x="6737" y="3746"/>
                      <a:pt x="5856" y="3746"/>
                    </a:cubicBezTo>
                    <a:cubicBezTo>
                      <a:pt x="5001" y="3746"/>
                      <a:pt x="4049" y="4030"/>
                      <a:pt x="2967" y="4898"/>
                    </a:cubicBezTo>
                    <a:cubicBezTo>
                      <a:pt x="480" y="6893"/>
                      <a:pt x="1" y="11558"/>
                      <a:pt x="2345" y="15520"/>
                    </a:cubicBezTo>
                    <a:cubicBezTo>
                      <a:pt x="2513" y="15808"/>
                      <a:pt x="2699" y="16088"/>
                      <a:pt x="2898" y="16370"/>
                    </a:cubicBezTo>
                    <a:cubicBezTo>
                      <a:pt x="3440" y="17120"/>
                      <a:pt x="4094" y="17838"/>
                      <a:pt x="4862" y="18493"/>
                    </a:cubicBezTo>
                    <a:cubicBezTo>
                      <a:pt x="6654" y="20015"/>
                      <a:pt x="8878" y="20747"/>
                      <a:pt x="11144" y="20747"/>
                    </a:cubicBezTo>
                    <a:cubicBezTo>
                      <a:pt x="15173" y="20747"/>
                      <a:pt x="19331" y="18430"/>
                      <a:pt x="21412" y="14118"/>
                    </a:cubicBezTo>
                    <a:cubicBezTo>
                      <a:pt x="24275" y="8186"/>
                      <a:pt x="19286" y="3282"/>
                      <a:pt x="16177" y="2971"/>
                    </a:cubicBezTo>
                    <a:cubicBezTo>
                      <a:pt x="16148" y="2968"/>
                      <a:pt x="16096" y="2966"/>
                      <a:pt x="16026" y="2966"/>
                    </a:cubicBezTo>
                    <a:cubicBezTo>
                      <a:pt x="15618" y="2966"/>
                      <a:pt x="14606" y="3022"/>
                      <a:pt x="14044" y="3202"/>
                    </a:cubicBezTo>
                    <a:cubicBezTo>
                      <a:pt x="14033" y="3206"/>
                      <a:pt x="14023" y="3208"/>
                      <a:pt x="14013" y="3208"/>
                    </a:cubicBezTo>
                    <a:cubicBezTo>
                      <a:pt x="13693" y="3208"/>
                      <a:pt x="13791" y="1435"/>
                      <a:pt x="13300" y="1188"/>
                    </a:cubicBezTo>
                    <a:cubicBezTo>
                      <a:pt x="13229" y="1152"/>
                      <a:pt x="13136" y="1135"/>
                      <a:pt x="13027" y="1135"/>
                    </a:cubicBezTo>
                    <a:cubicBezTo>
                      <a:pt x="12506" y="1135"/>
                      <a:pt x="11616" y="1521"/>
                      <a:pt x="10962" y="2065"/>
                    </a:cubicBezTo>
                    <a:cubicBezTo>
                      <a:pt x="10950" y="2076"/>
                      <a:pt x="10938" y="2081"/>
                      <a:pt x="10927" y="2081"/>
                    </a:cubicBezTo>
                    <a:cubicBezTo>
                      <a:pt x="10719" y="2081"/>
                      <a:pt x="10691" y="406"/>
                      <a:pt x="10338" y="68"/>
                    </a:cubicBezTo>
                    <a:cubicBezTo>
                      <a:pt x="10288" y="20"/>
                      <a:pt x="10196" y="0"/>
                      <a:pt x="100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28575" dist="19050" dir="1932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" name="Google Shape;614;p27">
                <a:extLst>
                  <a:ext uri="{FF2B5EF4-FFF2-40B4-BE49-F238E27FC236}">
                    <a16:creationId xmlns:a16="http://schemas.microsoft.com/office/drawing/2014/main" id="{BDA05D9D-1BE8-45DF-8E12-295E4CA0369C}"/>
                  </a:ext>
                </a:extLst>
              </p:cNvPr>
              <p:cNvSpPr/>
              <p:nvPr/>
            </p:nvSpPr>
            <p:spPr>
              <a:xfrm>
                <a:off x="2309794" y="812904"/>
                <a:ext cx="228842" cy="245905"/>
              </a:xfrm>
              <a:custGeom>
                <a:avLst/>
                <a:gdLst/>
                <a:ahLst/>
                <a:cxnLst/>
                <a:rect l="l" t="t" r="r" b="b"/>
                <a:pathLst>
                  <a:path w="2508" h="2695" extrusionOk="0">
                    <a:moveTo>
                      <a:pt x="1951" y="0"/>
                    </a:moveTo>
                    <a:cubicBezTo>
                      <a:pt x="1786" y="0"/>
                      <a:pt x="1391" y="185"/>
                      <a:pt x="765" y="554"/>
                    </a:cubicBezTo>
                    <a:cubicBezTo>
                      <a:pt x="1" y="1001"/>
                      <a:pt x="126" y="2261"/>
                      <a:pt x="126" y="2261"/>
                    </a:cubicBezTo>
                    <a:cubicBezTo>
                      <a:pt x="143" y="2526"/>
                      <a:pt x="322" y="2694"/>
                      <a:pt x="589" y="2694"/>
                    </a:cubicBezTo>
                    <a:cubicBezTo>
                      <a:pt x="890" y="2694"/>
                      <a:pt x="1303" y="2480"/>
                      <a:pt x="1721" y="1950"/>
                    </a:cubicBezTo>
                    <a:cubicBezTo>
                      <a:pt x="2507" y="955"/>
                      <a:pt x="2101" y="125"/>
                      <a:pt x="2025" y="26"/>
                    </a:cubicBezTo>
                    <a:cubicBezTo>
                      <a:pt x="2011" y="9"/>
                      <a:pt x="1986" y="0"/>
                      <a:pt x="1951" y="0"/>
                    </a:cubicBezTo>
                    <a:close/>
                  </a:path>
                </a:pathLst>
              </a:custGeom>
              <a:solidFill>
                <a:srgbClr val="65C1C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" name="Google Shape;615;p27">
                <a:extLst>
                  <a:ext uri="{FF2B5EF4-FFF2-40B4-BE49-F238E27FC236}">
                    <a16:creationId xmlns:a16="http://schemas.microsoft.com/office/drawing/2014/main" id="{A3DCCA99-BFEF-476E-AC54-68C77CC3276D}"/>
                  </a:ext>
                </a:extLst>
              </p:cNvPr>
              <p:cNvSpPr/>
              <p:nvPr/>
            </p:nvSpPr>
            <p:spPr>
              <a:xfrm>
                <a:off x="2302221" y="860078"/>
                <a:ext cx="143072" cy="293170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3213" extrusionOk="0">
                    <a:moveTo>
                      <a:pt x="1446" y="0"/>
                    </a:moveTo>
                    <a:cubicBezTo>
                      <a:pt x="1411" y="0"/>
                      <a:pt x="1364" y="25"/>
                      <a:pt x="1314" y="74"/>
                    </a:cubicBezTo>
                    <a:cubicBezTo>
                      <a:pt x="1099" y="283"/>
                      <a:pt x="101" y="2111"/>
                      <a:pt x="28" y="2839"/>
                    </a:cubicBezTo>
                    <a:cubicBezTo>
                      <a:pt x="0" y="3125"/>
                      <a:pt x="36" y="3212"/>
                      <a:pt x="89" y="3212"/>
                    </a:cubicBezTo>
                    <a:cubicBezTo>
                      <a:pt x="170" y="3212"/>
                      <a:pt x="293" y="3007"/>
                      <a:pt x="293" y="3007"/>
                    </a:cubicBezTo>
                    <a:cubicBezTo>
                      <a:pt x="293" y="3007"/>
                      <a:pt x="762" y="1582"/>
                      <a:pt x="1218" y="838"/>
                    </a:cubicBezTo>
                    <a:cubicBezTo>
                      <a:pt x="1568" y="268"/>
                      <a:pt x="1564" y="0"/>
                      <a:pt x="1446" y="0"/>
                    </a:cubicBezTo>
                    <a:close/>
                  </a:path>
                </a:pathLst>
              </a:custGeom>
              <a:solidFill>
                <a:srgbClr val="5295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" name="Google Shape;616;p27">
                <a:extLst>
                  <a:ext uri="{FF2B5EF4-FFF2-40B4-BE49-F238E27FC236}">
                    <a16:creationId xmlns:a16="http://schemas.microsoft.com/office/drawing/2014/main" id="{83B7FCEF-8D4A-4218-9432-53C82979E80D}"/>
                  </a:ext>
                </a:extLst>
              </p:cNvPr>
              <p:cNvSpPr/>
              <p:nvPr/>
            </p:nvSpPr>
            <p:spPr>
              <a:xfrm>
                <a:off x="2062429" y="670288"/>
                <a:ext cx="249008" cy="493362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5407" extrusionOk="0">
                    <a:moveTo>
                      <a:pt x="1683" y="1"/>
                    </a:moveTo>
                    <a:cubicBezTo>
                      <a:pt x="1562" y="1"/>
                      <a:pt x="1413" y="35"/>
                      <a:pt x="1257" y="90"/>
                    </a:cubicBezTo>
                    <a:cubicBezTo>
                      <a:pt x="754" y="269"/>
                      <a:pt x="172" y="659"/>
                      <a:pt x="106" y="785"/>
                    </a:cubicBezTo>
                    <a:cubicBezTo>
                      <a:pt x="0" y="983"/>
                      <a:pt x="222" y="1046"/>
                      <a:pt x="989" y="2177"/>
                    </a:cubicBezTo>
                    <a:cubicBezTo>
                      <a:pt x="1425" y="2825"/>
                      <a:pt x="1810" y="3748"/>
                      <a:pt x="2057" y="4419"/>
                    </a:cubicBezTo>
                    <a:cubicBezTo>
                      <a:pt x="2242" y="4922"/>
                      <a:pt x="2352" y="5282"/>
                      <a:pt x="2352" y="5282"/>
                    </a:cubicBezTo>
                    <a:cubicBezTo>
                      <a:pt x="2352" y="5282"/>
                      <a:pt x="2398" y="5407"/>
                      <a:pt x="2461" y="5407"/>
                    </a:cubicBezTo>
                    <a:cubicBezTo>
                      <a:pt x="2506" y="5407"/>
                      <a:pt x="2559" y="5344"/>
                      <a:pt x="2609" y="5130"/>
                    </a:cubicBezTo>
                    <a:cubicBezTo>
                      <a:pt x="2729" y="4617"/>
                      <a:pt x="2256" y="402"/>
                      <a:pt x="1915" y="74"/>
                    </a:cubicBezTo>
                    <a:cubicBezTo>
                      <a:pt x="1861" y="23"/>
                      <a:pt x="1780" y="1"/>
                      <a:pt x="1683" y="1"/>
                    </a:cubicBezTo>
                    <a:close/>
                  </a:path>
                </a:pathLst>
              </a:custGeom>
              <a:solidFill>
                <a:srgbClr val="C6491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" name="Google Shape;617;p27">
                <a:extLst>
                  <a:ext uri="{FF2B5EF4-FFF2-40B4-BE49-F238E27FC236}">
                    <a16:creationId xmlns:a16="http://schemas.microsoft.com/office/drawing/2014/main" id="{49DA3BE3-B596-4A4A-A4E7-F29692BD63CC}"/>
                  </a:ext>
                </a:extLst>
              </p:cNvPr>
              <p:cNvSpPr/>
              <p:nvPr/>
            </p:nvSpPr>
            <p:spPr>
              <a:xfrm>
                <a:off x="2177124" y="670380"/>
                <a:ext cx="125006" cy="456043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4998" extrusionOk="0">
                    <a:moveTo>
                      <a:pt x="426" y="1"/>
                    </a:moveTo>
                    <a:cubicBezTo>
                      <a:pt x="304" y="1"/>
                      <a:pt x="156" y="33"/>
                      <a:pt x="0" y="89"/>
                    </a:cubicBezTo>
                    <a:cubicBezTo>
                      <a:pt x="307" y="959"/>
                      <a:pt x="1144" y="3479"/>
                      <a:pt x="800" y="4418"/>
                    </a:cubicBezTo>
                    <a:cubicBezTo>
                      <a:pt x="863" y="4587"/>
                      <a:pt x="919" y="4742"/>
                      <a:pt x="962" y="4871"/>
                    </a:cubicBezTo>
                    <a:cubicBezTo>
                      <a:pt x="1118" y="4927"/>
                      <a:pt x="1253" y="4970"/>
                      <a:pt x="1366" y="4997"/>
                    </a:cubicBezTo>
                    <a:cubicBezTo>
                      <a:pt x="1369" y="4950"/>
                      <a:pt x="1369" y="4901"/>
                      <a:pt x="1369" y="4842"/>
                    </a:cubicBezTo>
                    <a:cubicBezTo>
                      <a:pt x="1369" y="3747"/>
                      <a:pt x="962" y="364"/>
                      <a:pt x="658" y="73"/>
                    </a:cubicBezTo>
                    <a:cubicBezTo>
                      <a:pt x="605" y="20"/>
                      <a:pt x="526" y="1"/>
                      <a:pt x="426" y="1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" name="Google Shape;618;p27">
                <a:extLst>
                  <a:ext uri="{FF2B5EF4-FFF2-40B4-BE49-F238E27FC236}">
                    <a16:creationId xmlns:a16="http://schemas.microsoft.com/office/drawing/2014/main" id="{72BC9DB8-EE1F-43FF-8F05-5C8DF6D33B8D}"/>
                  </a:ext>
                </a:extLst>
              </p:cNvPr>
              <p:cNvSpPr/>
              <p:nvPr/>
            </p:nvSpPr>
            <p:spPr>
              <a:xfrm>
                <a:off x="1484575" y="960721"/>
                <a:ext cx="1921528" cy="1379989"/>
              </a:xfrm>
              <a:custGeom>
                <a:avLst/>
                <a:gdLst/>
                <a:ahLst/>
                <a:cxnLst/>
                <a:rect l="l" t="t" r="r" b="b"/>
                <a:pathLst>
                  <a:path w="21059" h="15124" extrusionOk="0">
                    <a:moveTo>
                      <a:pt x="13635" y="0"/>
                    </a:moveTo>
                    <a:cubicBezTo>
                      <a:pt x="13563" y="0"/>
                      <a:pt x="13492" y="4"/>
                      <a:pt x="13423" y="10"/>
                    </a:cubicBezTo>
                    <a:cubicBezTo>
                      <a:pt x="11561" y="191"/>
                      <a:pt x="10516" y="852"/>
                      <a:pt x="9878" y="1349"/>
                    </a:cubicBezTo>
                    <a:cubicBezTo>
                      <a:pt x="9637" y="1537"/>
                      <a:pt x="9452" y="1699"/>
                      <a:pt x="9303" y="1805"/>
                    </a:cubicBezTo>
                    <a:cubicBezTo>
                      <a:pt x="9267" y="1830"/>
                      <a:pt x="9218" y="1842"/>
                      <a:pt x="9156" y="1842"/>
                    </a:cubicBezTo>
                    <a:cubicBezTo>
                      <a:pt x="8864" y="1842"/>
                      <a:pt x="8294" y="1585"/>
                      <a:pt x="7570" y="1325"/>
                    </a:cubicBezTo>
                    <a:cubicBezTo>
                      <a:pt x="6846" y="1069"/>
                      <a:pt x="5968" y="812"/>
                      <a:pt x="5057" y="812"/>
                    </a:cubicBezTo>
                    <a:cubicBezTo>
                      <a:pt x="4217" y="812"/>
                      <a:pt x="3349" y="1031"/>
                      <a:pt x="2551" y="1672"/>
                    </a:cubicBezTo>
                    <a:cubicBezTo>
                      <a:pt x="414" y="3386"/>
                      <a:pt x="1" y="7400"/>
                      <a:pt x="2015" y="10806"/>
                    </a:cubicBezTo>
                    <a:cubicBezTo>
                      <a:pt x="2163" y="11050"/>
                      <a:pt x="2322" y="11295"/>
                      <a:pt x="2491" y="11533"/>
                    </a:cubicBezTo>
                    <a:cubicBezTo>
                      <a:pt x="2957" y="12181"/>
                      <a:pt x="3520" y="12796"/>
                      <a:pt x="4181" y="13358"/>
                    </a:cubicBezTo>
                    <a:cubicBezTo>
                      <a:pt x="5607" y="14572"/>
                      <a:pt x="7341" y="15123"/>
                      <a:pt x="9125" y="15123"/>
                    </a:cubicBezTo>
                    <a:cubicBezTo>
                      <a:pt x="12696" y="15123"/>
                      <a:pt x="16468" y="12914"/>
                      <a:pt x="18373" y="9378"/>
                    </a:cubicBezTo>
                    <a:cubicBezTo>
                      <a:pt x="21059" y="4394"/>
                      <a:pt x="16581" y="283"/>
                      <a:pt x="13906" y="16"/>
                    </a:cubicBezTo>
                    <a:cubicBezTo>
                      <a:pt x="13814" y="5"/>
                      <a:pt x="13723" y="0"/>
                      <a:pt x="13635" y="0"/>
                    </a:cubicBezTo>
                    <a:close/>
                  </a:path>
                </a:pathLst>
              </a:custGeom>
              <a:solidFill>
                <a:srgbClr val="F9585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" name="Google Shape;619;p27">
                <a:extLst>
                  <a:ext uri="{FF2B5EF4-FFF2-40B4-BE49-F238E27FC236}">
                    <a16:creationId xmlns:a16="http://schemas.microsoft.com/office/drawing/2014/main" id="{AF662446-C456-4EDE-B1BB-DF103BD47E62}"/>
                  </a:ext>
                </a:extLst>
              </p:cNvPr>
              <p:cNvSpPr/>
              <p:nvPr/>
            </p:nvSpPr>
            <p:spPr>
              <a:xfrm>
                <a:off x="1711866" y="962181"/>
                <a:ext cx="1524978" cy="1378256"/>
              </a:xfrm>
              <a:custGeom>
                <a:avLst/>
                <a:gdLst/>
                <a:ahLst/>
                <a:cxnLst/>
                <a:rect l="l" t="t" r="r" b="b"/>
                <a:pathLst>
                  <a:path w="16713" h="15105" extrusionOk="0">
                    <a:moveTo>
                      <a:pt x="11415" y="0"/>
                    </a:moveTo>
                    <a:cubicBezTo>
                      <a:pt x="11851" y="1812"/>
                      <a:pt x="15317" y="6993"/>
                      <a:pt x="10496" y="11018"/>
                    </a:cubicBezTo>
                    <a:cubicBezTo>
                      <a:pt x="8759" y="12466"/>
                      <a:pt x="6934" y="12939"/>
                      <a:pt x="5278" y="12939"/>
                    </a:cubicBezTo>
                    <a:cubicBezTo>
                      <a:pt x="4643" y="12939"/>
                      <a:pt x="4031" y="12870"/>
                      <a:pt x="3459" y="12761"/>
                    </a:cubicBezTo>
                    <a:lnTo>
                      <a:pt x="3459" y="12761"/>
                    </a:lnTo>
                    <a:cubicBezTo>
                      <a:pt x="3730" y="12880"/>
                      <a:pt x="4011" y="12982"/>
                      <a:pt x="4302" y="13058"/>
                    </a:cubicBezTo>
                    <a:cubicBezTo>
                      <a:pt x="4563" y="13128"/>
                      <a:pt x="4451" y="13495"/>
                      <a:pt x="4213" y="13495"/>
                    </a:cubicBezTo>
                    <a:cubicBezTo>
                      <a:pt x="4190" y="13495"/>
                      <a:pt x="4170" y="13492"/>
                      <a:pt x="4147" y="13485"/>
                    </a:cubicBezTo>
                    <a:cubicBezTo>
                      <a:pt x="3340" y="13270"/>
                      <a:pt x="2602" y="12886"/>
                      <a:pt x="1974" y="12364"/>
                    </a:cubicBezTo>
                    <a:cubicBezTo>
                      <a:pt x="1137" y="12080"/>
                      <a:pt x="456" y="11749"/>
                      <a:pt x="0" y="11517"/>
                    </a:cubicBezTo>
                    <a:lnTo>
                      <a:pt x="0" y="11517"/>
                    </a:lnTo>
                    <a:cubicBezTo>
                      <a:pt x="466" y="12165"/>
                      <a:pt x="1029" y="12780"/>
                      <a:pt x="1690" y="13342"/>
                    </a:cubicBezTo>
                    <a:cubicBezTo>
                      <a:pt x="3115" y="14557"/>
                      <a:pt x="4848" y="15105"/>
                      <a:pt x="6633" y="15105"/>
                    </a:cubicBezTo>
                    <a:cubicBezTo>
                      <a:pt x="10204" y="15105"/>
                      <a:pt x="13977" y="12896"/>
                      <a:pt x="15882" y="9362"/>
                    </a:cubicBezTo>
                    <a:cubicBezTo>
                      <a:pt x="16465" y="8280"/>
                      <a:pt x="16709" y="7242"/>
                      <a:pt x="16709" y="6273"/>
                    </a:cubicBezTo>
                    <a:cubicBezTo>
                      <a:pt x="16712" y="2775"/>
                      <a:pt x="13511" y="208"/>
                      <a:pt x="11415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" name="Google Shape;620;p27">
                <a:extLst>
                  <a:ext uri="{FF2B5EF4-FFF2-40B4-BE49-F238E27FC236}">
                    <a16:creationId xmlns:a16="http://schemas.microsoft.com/office/drawing/2014/main" id="{22998C92-7491-4446-BD52-C55A46AAB6AE}"/>
                  </a:ext>
                </a:extLst>
              </p:cNvPr>
              <p:cNvSpPr/>
              <p:nvPr/>
            </p:nvSpPr>
            <p:spPr>
              <a:xfrm>
                <a:off x="1548903" y="1034812"/>
                <a:ext cx="959259" cy="941192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10315" extrusionOk="0">
                    <a:moveTo>
                      <a:pt x="3750" y="540"/>
                    </a:moveTo>
                    <a:cubicBezTo>
                      <a:pt x="4468" y="540"/>
                      <a:pt x="4616" y="1717"/>
                      <a:pt x="3823" y="1896"/>
                    </a:cubicBezTo>
                    <a:cubicBezTo>
                      <a:pt x="2917" y="2104"/>
                      <a:pt x="2265" y="2891"/>
                      <a:pt x="2186" y="3810"/>
                    </a:cubicBezTo>
                    <a:cubicBezTo>
                      <a:pt x="2153" y="4213"/>
                      <a:pt x="1842" y="4405"/>
                      <a:pt x="1528" y="4405"/>
                    </a:cubicBezTo>
                    <a:cubicBezTo>
                      <a:pt x="1164" y="4405"/>
                      <a:pt x="794" y="4151"/>
                      <a:pt x="834" y="3685"/>
                    </a:cubicBezTo>
                    <a:cubicBezTo>
                      <a:pt x="966" y="2150"/>
                      <a:pt x="2093" y="897"/>
                      <a:pt x="3584" y="560"/>
                    </a:cubicBezTo>
                    <a:cubicBezTo>
                      <a:pt x="3644" y="547"/>
                      <a:pt x="3697" y="540"/>
                      <a:pt x="3750" y="540"/>
                    </a:cubicBezTo>
                    <a:close/>
                    <a:moveTo>
                      <a:pt x="1704" y="5282"/>
                    </a:moveTo>
                    <a:cubicBezTo>
                      <a:pt x="2454" y="5282"/>
                      <a:pt x="2623" y="6485"/>
                      <a:pt x="1806" y="6631"/>
                    </a:cubicBezTo>
                    <a:cubicBezTo>
                      <a:pt x="1759" y="6638"/>
                      <a:pt x="1716" y="6644"/>
                      <a:pt x="1673" y="6644"/>
                    </a:cubicBezTo>
                    <a:cubicBezTo>
                      <a:pt x="923" y="6644"/>
                      <a:pt x="754" y="5437"/>
                      <a:pt x="1568" y="5292"/>
                    </a:cubicBezTo>
                    <a:cubicBezTo>
                      <a:pt x="1614" y="5285"/>
                      <a:pt x="1660" y="5282"/>
                      <a:pt x="1704" y="5282"/>
                    </a:cubicBezTo>
                    <a:close/>
                    <a:moveTo>
                      <a:pt x="4352" y="1"/>
                    </a:moveTo>
                    <a:cubicBezTo>
                      <a:pt x="3512" y="1"/>
                      <a:pt x="2646" y="219"/>
                      <a:pt x="1846" y="860"/>
                    </a:cubicBezTo>
                    <a:cubicBezTo>
                      <a:pt x="655" y="1813"/>
                      <a:pt x="1" y="3479"/>
                      <a:pt x="1" y="5358"/>
                    </a:cubicBezTo>
                    <a:cubicBezTo>
                      <a:pt x="1" y="6852"/>
                      <a:pt x="417" y="8483"/>
                      <a:pt x="1310" y="9994"/>
                    </a:cubicBezTo>
                    <a:cubicBezTo>
                      <a:pt x="1783" y="10146"/>
                      <a:pt x="2279" y="10249"/>
                      <a:pt x="2785" y="10292"/>
                    </a:cubicBezTo>
                    <a:cubicBezTo>
                      <a:pt x="2827" y="10215"/>
                      <a:pt x="2907" y="10159"/>
                      <a:pt x="2989" y="10159"/>
                    </a:cubicBezTo>
                    <a:cubicBezTo>
                      <a:pt x="3046" y="10159"/>
                      <a:pt x="3102" y="10185"/>
                      <a:pt x="3145" y="10245"/>
                    </a:cubicBezTo>
                    <a:cubicBezTo>
                      <a:pt x="3161" y="10269"/>
                      <a:pt x="3178" y="10292"/>
                      <a:pt x="3195" y="10315"/>
                    </a:cubicBezTo>
                    <a:lnTo>
                      <a:pt x="3346" y="10315"/>
                    </a:lnTo>
                    <a:cubicBezTo>
                      <a:pt x="3734" y="10315"/>
                      <a:pt x="4124" y="10281"/>
                      <a:pt x="4517" y="10212"/>
                    </a:cubicBezTo>
                    <a:cubicBezTo>
                      <a:pt x="8118" y="9567"/>
                      <a:pt x="10513" y="6128"/>
                      <a:pt x="9871" y="2531"/>
                    </a:cubicBezTo>
                    <a:cubicBezTo>
                      <a:pt x="9742" y="1813"/>
                      <a:pt x="9504" y="1145"/>
                      <a:pt x="9173" y="537"/>
                    </a:cubicBezTo>
                    <a:cubicBezTo>
                      <a:pt x="8932" y="725"/>
                      <a:pt x="8747" y="887"/>
                      <a:pt x="8598" y="993"/>
                    </a:cubicBezTo>
                    <a:cubicBezTo>
                      <a:pt x="8591" y="996"/>
                      <a:pt x="8584" y="999"/>
                      <a:pt x="8578" y="1006"/>
                    </a:cubicBezTo>
                    <a:cubicBezTo>
                      <a:pt x="8545" y="1023"/>
                      <a:pt x="8502" y="1029"/>
                      <a:pt x="8453" y="1029"/>
                    </a:cubicBezTo>
                    <a:cubicBezTo>
                      <a:pt x="8403" y="1029"/>
                      <a:pt x="8343" y="1023"/>
                      <a:pt x="8277" y="1006"/>
                    </a:cubicBezTo>
                    <a:cubicBezTo>
                      <a:pt x="8271" y="1006"/>
                      <a:pt x="8260" y="1003"/>
                      <a:pt x="8251" y="1003"/>
                    </a:cubicBezTo>
                    <a:cubicBezTo>
                      <a:pt x="8138" y="976"/>
                      <a:pt x="8003" y="933"/>
                      <a:pt x="7847" y="877"/>
                    </a:cubicBezTo>
                    <a:cubicBezTo>
                      <a:pt x="7572" y="781"/>
                      <a:pt x="7239" y="649"/>
                      <a:pt x="6865" y="513"/>
                    </a:cubicBezTo>
                    <a:cubicBezTo>
                      <a:pt x="6141" y="259"/>
                      <a:pt x="5261" y="1"/>
                      <a:pt x="4352" y="1"/>
                    </a:cubicBezTo>
                    <a:close/>
                  </a:path>
                </a:pathLst>
              </a:custGeom>
              <a:solidFill>
                <a:srgbClr val="F9585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" name="Google Shape;621;p27">
                <a:extLst>
                  <a:ext uri="{FF2B5EF4-FFF2-40B4-BE49-F238E27FC236}">
                    <a16:creationId xmlns:a16="http://schemas.microsoft.com/office/drawing/2014/main" id="{CC1CA36A-D3DB-44F6-AC66-074D503B7B69}"/>
                  </a:ext>
                </a:extLst>
              </p:cNvPr>
              <p:cNvSpPr/>
              <p:nvPr/>
            </p:nvSpPr>
            <p:spPr>
              <a:xfrm>
                <a:off x="2132414" y="1402073"/>
                <a:ext cx="411606" cy="229937"/>
              </a:xfrm>
              <a:custGeom>
                <a:avLst/>
                <a:gdLst/>
                <a:ahLst/>
                <a:cxnLst/>
                <a:rect l="l" t="t" r="r" b="b"/>
                <a:pathLst>
                  <a:path w="4511" h="2520" extrusionOk="0">
                    <a:moveTo>
                      <a:pt x="3741" y="0"/>
                    </a:moveTo>
                    <a:cubicBezTo>
                      <a:pt x="3172" y="0"/>
                      <a:pt x="2954" y="764"/>
                      <a:pt x="2233" y="867"/>
                    </a:cubicBezTo>
                    <a:cubicBezTo>
                      <a:pt x="2207" y="871"/>
                      <a:pt x="2181" y="872"/>
                      <a:pt x="2155" y="872"/>
                    </a:cubicBezTo>
                    <a:cubicBezTo>
                      <a:pt x="1792" y="872"/>
                      <a:pt x="1465" y="520"/>
                      <a:pt x="1072" y="520"/>
                    </a:cubicBezTo>
                    <a:cubicBezTo>
                      <a:pt x="906" y="520"/>
                      <a:pt x="728" y="584"/>
                      <a:pt x="530" y="764"/>
                    </a:cubicBezTo>
                    <a:cubicBezTo>
                      <a:pt x="0" y="1247"/>
                      <a:pt x="493" y="2169"/>
                      <a:pt x="1565" y="2441"/>
                    </a:cubicBezTo>
                    <a:cubicBezTo>
                      <a:pt x="1758" y="2491"/>
                      <a:pt x="1970" y="2520"/>
                      <a:pt x="2199" y="2520"/>
                    </a:cubicBezTo>
                    <a:cubicBezTo>
                      <a:pt x="2370" y="2520"/>
                      <a:pt x="2550" y="2504"/>
                      <a:pt x="2738" y="2470"/>
                    </a:cubicBezTo>
                    <a:cubicBezTo>
                      <a:pt x="3138" y="2398"/>
                      <a:pt x="3450" y="2242"/>
                      <a:pt x="3681" y="2044"/>
                    </a:cubicBezTo>
                    <a:cubicBezTo>
                      <a:pt x="4511" y="1343"/>
                      <a:pt x="4362" y="93"/>
                      <a:pt x="3853" y="10"/>
                    </a:cubicBezTo>
                    <a:cubicBezTo>
                      <a:pt x="3814" y="3"/>
                      <a:pt x="3776" y="0"/>
                      <a:pt x="3741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" name="Google Shape;622;p27">
                <a:extLst>
                  <a:ext uri="{FF2B5EF4-FFF2-40B4-BE49-F238E27FC236}">
                    <a16:creationId xmlns:a16="http://schemas.microsoft.com/office/drawing/2014/main" id="{E7FACDC8-178B-49A4-BD8C-E468435F6BC9}"/>
                  </a:ext>
                </a:extLst>
              </p:cNvPr>
              <p:cNvSpPr/>
              <p:nvPr/>
            </p:nvSpPr>
            <p:spPr>
              <a:xfrm>
                <a:off x="2275121" y="1557372"/>
                <a:ext cx="193257" cy="74638"/>
              </a:xfrm>
              <a:custGeom>
                <a:avLst/>
                <a:gdLst/>
                <a:ahLst/>
                <a:cxnLst/>
                <a:rect l="l" t="t" r="r" b="b"/>
                <a:pathLst>
                  <a:path w="2118" h="818" extrusionOk="0">
                    <a:moveTo>
                      <a:pt x="1292" y="0"/>
                    </a:moveTo>
                    <a:cubicBezTo>
                      <a:pt x="730" y="0"/>
                      <a:pt x="258" y="440"/>
                      <a:pt x="1" y="739"/>
                    </a:cubicBezTo>
                    <a:cubicBezTo>
                      <a:pt x="194" y="789"/>
                      <a:pt x="406" y="818"/>
                      <a:pt x="635" y="818"/>
                    </a:cubicBezTo>
                    <a:cubicBezTo>
                      <a:pt x="806" y="818"/>
                      <a:pt x="986" y="802"/>
                      <a:pt x="1174" y="768"/>
                    </a:cubicBezTo>
                    <a:cubicBezTo>
                      <a:pt x="1574" y="696"/>
                      <a:pt x="1886" y="540"/>
                      <a:pt x="2117" y="342"/>
                    </a:cubicBezTo>
                    <a:cubicBezTo>
                      <a:pt x="1831" y="95"/>
                      <a:pt x="1552" y="0"/>
                      <a:pt x="1292" y="0"/>
                    </a:cubicBezTo>
                    <a:close/>
                  </a:path>
                </a:pathLst>
              </a:custGeom>
              <a:solidFill>
                <a:srgbClr val="A80E0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1" name="Google Shape;623;p27">
                <a:extLst>
                  <a:ext uri="{FF2B5EF4-FFF2-40B4-BE49-F238E27FC236}">
                    <a16:creationId xmlns:a16="http://schemas.microsoft.com/office/drawing/2014/main" id="{88237103-1C0E-44C8-ABFF-D0E40A4602C0}"/>
                  </a:ext>
                </a:extLst>
              </p:cNvPr>
              <p:cNvSpPr/>
              <p:nvPr/>
            </p:nvSpPr>
            <p:spPr>
              <a:xfrm>
                <a:off x="2089529" y="1336559"/>
                <a:ext cx="83124" cy="76828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42" extrusionOk="0">
                    <a:moveTo>
                      <a:pt x="458" y="0"/>
                    </a:moveTo>
                    <a:cubicBezTo>
                      <a:pt x="432" y="0"/>
                      <a:pt x="407" y="2"/>
                      <a:pt x="382" y="7"/>
                    </a:cubicBezTo>
                    <a:cubicBezTo>
                      <a:pt x="153" y="47"/>
                      <a:pt x="1" y="265"/>
                      <a:pt x="40" y="497"/>
                    </a:cubicBezTo>
                    <a:cubicBezTo>
                      <a:pt x="76" y="699"/>
                      <a:pt x="251" y="841"/>
                      <a:pt x="452" y="841"/>
                    </a:cubicBezTo>
                    <a:cubicBezTo>
                      <a:pt x="477" y="841"/>
                      <a:pt x="504" y="839"/>
                      <a:pt x="530" y="834"/>
                    </a:cubicBezTo>
                    <a:cubicBezTo>
                      <a:pt x="759" y="794"/>
                      <a:pt x="910" y="576"/>
                      <a:pt x="870" y="348"/>
                    </a:cubicBezTo>
                    <a:cubicBezTo>
                      <a:pt x="832" y="145"/>
                      <a:pt x="656" y="0"/>
                      <a:pt x="458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2" name="Google Shape;624;p27">
                <a:extLst>
                  <a:ext uri="{FF2B5EF4-FFF2-40B4-BE49-F238E27FC236}">
                    <a16:creationId xmlns:a16="http://schemas.microsoft.com/office/drawing/2014/main" id="{D19772A3-3AEA-494D-A76F-CB19BCE3F7D5}"/>
                  </a:ext>
                </a:extLst>
              </p:cNvPr>
              <p:cNvSpPr/>
              <p:nvPr/>
            </p:nvSpPr>
            <p:spPr>
              <a:xfrm>
                <a:off x="2462173" y="1269859"/>
                <a:ext cx="83124" cy="77011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44" extrusionOk="0">
                    <a:moveTo>
                      <a:pt x="454" y="1"/>
                    </a:moveTo>
                    <a:cubicBezTo>
                      <a:pt x="429" y="1"/>
                      <a:pt x="405" y="3"/>
                      <a:pt x="381" y="7"/>
                    </a:cubicBezTo>
                    <a:cubicBezTo>
                      <a:pt x="153" y="47"/>
                      <a:pt x="1" y="265"/>
                      <a:pt x="40" y="497"/>
                    </a:cubicBezTo>
                    <a:cubicBezTo>
                      <a:pt x="79" y="700"/>
                      <a:pt x="257" y="844"/>
                      <a:pt x="457" y="844"/>
                    </a:cubicBezTo>
                    <a:cubicBezTo>
                      <a:pt x="481" y="844"/>
                      <a:pt x="506" y="842"/>
                      <a:pt x="530" y="837"/>
                    </a:cubicBezTo>
                    <a:cubicBezTo>
                      <a:pt x="758" y="795"/>
                      <a:pt x="910" y="576"/>
                      <a:pt x="870" y="348"/>
                    </a:cubicBezTo>
                    <a:cubicBezTo>
                      <a:pt x="835" y="144"/>
                      <a:pt x="655" y="1"/>
                      <a:pt x="45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3" name="Google Shape;625;p27">
                <a:extLst>
                  <a:ext uri="{FF2B5EF4-FFF2-40B4-BE49-F238E27FC236}">
                    <a16:creationId xmlns:a16="http://schemas.microsoft.com/office/drawing/2014/main" id="{DAFCAB93-9E59-4DC7-9974-A382D3A2DEDA}"/>
                  </a:ext>
                </a:extLst>
              </p:cNvPr>
              <p:cNvSpPr/>
              <p:nvPr/>
            </p:nvSpPr>
            <p:spPr>
              <a:xfrm>
                <a:off x="2561722" y="1302525"/>
                <a:ext cx="196542" cy="181851"/>
              </a:xfrm>
              <a:custGeom>
                <a:avLst/>
                <a:gdLst/>
                <a:ahLst/>
                <a:cxnLst/>
                <a:rect l="l" t="t" r="r" b="b"/>
                <a:pathLst>
                  <a:path w="2154" h="1993" extrusionOk="0">
                    <a:moveTo>
                      <a:pt x="1083" y="0"/>
                    </a:moveTo>
                    <a:cubicBezTo>
                      <a:pt x="1024" y="0"/>
                      <a:pt x="964" y="6"/>
                      <a:pt x="904" y="17"/>
                    </a:cubicBezTo>
                    <a:cubicBezTo>
                      <a:pt x="361" y="113"/>
                      <a:pt x="1" y="629"/>
                      <a:pt x="97" y="1171"/>
                    </a:cubicBezTo>
                    <a:cubicBezTo>
                      <a:pt x="183" y="1654"/>
                      <a:pt x="605" y="1993"/>
                      <a:pt x="1080" y="1993"/>
                    </a:cubicBezTo>
                    <a:cubicBezTo>
                      <a:pt x="1137" y="1993"/>
                      <a:pt x="1195" y="1988"/>
                      <a:pt x="1254" y="1978"/>
                    </a:cubicBezTo>
                    <a:cubicBezTo>
                      <a:pt x="1794" y="1879"/>
                      <a:pt x="2154" y="1363"/>
                      <a:pt x="2058" y="820"/>
                    </a:cubicBezTo>
                    <a:cubicBezTo>
                      <a:pt x="1973" y="338"/>
                      <a:pt x="1554" y="0"/>
                      <a:pt x="1083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4" name="Google Shape;626;p27">
                <a:extLst>
                  <a:ext uri="{FF2B5EF4-FFF2-40B4-BE49-F238E27FC236}">
                    <a16:creationId xmlns:a16="http://schemas.microsoft.com/office/drawing/2014/main" id="{23A93FAF-B193-4B93-8BFC-089E1332E6C8}"/>
                  </a:ext>
                </a:extLst>
              </p:cNvPr>
              <p:cNvSpPr/>
              <p:nvPr/>
            </p:nvSpPr>
            <p:spPr>
              <a:xfrm>
                <a:off x="1930215" y="1415303"/>
                <a:ext cx="196815" cy="181943"/>
              </a:xfrm>
              <a:custGeom>
                <a:avLst/>
                <a:gdLst/>
                <a:ahLst/>
                <a:cxnLst/>
                <a:rect l="l" t="t" r="r" b="b"/>
                <a:pathLst>
                  <a:path w="2157" h="1994" extrusionOk="0">
                    <a:moveTo>
                      <a:pt x="1084" y="1"/>
                    </a:moveTo>
                    <a:cubicBezTo>
                      <a:pt x="1025" y="1"/>
                      <a:pt x="964" y="6"/>
                      <a:pt x="904" y="17"/>
                    </a:cubicBezTo>
                    <a:cubicBezTo>
                      <a:pt x="362" y="113"/>
                      <a:pt x="1" y="629"/>
                      <a:pt x="100" y="1171"/>
                    </a:cubicBezTo>
                    <a:cubicBezTo>
                      <a:pt x="185" y="1655"/>
                      <a:pt x="605" y="1994"/>
                      <a:pt x="1079" y="1994"/>
                    </a:cubicBezTo>
                    <a:cubicBezTo>
                      <a:pt x="1137" y="1994"/>
                      <a:pt x="1196" y="1989"/>
                      <a:pt x="1255" y="1978"/>
                    </a:cubicBezTo>
                    <a:cubicBezTo>
                      <a:pt x="1797" y="1879"/>
                      <a:pt x="2157" y="1363"/>
                      <a:pt x="2058" y="821"/>
                    </a:cubicBezTo>
                    <a:cubicBezTo>
                      <a:pt x="1972" y="339"/>
                      <a:pt x="1556" y="1"/>
                      <a:pt x="1084" y="1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5" name="Google Shape;627;p27">
                <a:extLst>
                  <a:ext uri="{FF2B5EF4-FFF2-40B4-BE49-F238E27FC236}">
                    <a16:creationId xmlns:a16="http://schemas.microsoft.com/office/drawing/2014/main" id="{55426E2F-13F7-43E6-9AA4-57A762860AE1}"/>
                  </a:ext>
                </a:extLst>
              </p:cNvPr>
              <p:cNvSpPr/>
              <p:nvPr/>
            </p:nvSpPr>
            <p:spPr>
              <a:xfrm>
                <a:off x="1621351" y="1083993"/>
                <a:ext cx="348830" cy="352844"/>
              </a:xfrm>
              <a:custGeom>
                <a:avLst/>
                <a:gdLst/>
                <a:ahLst/>
                <a:cxnLst/>
                <a:rect l="l" t="t" r="r" b="b"/>
                <a:pathLst>
                  <a:path w="3823" h="3867" extrusionOk="0">
                    <a:moveTo>
                      <a:pt x="2956" y="1"/>
                    </a:moveTo>
                    <a:cubicBezTo>
                      <a:pt x="2903" y="1"/>
                      <a:pt x="2850" y="8"/>
                      <a:pt x="2790" y="21"/>
                    </a:cubicBezTo>
                    <a:cubicBezTo>
                      <a:pt x="1299" y="358"/>
                      <a:pt x="172" y="1611"/>
                      <a:pt x="40" y="3146"/>
                    </a:cubicBezTo>
                    <a:cubicBezTo>
                      <a:pt x="0" y="3612"/>
                      <a:pt x="370" y="3866"/>
                      <a:pt x="734" y="3866"/>
                    </a:cubicBezTo>
                    <a:cubicBezTo>
                      <a:pt x="1048" y="3866"/>
                      <a:pt x="1359" y="3674"/>
                      <a:pt x="1392" y="3271"/>
                    </a:cubicBezTo>
                    <a:cubicBezTo>
                      <a:pt x="1471" y="2352"/>
                      <a:pt x="2123" y="1565"/>
                      <a:pt x="3029" y="1357"/>
                    </a:cubicBezTo>
                    <a:cubicBezTo>
                      <a:pt x="3822" y="1178"/>
                      <a:pt x="3674" y="1"/>
                      <a:pt x="2956" y="1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6" name="Google Shape;628;p27">
                <a:extLst>
                  <a:ext uri="{FF2B5EF4-FFF2-40B4-BE49-F238E27FC236}">
                    <a16:creationId xmlns:a16="http://schemas.microsoft.com/office/drawing/2014/main" id="{B64BA733-E95B-430A-82E8-7DA922BDEEF8}"/>
                  </a:ext>
                </a:extLst>
              </p:cNvPr>
              <p:cNvSpPr/>
              <p:nvPr/>
            </p:nvSpPr>
            <p:spPr>
              <a:xfrm>
                <a:off x="1617701" y="1516676"/>
                <a:ext cx="170537" cy="124458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1364" extrusionOk="0">
                    <a:moveTo>
                      <a:pt x="950" y="1"/>
                    </a:moveTo>
                    <a:cubicBezTo>
                      <a:pt x="906" y="1"/>
                      <a:pt x="860" y="4"/>
                      <a:pt x="814" y="11"/>
                    </a:cubicBezTo>
                    <a:cubicBezTo>
                      <a:pt x="0" y="156"/>
                      <a:pt x="169" y="1363"/>
                      <a:pt x="919" y="1363"/>
                    </a:cubicBezTo>
                    <a:cubicBezTo>
                      <a:pt x="962" y="1363"/>
                      <a:pt x="1005" y="1357"/>
                      <a:pt x="1052" y="1350"/>
                    </a:cubicBezTo>
                    <a:cubicBezTo>
                      <a:pt x="1869" y="1204"/>
                      <a:pt x="1700" y="1"/>
                      <a:pt x="950" y="1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7" name="Google Shape;629;p27">
                <a:extLst>
                  <a:ext uri="{FF2B5EF4-FFF2-40B4-BE49-F238E27FC236}">
                    <a16:creationId xmlns:a16="http://schemas.microsoft.com/office/drawing/2014/main" id="{39AEE832-52F1-4362-9398-393F0AC14C40}"/>
                  </a:ext>
                </a:extLst>
              </p:cNvPr>
              <p:cNvSpPr/>
              <p:nvPr/>
            </p:nvSpPr>
            <p:spPr>
              <a:xfrm>
                <a:off x="1891892" y="2090242"/>
                <a:ext cx="236416" cy="103289"/>
              </a:xfrm>
              <a:custGeom>
                <a:avLst/>
                <a:gdLst/>
                <a:ahLst/>
                <a:cxnLst/>
                <a:rect l="l" t="t" r="r" b="b"/>
                <a:pathLst>
                  <a:path w="2591" h="113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9" y="523"/>
                      <a:pt x="1367" y="907"/>
                      <a:pt x="2174" y="1122"/>
                    </a:cubicBezTo>
                    <a:cubicBezTo>
                      <a:pt x="2197" y="1129"/>
                      <a:pt x="2217" y="1132"/>
                      <a:pt x="2240" y="1132"/>
                    </a:cubicBezTo>
                    <a:cubicBezTo>
                      <a:pt x="2478" y="1132"/>
                      <a:pt x="2590" y="765"/>
                      <a:pt x="2329" y="695"/>
                    </a:cubicBezTo>
                    <a:cubicBezTo>
                      <a:pt x="2038" y="619"/>
                      <a:pt x="1757" y="517"/>
                      <a:pt x="1486" y="398"/>
                    </a:cubicBezTo>
                    <a:cubicBezTo>
                      <a:pt x="953" y="292"/>
                      <a:pt x="454" y="153"/>
                      <a:pt x="1" y="1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EA651F4-771A-47EC-B9B0-CC1115B56B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338" y="1268471"/>
            <a:ext cx="10633324" cy="5032566"/>
          </a:xfrm>
          <a:prstGeom prst="rect">
            <a:avLst/>
          </a:prstGeom>
        </p:spPr>
      </p:pic>
      <p:pic>
        <p:nvPicPr>
          <p:cNvPr id="26" name="Picture 25" descr="Shape&#10;&#10;Description automatically generated">
            <a:extLst>
              <a:ext uri="{FF2B5EF4-FFF2-40B4-BE49-F238E27FC236}">
                <a16:creationId xmlns:a16="http://schemas.microsoft.com/office/drawing/2014/main" id="{6F624C67-49C6-4D35-97D7-D81CD5473F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7160">
            <a:off x="4122740" y="5061208"/>
            <a:ext cx="1247981" cy="1056640"/>
          </a:xfrm>
          <a:prstGeom prst="rect">
            <a:avLst/>
          </a:prstGeom>
        </p:spPr>
      </p:pic>
      <p:pic>
        <p:nvPicPr>
          <p:cNvPr id="27" name="Picture 26" descr="Shape&#10;&#10;Description automatically generated">
            <a:extLst>
              <a:ext uri="{FF2B5EF4-FFF2-40B4-BE49-F238E27FC236}">
                <a16:creationId xmlns:a16="http://schemas.microsoft.com/office/drawing/2014/main" id="{9ADDB9B3-E944-40C6-91A7-700431380C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7160">
            <a:off x="8518278" y="5061208"/>
            <a:ext cx="1247981" cy="105664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46CFAAD-31AA-4826-ACD3-3863A4E5B0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4863" y="-1460540"/>
            <a:ext cx="2921080" cy="292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54994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9B6B042-ED0B-443B-927F-397DD14DF2E6}"/>
              </a:ext>
            </a:extLst>
          </p:cNvPr>
          <p:cNvGrpSpPr/>
          <p:nvPr/>
        </p:nvGrpSpPr>
        <p:grpSpPr>
          <a:xfrm>
            <a:off x="737757" y="121021"/>
            <a:ext cx="10417923" cy="1297823"/>
            <a:chOff x="647042" y="1450652"/>
            <a:chExt cx="10417923" cy="1297823"/>
          </a:xfrm>
        </p:grpSpPr>
        <p:pic>
          <p:nvPicPr>
            <p:cNvPr id="13" name="Picture 2" descr="via GIPHY | Giphy, Stickers, Flowers">
              <a:extLst>
                <a:ext uri="{FF2B5EF4-FFF2-40B4-BE49-F238E27FC236}">
                  <a16:creationId xmlns:a16="http://schemas.microsoft.com/office/drawing/2014/main" id="{29410B38-3C0A-4CAE-BB7A-359EDF2EEAE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042" y="1450652"/>
              <a:ext cx="1297823" cy="12978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69FD0F9-DDE6-4D0F-B906-DC0FA5BED8F5}"/>
                </a:ext>
              </a:extLst>
            </p:cNvPr>
            <p:cNvSpPr txBox="1"/>
            <p:nvPr/>
          </p:nvSpPr>
          <p:spPr>
            <a:xfrm>
              <a:off x="1558785" y="1729863"/>
              <a:ext cx="9506180" cy="1018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28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2. Nhận xét bạn nào tích c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ực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bạn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nào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</a:t>
              </a:r>
              <a:r>
                <a:rPr lang="vi-VN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ư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tích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cực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hoàn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thành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nhiệm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vụ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giải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thích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vì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sao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endPara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92C7FAB7-E4FB-4250-870B-CD192828A1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17" b="97710" l="1446" r="96281">
                        <a14:foregroundMark x1="38843" y1="32824" x2="53719" y2="72519"/>
                        <a14:foregroundMark x1="14876" y1="51654" x2="74380" y2="74555"/>
                        <a14:foregroundMark x1="84091" y1="40458" x2="77893" y2="58270"/>
                        <a14:foregroundMark x1="77893" y1="58270" x2="79339" y2="47837"/>
                        <a14:foregroundMark x1="82025" y1="26463" x2="45868" y2="2036"/>
                        <a14:foregroundMark x1="45868" y1="2036" x2="24587" y2="3817"/>
                        <a14:foregroundMark x1="24587" y1="3817" x2="19008" y2="24173"/>
                        <a14:foregroundMark x1="19008" y1="24173" x2="19008" y2="34606"/>
                        <a14:foregroundMark x1="69628" y1="12723" x2="88017" y2="22392"/>
                        <a14:foregroundMark x1="88017" y1="22392" x2="96074" y2="44020"/>
                        <a14:foregroundMark x1="96074" y1="44020" x2="96281" y2="52926"/>
                        <a14:foregroundMark x1="18388" y1="45547" x2="18388" y2="45547"/>
                        <a14:foregroundMark x1="10744" y1="39695" x2="15083" y2="65394"/>
                        <a14:foregroundMark x1="15083" y1="65394" x2="54339" y2="88295"/>
                        <a14:foregroundMark x1="54339" y1="88295" x2="90909" y2="90840"/>
                        <a14:foregroundMark x1="90909" y1="90840" x2="94215" y2="62341"/>
                        <a14:foregroundMark x1="94215" y1="62341" x2="94008" y2="87277"/>
                        <a14:foregroundMark x1="94008" y1="87277" x2="72314" y2="88550"/>
                        <a14:foregroundMark x1="72314" y1="88550" x2="53512" y2="82952"/>
                        <a14:foregroundMark x1="53512" y1="82952" x2="53306" y2="82697"/>
                        <a14:foregroundMark x1="21074" y1="48601" x2="21074" y2="48601"/>
                        <a14:foregroundMark x1="8678" y1="35878" x2="8264" y2="63868"/>
                        <a14:foregroundMark x1="36777" y1="94656" x2="49793" y2="97710"/>
                        <a14:foregroundMark x1="77893" y1="54962" x2="69008" y2="72774"/>
                        <a14:foregroundMark x1="69008" y1="72774" x2="49174" y2="76845"/>
                        <a14:foregroundMark x1="49174" y1="76845" x2="56818" y2="48855"/>
                        <a14:foregroundMark x1="56818" y1="48855" x2="57231" y2="74300"/>
                        <a14:foregroundMark x1="57231" y1="74300" x2="55372" y2="77608"/>
                        <a14:foregroundMark x1="71694" y1="64377" x2="49174" y2="63104"/>
                        <a14:foregroundMark x1="49174" y1="63104" x2="47107" y2="63868"/>
                        <a14:foregroundMark x1="75413" y1="59288" x2="42562" y2="56234"/>
                        <a14:foregroundMark x1="48760" y1="73791" x2="36777" y2="68702"/>
                        <a14:foregroundMark x1="5579" y1="53690" x2="7645" y2="57506"/>
                        <a14:foregroundMark x1="6612" y1="39186" x2="6612" y2="39186"/>
                        <a14:foregroundMark x1="1446" y1="37913" x2="1446" y2="37913"/>
                        <a14:backgroundMark x1="5579" y1="7634" x2="5165" y2="13740"/>
                        <a14:backgroundMark x1="4132" y1="8142" x2="12190" y2="1781"/>
                        <a14:backgroundMark x1="12190" y1="1781" x2="3512" y2="15776"/>
                        <a14:backgroundMark x1="13223" y1="8906" x2="7231" y2="24682"/>
                        <a14:backgroundMark x1="9091" y1="8906" x2="9091" y2="89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934" y="909538"/>
            <a:ext cx="3129131" cy="254080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E1B9703-8400-4896-94E4-5DC64D802A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8828" y="1621626"/>
            <a:ext cx="9246288" cy="46760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79801A-1E37-4DB2-9758-1905F72EEC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4863" y="-1460540"/>
            <a:ext cx="2921080" cy="292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671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9B6B042-ED0B-443B-927F-397DD14DF2E6}"/>
              </a:ext>
            </a:extLst>
          </p:cNvPr>
          <p:cNvGrpSpPr/>
          <p:nvPr/>
        </p:nvGrpSpPr>
        <p:grpSpPr>
          <a:xfrm>
            <a:off x="737757" y="121021"/>
            <a:ext cx="10417923" cy="1297823"/>
            <a:chOff x="647042" y="1450652"/>
            <a:chExt cx="10417923" cy="1297823"/>
          </a:xfrm>
        </p:grpSpPr>
        <p:pic>
          <p:nvPicPr>
            <p:cNvPr id="13" name="Picture 2" descr="via GIPHY | Giphy, Stickers, Flowers">
              <a:extLst>
                <a:ext uri="{FF2B5EF4-FFF2-40B4-BE49-F238E27FC236}">
                  <a16:creationId xmlns:a16="http://schemas.microsoft.com/office/drawing/2014/main" id="{29410B38-3C0A-4CAE-BB7A-359EDF2EEAE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042" y="1450652"/>
              <a:ext cx="1297823" cy="12978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69FD0F9-DDE6-4D0F-B906-DC0FA5BED8F5}"/>
                </a:ext>
              </a:extLst>
            </p:cNvPr>
            <p:cNvSpPr txBox="1"/>
            <p:nvPr/>
          </p:nvSpPr>
          <p:spPr>
            <a:xfrm>
              <a:off x="1558785" y="1729863"/>
              <a:ext cx="9506180" cy="1018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28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2. Nhận xét bạn nào tích c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ực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bạn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nào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</a:t>
              </a:r>
              <a:r>
                <a:rPr lang="vi-VN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ư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tích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cực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hoàn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thành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nhiệm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vụ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giải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thích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vì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sao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endPara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B179548-325E-4322-BE6E-640C27B35C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5580" y="1418845"/>
            <a:ext cx="10555706" cy="50389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D064D3-9E51-4C4E-ADA1-934B9E709E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17" b="97710" l="1446" r="96281">
                        <a14:foregroundMark x1="38843" y1="32824" x2="53719" y2="72519"/>
                        <a14:foregroundMark x1="14876" y1="51654" x2="74380" y2="74555"/>
                        <a14:foregroundMark x1="84091" y1="40458" x2="77893" y2="58270"/>
                        <a14:foregroundMark x1="77893" y1="58270" x2="79339" y2="47837"/>
                        <a14:foregroundMark x1="82025" y1="26463" x2="45868" y2="2036"/>
                        <a14:foregroundMark x1="45868" y1="2036" x2="24587" y2="3817"/>
                        <a14:foregroundMark x1="24587" y1="3817" x2="19008" y2="24173"/>
                        <a14:foregroundMark x1="19008" y1="24173" x2="19008" y2="34606"/>
                        <a14:foregroundMark x1="69628" y1="12723" x2="88017" y2="22392"/>
                        <a14:foregroundMark x1="88017" y1="22392" x2="96074" y2="44020"/>
                        <a14:foregroundMark x1="96074" y1="44020" x2="96281" y2="52926"/>
                        <a14:foregroundMark x1="18388" y1="45547" x2="18388" y2="45547"/>
                        <a14:foregroundMark x1="10744" y1="39695" x2="15083" y2="65394"/>
                        <a14:foregroundMark x1="15083" y1="65394" x2="54339" y2="88295"/>
                        <a14:foregroundMark x1="54339" y1="88295" x2="90909" y2="90840"/>
                        <a14:foregroundMark x1="90909" y1="90840" x2="94215" y2="62341"/>
                        <a14:foregroundMark x1="94215" y1="62341" x2="94008" y2="87277"/>
                        <a14:foregroundMark x1="94008" y1="87277" x2="72314" y2="88550"/>
                        <a14:foregroundMark x1="72314" y1="88550" x2="53512" y2="82952"/>
                        <a14:foregroundMark x1="53512" y1="82952" x2="53306" y2="82697"/>
                        <a14:foregroundMark x1="21074" y1="48601" x2="21074" y2="48601"/>
                        <a14:foregroundMark x1="8678" y1="35878" x2="8264" y2="63868"/>
                        <a14:foregroundMark x1="36777" y1="94656" x2="49793" y2="97710"/>
                        <a14:foregroundMark x1="77893" y1="54962" x2="69008" y2="72774"/>
                        <a14:foregroundMark x1="69008" y1="72774" x2="49174" y2="76845"/>
                        <a14:foregroundMark x1="49174" y1="76845" x2="56818" y2="48855"/>
                        <a14:foregroundMark x1="56818" y1="48855" x2="57231" y2="74300"/>
                        <a14:foregroundMark x1="57231" y1="74300" x2="55372" y2="77608"/>
                        <a14:foregroundMark x1="71694" y1="64377" x2="49174" y2="63104"/>
                        <a14:foregroundMark x1="49174" y1="63104" x2="47107" y2="63868"/>
                        <a14:foregroundMark x1="75413" y1="59288" x2="42562" y2="56234"/>
                        <a14:foregroundMark x1="48760" y1="73791" x2="36777" y2="68702"/>
                        <a14:foregroundMark x1="5579" y1="53690" x2="7645" y2="57506"/>
                        <a14:foregroundMark x1="6612" y1="39186" x2="6612" y2="39186"/>
                        <a14:foregroundMark x1="1446" y1="37913" x2="1446" y2="37913"/>
                        <a14:backgroundMark x1="5579" y1="7634" x2="5165" y2="13740"/>
                        <a14:backgroundMark x1="4132" y1="8142" x2="12190" y2="1781"/>
                        <a14:backgroundMark x1="12190" y1="1781" x2="3512" y2="15776"/>
                        <a14:backgroundMark x1="13223" y1="8906" x2="7231" y2="24682"/>
                        <a14:backgroundMark x1="9091" y1="8906" x2="9091" y2="89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053917"/>
            <a:ext cx="3129131" cy="25408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525AF3-777E-4016-9C41-6873058307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8483" y="-1717807"/>
            <a:ext cx="3478406" cy="347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53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9B6B042-ED0B-443B-927F-397DD14DF2E6}"/>
              </a:ext>
            </a:extLst>
          </p:cNvPr>
          <p:cNvGrpSpPr/>
          <p:nvPr/>
        </p:nvGrpSpPr>
        <p:grpSpPr>
          <a:xfrm>
            <a:off x="737757" y="121021"/>
            <a:ext cx="10417923" cy="1297823"/>
            <a:chOff x="647042" y="1450652"/>
            <a:chExt cx="10417923" cy="1297823"/>
          </a:xfrm>
        </p:grpSpPr>
        <p:pic>
          <p:nvPicPr>
            <p:cNvPr id="13" name="Picture 2" descr="via GIPHY | Giphy, Stickers, Flowers">
              <a:extLst>
                <a:ext uri="{FF2B5EF4-FFF2-40B4-BE49-F238E27FC236}">
                  <a16:creationId xmlns:a16="http://schemas.microsoft.com/office/drawing/2014/main" id="{29410B38-3C0A-4CAE-BB7A-359EDF2EEAE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042" y="1450652"/>
              <a:ext cx="1297823" cy="12978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69FD0F9-DDE6-4D0F-B906-DC0FA5BED8F5}"/>
                </a:ext>
              </a:extLst>
            </p:cNvPr>
            <p:cNvSpPr txBox="1"/>
            <p:nvPr/>
          </p:nvSpPr>
          <p:spPr>
            <a:xfrm>
              <a:off x="1558785" y="1729863"/>
              <a:ext cx="9506180" cy="1018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28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2. Nhận xét bạn nào tích c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ực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bạn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nào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</a:t>
              </a:r>
              <a:r>
                <a:rPr lang="vi-VN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ư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tích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cực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hoàn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thành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nhiệm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vụ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giải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thích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vì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sao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endPara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1AD064D3-9E51-4C4E-ADA1-934B9E709E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17" b="97710" l="1446" r="96281">
                        <a14:foregroundMark x1="38843" y1="32824" x2="53719" y2="72519"/>
                        <a14:foregroundMark x1="14876" y1="51654" x2="74380" y2="74555"/>
                        <a14:foregroundMark x1="84091" y1="40458" x2="77893" y2="58270"/>
                        <a14:foregroundMark x1="77893" y1="58270" x2="79339" y2="47837"/>
                        <a14:foregroundMark x1="82025" y1="26463" x2="45868" y2="2036"/>
                        <a14:foregroundMark x1="45868" y1="2036" x2="24587" y2="3817"/>
                        <a14:foregroundMark x1="24587" y1="3817" x2="19008" y2="24173"/>
                        <a14:foregroundMark x1="19008" y1="24173" x2="19008" y2="34606"/>
                        <a14:foregroundMark x1="69628" y1="12723" x2="88017" y2="22392"/>
                        <a14:foregroundMark x1="88017" y1="22392" x2="96074" y2="44020"/>
                        <a14:foregroundMark x1="96074" y1="44020" x2="96281" y2="52926"/>
                        <a14:foregroundMark x1="18388" y1="45547" x2="18388" y2="45547"/>
                        <a14:foregroundMark x1="10744" y1="39695" x2="15083" y2="65394"/>
                        <a14:foregroundMark x1="15083" y1="65394" x2="54339" y2="88295"/>
                        <a14:foregroundMark x1="54339" y1="88295" x2="90909" y2="90840"/>
                        <a14:foregroundMark x1="90909" y1="90840" x2="94215" y2="62341"/>
                        <a14:foregroundMark x1="94215" y1="62341" x2="94008" y2="87277"/>
                        <a14:foregroundMark x1="94008" y1="87277" x2="72314" y2="88550"/>
                        <a14:foregroundMark x1="72314" y1="88550" x2="53512" y2="82952"/>
                        <a14:foregroundMark x1="53512" y1="82952" x2="53306" y2="82697"/>
                        <a14:foregroundMark x1="21074" y1="48601" x2="21074" y2="48601"/>
                        <a14:foregroundMark x1="8678" y1="35878" x2="8264" y2="63868"/>
                        <a14:foregroundMark x1="36777" y1="94656" x2="49793" y2="97710"/>
                        <a14:foregroundMark x1="77893" y1="54962" x2="69008" y2="72774"/>
                        <a14:foregroundMark x1="69008" y1="72774" x2="49174" y2="76845"/>
                        <a14:foregroundMark x1="49174" y1="76845" x2="56818" y2="48855"/>
                        <a14:foregroundMark x1="56818" y1="48855" x2="57231" y2="74300"/>
                        <a14:foregroundMark x1="57231" y1="74300" x2="55372" y2="77608"/>
                        <a14:foregroundMark x1="71694" y1="64377" x2="49174" y2="63104"/>
                        <a14:foregroundMark x1="49174" y1="63104" x2="47107" y2="63868"/>
                        <a14:foregroundMark x1="75413" y1="59288" x2="42562" y2="56234"/>
                        <a14:foregroundMark x1="48760" y1="73791" x2="36777" y2="68702"/>
                        <a14:foregroundMark x1="5579" y1="53690" x2="7645" y2="57506"/>
                        <a14:foregroundMark x1="6612" y1="39186" x2="6612" y2="39186"/>
                        <a14:foregroundMark x1="1446" y1="37913" x2="1446" y2="37913"/>
                        <a14:backgroundMark x1="5579" y1="7634" x2="5165" y2="13740"/>
                        <a14:backgroundMark x1="4132" y1="8142" x2="12190" y2="1781"/>
                        <a14:backgroundMark x1="12190" y1="1781" x2="3512" y2="15776"/>
                        <a14:backgroundMark x1="13223" y1="8906" x2="7231" y2="24682"/>
                        <a14:backgroundMark x1="9091" y1="8906" x2="9091" y2="89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053917"/>
            <a:ext cx="3129131" cy="254080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E9083A9-1CA3-4439-882F-3F7AA651F8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8229" y="1419676"/>
            <a:ext cx="5954802" cy="51195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D63862-B88E-4AFC-9DCB-9B487F7A211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8483" y="-1717807"/>
            <a:ext cx="3478406" cy="347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05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222</Words>
  <Application>Microsoft Office PowerPoint</Application>
  <PresentationFormat>Widescreen</PresentationFormat>
  <Paragraphs>14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等线</vt:lpstr>
      <vt:lpstr>微软雅黑</vt:lpstr>
      <vt:lpstr>宋体</vt:lpstr>
      <vt:lpstr>Arial</vt:lpstr>
      <vt:lpstr>Calibri</vt:lpstr>
      <vt:lpstr>Times New Roman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23</cp:revision>
  <dcterms:created xsi:type="dcterms:W3CDTF">2022-07-11T07:44:40Z</dcterms:created>
  <dcterms:modified xsi:type="dcterms:W3CDTF">2022-08-22T12:13:04Z</dcterms:modified>
</cp:coreProperties>
</file>