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336" r:id="rId11"/>
    <p:sldId id="337" r:id="rId12"/>
    <p:sldId id="338" r:id="rId13"/>
    <p:sldId id="339" r:id="rId14"/>
    <p:sldId id="340" r:id="rId15"/>
    <p:sldId id="335" r:id="rId16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2 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426</Words>
  <Application>Microsoft Office PowerPoint</Application>
  <PresentationFormat>Widescreen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Cookies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160</cp:revision>
  <dcterms:created xsi:type="dcterms:W3CDTF">2021-06-02T01:34:28Z</dcterms:created>
  <dcterms:modified xsi:type="dcterms:W3CDTF">2022-08-03T07:11:27Z</dcterms:modified>
</cp:coreProperties>
</file>