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6" r:id="rId9"/>
    <p:sldId id="264" r:id="rId10"/>
    <p:sldId id="267" r:id="rId11"/>
    <p:sldId id="269" r:id="rId12"/>
    <p:sldId id="270" r:id="rId13"/>
    <p:sldId id="271" r:id="rId14"/>
    <p:sldId id="278" r:id="rId15"/>
    <p:sldId id="268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63B6"/>
    <a:srgbClr val="239D58"/>
    <a:srgbClr val="C2ECE9"/>
    <a:srgbClr val="7DD8D1"/>
    <a:srgbClr val="DEEDC9"/>
    <a:srgbClr val="74A336"/>
    <a:srgbClr val="FFF1C9"/>
    <a:srgbClr val="FFBD03"/>
    <a:srgbClr val="CFE5B1"/>
    <a:srgbClr val="1F93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2" d="100"/>
          <a:sy n="62" d="100"/>
        </p:scale>
        <p:origin x="1332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2" d="100"/>
          <a:sy n="82" d="100"/>
        </p:scale>
        <p:origin x="387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5AB9E1E-FFBD-4972-99B5-0815F54474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1DCCE4-D47E-48B5-1CC0-4A504D52B5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9EEA95-61EF-4E75-9761-A871F59E2019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F2B40B-9061-7540-0847-3B8A3CDC405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26F75D-F65B-266F-6DD8-BAD8A86921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79F98F-1049-4B7E-B0F4-861846548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24514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62249-5A8F-472C-BC5E-F838F9A94E70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2535AB-311F-4540-BB3D-4550F48A3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659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535AB-311F-4540-BB3D-4550F48A3E7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497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43D8E-FE0F-62F0-6E4D-DB1E77DE5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3AF479-5B16-CD00-4679-8A029C707E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5DE282-3FCC-2427-8C3A-15CA125B6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A9277-7749-4B1E-A1D0-1A754266EEA6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36EA2-44CE-EDAC-F288-01E54BAE1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D7972B-5C54-2461-34AB-0E557CBCC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A6678-480C-4847-8CA7-E2A19456DF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3E43FDF-46FF-ECB1-60AD-17290AB457F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75292" t="9977" r="8435" b="15145"/>
          <a:stretch>
            <a:fillRect/>
          </a:stretch>
        </p:blipFill>
        <p:spPr>
          <a:xfrm>
            <a:off x="8885582" y="0"/>
            <a:ext cx="3657600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84410CD5-A8C8-9BA3-9BBD-8280D6F58FC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7428" t="9977" r="38329" b="1514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Freeform 3">
            <a:extLst>
              <a:ext uri="{FF2B5EF4-FFF2-40B4-BE49-F238E27FC236}">
                <a16:creationId xmlns:a16="http://schemas.microsoft.com/office/drawing/2014/main" id="{F5951874-FED9-06BF-500E-31845E28D068}"/>
              </a:ext>
            </a:extLst>
          </p:cNvPr>
          <p:cNvSpPr/>
          <p:nvPr userDrawn="1"/>
        </p:nvSpPr>
        <p:spPr>
          <a:xfrm>
            <a:off x="7664889" y="0"/>
            <a:ext cx="4005018" cy="6858000"/>
          </a:xfrm>
          <a:custGeom>
            <a:avLst/>
            <a:gdLst/>
            <a:ahLst/>
            <a:cxnLst/>
            <a:rect l="l" t="t" r="r" b="b"/>
            <a:pathLst>
              <a:path w="4712283" h="8069087">
                <a:moveTo>
                  <a:pt x="0" y="0"/>
                </a:moveTo>
                <a:lnTo>
                  <a:pt x="4712283" y="0"/>
                </a:lnTo>
                <a:lnTo>
                  <a:pt x="4712283" y="8069087"/>
                </a:lnTo>
                <a:lnTo>
                  <a:pt x="0" y="80690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2961" t="-1185" r="-20304"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286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9A2D4-75F4-0066-CEC8-CC08E7E36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6052E7-C741-A231-3BC6-E4B9FAFD4B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3319DA-3A13-7E47-2558-C36AD94D8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A9277-7749-4B1E-A1D0-1A754266EEA6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3304D-CB6E-37AB-2855-713F03703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C2124-CCAB-1062-9ABB-1477BB322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A6678-480C-4847-8CA7-E2A19456D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886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8E8DC3-9FE1-CE7A-D627-3A5092EA4A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85F368-5170-AC2C-63E7-A03E36AFDD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52982-63C6-B912-3D94-E761675DA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A9277-7749-4B1E-A1D0-1A754266EEA6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06C80-0EC0-540B-B8FC-882A8F8A7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3657D-C19C-55A3-3572-DE9318F6B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A6678-480C-4847-8CA7-E2A19456D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291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1152E-CC64-ABFC-B897-108CE87A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242C4-1540-BF0D-906E-6EB1615FF0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54DEB4-2DA4-43C4-A457-62E427B72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A9277-7749-4B1E-A1D0-1A754266EEA6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60D61D-DD99-2D40-44FC-A3BBE045A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05FBA-DF69-43D6-4032-945D5FF94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A6678-480C-4847-8CA7-E2A19456DF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CCD84FF-AEB3-B320-189A-16CBEA143F2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9285" t="786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Freeform 3">
            <a:extLst>
              <a:ext uri="{FF2B5EF4-FFF2-40B4-BE49-F238E27FC236}">
                <a16:creationId xmlns:a16="http://schemas.microsoft.com/office/drawing/2014/main" id="{18A4B260-063F-D6EF-1C3A-9DF968B4A671}"/>
              </a:ext>
            </a:extLst>
          </p:cNvPr>
          <p:cNvSpPr/>
          <p:nvPr userDrawn="1"/>
        </p:nvSpPr>
        <p:spPr>
          <a:xfrm flipH="1">
            <a:off x="211016" y="0"/>
            <a:ext cx="3956538" cy="6903582"/>
          </a:xfrm>
          <a:custGeom>
            <a:avLst/>
            <a:gdLst/>
            <a:ahLst/>
            <a:cxnLst/>
            <a:rect l="l" t="t" r="r" b="b"/>
            <a:pathLst>
              <a:path w="4712283" h="8069087">
                <a:moveTo>
                  <a:pt x="0" y="0"/>
                </a:moveTo>
                <a:lnTo>
                  <a:pt x="4712283" y="0"/>
                </a:lnTo>
                <a:lnTo>
                  <a:pt x="4712283" y="8069087"/>
                </a:lnTo>
                <a:lnTo>
                  <a:pt x="0" y="80690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2961" t="-1185" r="-20304"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491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CEF0B47D-BFB9-BBE0-C6FA-F231444E8CC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75292" t="9977" r="8435" b="15145"/>
          <a:stretch>
            <a:fillRect/>
          </a:stretch>
        </p:blipFill>
        <p:spPr>
          <a:xfrm>
            <a:off x="8885582" y="0"/>
            <a:ext cx="3657600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1264BDC-0387-0100-8EFC-937F17357BE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7428" t="9977" r="38329" b="1514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849E99C-2AF0-39E3-BC49-559614321697}"/>
              </a:ext>
            </a:extLst>
          </p:cNvPr>
          <p:cNvSpPr/>
          <p:nvPr userDrawn="1"/>
        </p:nvSpPr>
        <p:spPr>
          <a:xfrm>
            <a:off x="377688" y="357808"/>
            <a:ext cx="11489635" cy="6142383"/>
          </a:xfrm>
          <a:custGeom>
            <a:avLst/>
            <a:gdLst>
              <a:gd name="csX0" fmla="*/ 0 w 11489635"/>
              <a:gd name="csY0" fmla="*/ 0 h 6142383"/>
              <a:gd name="csX1" fmla="*/ 0 w 11489635"/>
              <a:gd name="csY1" fmla="*/ 0 h 6142383"/>
              <a:gd name="csX2" fmla="*/ 11489635 w 11489635"/>
              <a:gd name="csY2" fmla="*/ 0 h 6142383"/>
              <a:gd name="csX3" fmla="*/ 11489635 w 11489635"/>
              <a:gd name="csY3" fmla="*/ 0 h 6142383"/>
              <a:gd name="csX4" fmla="*/ 11489635 w 11489635"/>
              <a:gd name="csY4" fmla="*/ 6142383 h 6142383"/>
              <a:gd name="csX5" fmla="*/ 11489635 w 11489635"/>
              <a:gd name="csY5" fmla="*/ 6142383 h 6142383"/>
              <a:gd name="csX6" fmla="*/ 0 w 11489635"/>
              <a:gd name="csY6" fmla="*/ 6142383 h 6142383"/>
              <a:gd name="csX7" fmla="*/ 0 w 11489635"/>
              <a:gd name="csY7" fmla="*/ 6142383 h 6142383"/>
              <a:gd name="csX8" fmla="*/ 0 w 11489635"/>
              <a:gd name="csY8" fmla="*/ 0 h 614238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1489635" h="6142383" fill="none" extrusionOk="0">
                <a:moveTo>
                  <a:pt x="0" y="0"/>
                </a:moveTo>
                <a:lnTo>
                  <a:pt x="0" y="0"/>
                </a:lnTo>
                <a:cubicBezTo>
                  <a:pt x="3867423" y="153390"/>
                  <a:pt x="7668057" y="-70471"/>
                  <a:pt x="11489635" y="0"/>
                </a:cubicBezTo>
                <a:lnTo>
                  <a:pt x="11489635" y="0"/>
                </a:lnTo>
                <a:cubicBezTo>
                  <a:pt x="11611034" y="1442390"/>
                  <a:pt x="11625180" y="4968377"/>
                  <a:pt x="11489635" y="6142383"/>
                </a:cubicBezTo>
                <a:lnTo>
                  <a:pt x="11489635" y="6142383"/>
                </a:lnTo>
                <a:cubicBezTo>
                  <a:pt x="7926442" y="6010273"/>
                  <a:pt x="2928966" y="6126965"/>
                  <a:pt x="0" y="6142383"/>
                </a:cubicBezTo>
                <a:lnTo>
                  <a:pt x="0" y="6142383"/>
                </a:lnTo>
                <a:cubicBezTo>
                  <a:pt x="-43329" y="3514948"/>
                  <a:pt x="72630" y="1757313"/>
                  <a:pt x="0" y="0"/>
                </a:cubicBezTo>
                <a:close/>
              </a:path>
              <a:path w="11489635" h="6142383" stroke="0" extrusionOk="0">
                <a:moveTo>
                  <a:pt x="0" y="0"/>
                </a:moveTo>
                <a:lnTo>
                  <a:pt x="0" y="0"/>
                </a:lnTo>
                <a:cubicBezTo>
                  <a:pt x="1753041" y="-25984"/>
                  <a:pt x="8382904" y="-65890"/>
                  <a:pt x="11489635" y="0"/>
                </a:cubicBezTo>
                <a:lnTo>
                  <a:pt x="11489635" y="0"/>
                </a:lnTo>
                <a:cubicBezTo>
                  <a:pt x="11577945" y="1708752"/>
                  <a:pt x="11566986" y="5357228"/>
                  <a:pt x="11489635" y="6142383"/>
                </a:cubicBezTo>
                <a:lnTo>
                  <a:pt x="11489635" y="6142383"/>
                </a:lnTo>
                <a:cubicBezTo>
                  <a:pt x="6961850" y="6149770"/>
                  <a:pt x="5596169" y="6276519"/>
                  <a:pt x="0" y="6142383"/>
                </a:cubicBezTo>
                <a:lnTo>
                  <a:pt x="0" y="6142383"/>
                </a:lnTo>
                <a:cubicBezTo>
                  <a:pt x="144970" y="3234688"/>
                  <a:pt x="-11867" y="1501874"/>
                  <a:pt x="0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39BDB4"/>
            </a:solidFill>
            <a:extLst>
              <a:ext uri="{C807C97D-BFC1-408E-A445-0C87EB9F89A2}">
                <ask:lineSketchStyleProps xmlns:ask="http://schemas.microsoft.com/office/drawing/2018/sketchyshapes" sd="3794071524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350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A0457-57F4-DFEF-DA28-F0D214C03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595A1-05E9-001B-D1EF-7B7E0F59D8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61C481-B630-0649-7541-F883B8F0F3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E9A511-390F-834A-B357-52593735C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A9277-7749-4B1E-A1D0-1A754266EEA6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9516C3-517D-E8CF-72D7-AA962CD26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C6950C-47B1-8114-ABA2-E5458FDA4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A6678-480C-4847-8CA7-E2A19456D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14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4BFC7-B457-2F01-65F0-7A27DBB94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7F4920-DA97-EDF0-63AC-EA17B9734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538AD8-265B-6F68-CB28-73FC622420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B78EFE-C931-BADF-1E7D-5F5771B3BC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5ACC86-E158-F38D-156E-C11F8CA9C4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1FD990-F8F9-CC85-5D15-8B94C5C98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A9277-7749-4B1E-A1D0-1A754266EEA6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CDCD41-D185-099D-6338-98F6CE44F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EF7E51-B312-22FD-A037-B4D203EFC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A6678-480C-4847-8CA7-E2A19456D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35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645FC-6E87-8AAC-DEB6-81D12F79E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E0AC24-AD52-C02A-2AC0-1D8630A99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A9277-7749-4B1E-A1D0-1A754266EEA6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1719B9-E781-AF90-AA43-8B84C8651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98DFEC-0457-EF71-74B4-2C89A25C7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A6678-480C-4847-8CA7-E2A19456D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871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FF02BE-3B77-2D66-DCBB-074212167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A9277-7749-4B1E-A1D0-1A754266EEA6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044644-5809-32B7-4437-8982DB2FA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F1CB43-FCB2-A1D6-301D-C48EF73C5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A6678-480C-4847-8CA7-E2A19456DFD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6A21D8E-DFCB-8E5E-8512-5BC042CF72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65D4B1C-E670-1215-28B9-23176E3A3A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37363D9-7DAD-C19F-6A3A-059E06517110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9A9277-7749-4B1E-A1D0-1A754266EEA6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619F694-95D9-9980-265D-FB0A8850771D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4A6678-480C-4847-8CA7-E2A19456DFD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7E01F49-C734-B964-1A85-347BCB67512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75292" t="9977" r="8435" b="15145"/>
          <a:stretch>
            <a:fillRect/>
          </a:stretch>
        </p:blipFill>
        <p:spPr>
          <a:xfrm>
            <a:off x="8885582" y="0"/>
            <a:ext cx="3657600" cy="6858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3D4F53A5-BEC8-38DA-EC58-9A94175ADC9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7428" t="9977" r="38329" b="1514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334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7279C-DBDC-659D-E43B-28CFE6AF8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1AF5C-D969-7A0B-4AA4-6BB0DEFFA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04FECB-3652-A015-9D10-D7D31EB4FC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D06110-EEBD-261C-F958-6488FB8F4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A9277-7749-4B1E-A1D0-1A754266EEA6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CEF8E4-F7F4-AC3C-46F0-6050D4EA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8397D5-49CB-CC08-46D4-80E451C17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A6678-480C-4847-8CA7-E2A19456D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260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4B6E5-F6B6-31C7-C829-CF63BC060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9598B1-2FA8-CA04-2436-4A6783E7CB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7425C1-8AF3-CC3E-53D6-DD6FD5FCC2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073CC1-CD27-61FB-50A4-5E76E7CE8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A9277-7749-4B1E-A1D0-1A754266EEA6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868F3D-FC69-37DF-974F-E2E012BEC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27416F-E54F-4B9A-40CB-9BDD8328C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A6678-480C-4847-8CA7-E2A19456D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042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A50939-7203-8C97-C12D-05C63E91E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76A9CB-1B4C-BC46-F49C-1AE2B835D5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A5DFFD-4B71-4F14-6010-9E25D77D20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9A9277-7749-4B1E-A1D0-1A754266EEA6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EB2CA-A24F-B4CD-9E3D-1356DB82BA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3553F-8447-603C-DDB8-846A5A03FD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4A6678-480C-4847-8CA7-E2A19456DFD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C2CC541F-3C1B-D243-89AD-F2F03F7531DA}"/>
              </a:ext>
            </a:extLst>
          </p:cNvPr>
          <p:cNvSpPr txBox="1"/>
          <p:nvPr userDrawn="1"/>
        </p:nvSpPr>
        <p:spPr>
          <a:xfrm>
            <a:off x="1423988" y="9158725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424E08-7DF8-58CE-A999-E6F806007B3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74837" y="-216401"/>
            <a:ext cx="2740716" cy="28123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E000B0-9BD0-5C94-2C00-20217092A5B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4121" y="8472263"/>
            <a:ext cx="2487663" cy="2552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E89D83-43C0-9243-5E98-2124BA7CD9AE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500175" y="-1377265"/>
            <a:ext cx="4964049" cy="11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36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sv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 descr="A colorful kite with hearts and swirls&#10;&#10;AI-generated content may be incorrect.">
            <a:extLst>
              <a:ext uri="{FF2B5EF4-FFF2-40B4-BE49-F238E27FC236}">
                <a16:creationId xmlns:a16="http://schemas.microsoft.com/office/drawing/2014/main" id="{61110C6B-3752-5824-8D8D-B3D1F03095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39" y="21239"/>
            <a:ext cx="1090982" cy="1383030"/>
          </a:xfrm>
          <a:prstGeom prst="rect">
            <a:avLst/>
          </a:prstGeom>
        </p:spPr>
      </p:pic>
      <p:pic>
        <p:nvPicPr>
          <p:cNvPr id="52" name="Picture 51" descr="A logo with bamboo stems and a cartoon face&#10;&#10;AI-generated content may be incorrect.">
            <a:extLst>
              <a:ext uri="{FF2B5EF4-FFF2-40B4-BE49-F238E27FC236}">
                <a16:creationId xmlns:a16="http://schemas.microsoft.com/office/drawing/2014/main" id="{BEBAB98F-FD8E-DEAA-F0A7-CC44DB6EAD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137" y="5199084"/>
            <a:ext cx="1679593" cy="17317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8031575-B0F2-3AF5-31B1-550395771E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4749" y="1835335"/>
            <a:ext cx="3956647" cy="9693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F891241-1EAC-1B61-E908-680D991C86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1190" y="3039382"/>
            <a:ext cx="4956478" cy="12436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FF15DE4-8652-B7DA-3426-401F47AD6A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35137" y="4008765"/>
            <a:ext cx="8602202" cy="185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52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1D84BB-28A0-658B-C130-FCF6290FFC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C1DC93-6D39-362F-7FEF-E6B8063F096E}"/>
              </a:ext>
            </a:extLst>
          </p:cNvPr>
          <p:cNvSpPr txBox="1"/>
          <p:nvPr/>
        </p:nvSpPr>
        <p:spPr>
          <a:xfrm>
            <a:off x="1151641" y="1164110"/>
            <a:ext cx="4421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Cô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mẹ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DC61C7-88F6-D189-0352-F9CC9F25AD11}"/>
              </a:ext>
            </a:extLst>
          </p:cNvPr>
          <p:cNvSpPr txBox="1"/>
          <p:nvPr/>
        </p:nvSpPr>
        <p:spPr>
          <a:xfrm>
            <a:off x="659876" y="1798154"/>
            <a:ext cx="8644379" cy="2388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Lúc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ở nhà, mẹ cũng là cô giáo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Khi đến trường, cô giáo như mẹ hiền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Cô và mẹ là hai cô giáo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Mẹ và cô, ấy hai mẹ hiền.</a:t>
            </a: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E4BEACD2-6A4E-616F-CAF0-91455C39CBD6}"/>
              </a:ext>
            </a:extLst>
          </p:cNvPr>
          <p:cNvSpPr/>
          <p:nvPr/>
        </p:nvSpPr>
        <p:spPr>
          <a:xfrm>
            <a:off x="400528" y="517071"/>
            <a:ext cx="1183176" cy="1183176"/>
          </a:xfrm>
          <a:custGeom>
            <a:avLst/>
            <a:gdLst/>
            <a:ahLst/>
            <a:cxnLst/>
            <a:rect l="l" t="t" r="r" b="b"/>
            <a:pathLst>
              <a:path w="8824556" h="8824556">
                <a:moveTo>
                  <a:pt x="0" y="0"/>
                </a:moveTo>
                <a:lnTo>
                  <a:pt x="8824556" y="0"/>
                </a:lnTo>
                <a:lnTo>
                  <a:pt x="8824556" y="8824556"/>
                </a:lnTo>
                <a:lnTo>
                  <a:pt x="0" y="88245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245314-95BE-6DEF-7E58-448AA9F5B70F}"/>
              </a:ext>
            </a:extLst>
          </p:cNvPr>
          <p:cNvSpPr txBox="1"/>
          <p:nvPr/>
        </p:nvSpPr>
        <p:spPr>
          <a:xfrm>
            <a:off x="4177648" y="4186565"/>
            <a:ext cx="2336274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PHẠM TUYÊN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0944CD8-27B7-0681-F4BC-9640269BA1A1}"/>
              </a:ext>
            </a:extLst>
          </p:cNvPr>
          <p:cNvGrpSpPr/>
          <p:nvPr/>
        </p:nvGrpSpPr>
        <p:grpSpPr>
          <a:xfrm>
            <a:off x="6039564" y="296205"/>
            <a:ext cx="6529382" cy="6692366"/>
            <a:chOff x="6064577" y="267925"/>
            <a:chExt cx="6529382" cy="6692366"/>
          </a:xfrm>
        </p:grpSpPr>
        <p:pic>
          <p:nvPicPr>
            <p:cNvPr id="9" name="Picture 8" descr="A child sitting at a desk writing on paper&#10;&#10;AI-generated content may be incorrect.">
              <a:extLst>
                <a:ext uri="{FF2B5EF4-FFF2-40B4-BE49-F238E27FC236}">
                  <a16:creationId xmlns:a16="http://schemas.microsoft.com/office/drawing/2014/main" id="{344A6B15-562C-F09B-A45D-D9424D29CD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7337" y="809301"/>
              <a:ext cx="6150990" cy="615099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1D0C10C-930F-F6F1-132C-E9A99E10D1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64577" y="267925"/>
              <a:ext cx="6529382" cy="15302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824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558B02-CDE7-922F-3AA8-800834B6B0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DF448B-85C4-4F61-EA9F-97A590DC281F}"/>
              </a:ext>
            </a:extLst>
          </p:cNvPr>
          <p:cNvSpPr txBox="1"/>
          <p:nvPr/>
        </p:nvSpPr>
        <p:spPr>
          <a:xfrm>
            <a:off x="3885414" y="1498366"/>
            <a:ext cx="4421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Cô và mẹ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ACE9D0-4E6E-2745-25BE-0E6F2DD257BA}"/>
              </a:ext>
            </a:extLst>
          </p:cNvPr>
          <p:cNvSpPr txBox="1"/>
          <p:nvPr/>
        </p:nvSpPr>
        <p:spPr>
          <a:xfrm>
            <a:off x="1291473" y="2346282"/>
            <a:ext cx="10548594" cy="3249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Lúc ở nhà, mẹ cũng là cô giáo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Khi đến trường, cô giáo như mẹ hiền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Cô và mẹ là hai cô giáo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Mẹ và cô, ấy hai mẹ hiền.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526939-A8AB-977B-EB51-96C0E5E01755}"/>
              </a:ext>
            </a:extLst>
          </p:cNvPr>
          <p:cNvSpPr txBox="1"/>
          <p:nvPr/>
        </p:nvSpPr>
        <p:spPr>
          <a:xfrm>
            <a:off x="7411041" y="5595698"/>
            <a:ext cx="3024432" cy="681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PHẠM TUYÊN</a:t>
            </a:r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EC77BAD0-244A-9691-6E47-EBE5B7E58F56}"/>
              </a:ext>
            </a:extLst>
          </p:cNvPr>
          <p:cNvSpPr/>
          <p:nvPr/>
        </p:nvSpPr>
        <p:spPr>
          <a:xfrm>
            <a:off x="699885" y="1181464"/>
            <a:ext cx="1183176" cy="1183176"/>
          </a:xfrm>
          <a:custGeom>
            <a:avLst/>
            <a:gdLst/>
            <a:ahLst/>
            <a:cxnLst/>
            <a:rect l="l" t="t" r="r" b="b"/>
            <a:pathLst>
              <a:path w="8824556" h="8824556">
                <a:moveTo>
                  <a:pt x="0" y="0"/>
                </a:moveTo>
                <a:lnTo>
                  <a:pt x="8824556" y="0"/>
                </a:lnTo>
                <a:lnTo>
                  <a:pt x="8824556" y="8824556"/>
                </a:lnTo>
                <a:lnTo>
                  <a:pt x="0" y="88245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94D5714-CF6F-CE89-5E6A-82A83F23351A}"/>
              </a:ext>
            </a:extLst>
          </p:cNvPr>
          <p:cNvSpPr/>
          <p:nvPr/>
        </p:nvSpPr>
        <p:spPr>
          <a:xfrm>
            <a:off x="2089763" y="581282"/>
            <a:ext cx="8204307" cy="790490"/>
          </a:xfrm>
          <a:custGeom>
            <a:avLst/>
            <a:gdLst>
              <a:gd name="csX0" fmla="*/ 0 w 8204307"/>
              <a:gd name="csY0" fmla="*/ 0 h 790490"/>
              <a:gd name="csX1" fmla="*/ 0 w 8204307"/>
              <a:gd name="csY1" fmla="*/ 0 h 790490"/>
              <a:gd name="csX2" fmla="*/ 8204307 w 8204307"/>
              <a:gd name="csY2" fmla="*/ 0 h 790490"/>
              <a:gd name="csX3" fmla="*/ 8204307 w 8204307"/>
              <a:gd name="csY3" fmla="*/ 0 h 790490"/>
              <a:gd name="csX4" fmla="*/ 8204307 w 8204307"/>
              <a:gd name="csY4" fmla="*/ 790490 h 790490"/>
              <a:gd name="csX5" fmla="*/ 8204307 w 8204307"/>
              <a:gd name="csY5" fmla="*/ 790490 h 790490"/>
              <a:gd name="csX6" fmla="*/ 0 w 8204307"/>
              <a:gd name="csY6" fmla="*/ 790490 h 790490"/>
              <a:gd name="csX7" fmla="*/ 0 w 8204307"/>
              <a:gd name="csY7" fmla="*/ 790490 h 790490"/>
              <a:gd name="csX8" fmla="*/ 0 w 8204307"/>
              <a:gd name="csY8" fmla="*/ 0 h 79049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8204307" h="790490" fill="none" extrusionOk="0">
                <a:moveTo>
                  <a:pt x="0" y="0"/>
                </a:moveTo>
                <a:lnTo>
                  <a:pt x="0" y="0"/>
                </a:lnTo>
                <a:cubicBezTo>
                  <a:pt x="2096392" y="-168108"/>
                  <a:pt x="4114610" y="-144082"/>
                  <a:pt x="8204307" y="0"/>
                </a:cubicBezTo>
                <a:lnTo>
                  <a:pt x="8204307" y="0"/>
                </a:lnTo>
                <a:cubicBezTo>
                  <a:pt x="8217289" y="284575"/>
                  <a:pt x="8244183" y="683890"/>
                  <a:pt x="8204307" y="790490"/>
                </a:cubicBezTo>
                <a:lnTo>
                  <a:pt x="8204307" y="790490"/>
                </a:lnTo>
                <a:cubicBezTo>
                  <a:pt x="6781583" y="751099"/>
                  <a:pt x="2862117" y="809569"/>
                  <a:pt x="0" y="790490"/>
                </a:cubicBezTo>
                <a:lnTo>
                  <a:pt x="0" y="790490"/>
                </a:lnTo>
                <a:cubicBezTo>
                  <a:pt x="-20791" y="634135"/>
                  <a:pt x="-59637" y="381307"/>
                  <a:pt x="0" y="0"/>
                </a:cubicBezTo>
                <a:close/>
              </a:path>
              <a:path w="8204307" h="790490" stroke="0" extrusionOk="0">
                <a:moveTo>
                  <a:pt x="0" y="0"/>
                </a:moveTo>
                <a:lnTo>
                  <a:pt x="0" y="0"/>
                </a:lnTo>
                <a:cubicBezTo>
                  <a:pt x="1545333" y="89989"/>
                  <a:pt x="7179099" y="115955"/>
                  <a:pt x="8204307" y="0"/>
                </a:cubicBezTo>
                <a:lnTo>
                  <a:pt x="8204307" y="0"/>
                </a:lnTo>
                <a:cubicBezTo>
                  <a:pt x="8204420" y="228546"/>
                  <a:pt x="8231196" y="422152"/>
                  <a:pt x="8204307" y="790490"/>
                </a:cubicBezTo>
                <a:lnTo>
                  <a:pt x="8204307" y="790490"/>
                </a:lnTo>
                <a:cubicBezTo>
                  <a:pt x="6763764" y="824233"/>
                  <a:pt x="1656877" y="797689"/>
                  <a:pt x="0" y="790490"/>
                </a:cubicBezTo>
                <a:lnTo>
                  <a:pt x="0" y="790490"/>
                </a:lnTo>
                <a:cubicBezTo>
                  <a:pt x="55159" y="523109"/>
                  <a:pt x="-4565" y="255845"/>
                  <a:pt x="0" y="0"/>
                </a:cubicBezTo>
                <a:close/>
              </a:path>
            </a:pathLst>
          </a:custGeom>
          <a:solidFill>
            <a:srgbClr val="FFF1C9"/>
          </a:solidFill>
          <a:ln w="28575">
            <a:solidFill>
              <a:srgbClr val="74A336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Lắng</a:t>
            </a:r>
            <a:r>
              <a:rPr lang="en-US" sz="40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nghe</a:t>
            </a:r>
            <a:r>
              <a:rPr lang="en-US" sz="40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cô</a:t>
            </a:r>
            <a:r>
              <a:rPr lang="en-US" sz="40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đọc</a:t>
            </a:r>
            <a:r>
              <a:rPr lang="en-US" sz="40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để</a:t>
            </a:r>
            <a:r>
              <a:rPr lang="en-US" sz="40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soát</a:t>
            </a:r>
            <a:r>
              <a:rPr lang="en-US" sz="40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lỗi</a:t>
            </a:r>
            <a:endParaRPr lang="vi-VN" sz="40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85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6D79A2-1AB5-9CDD-976D-9D41B86257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E9B2F6-D4C9-7CF2-AA2B-51A3FB1EF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8604" y="1388677"/>
            <a:ext cx="6889077" cy="448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11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FECAA62-F522-1D74-E2A0-587C62B72E35}"/>
              </a:ext>
            </a:extLst>
          </p:cNvPr>
          <p:cNvSpPr txBox="1"/>
          <p:nvPr/>
        </p:nvSpPr>
        <p:spPr>
          <a:xfrm>
            <a:off x="1374887" y="839032"/>
            <a:ext cx="10817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C363B6"/>
                </a:solidFill>
                <a:latin typeface="UTM Avo" panose="02040603050506020204" pitchFamily="18" charset="0"/>
              </a:rPr>
              <a:t>Viết vào vở: </a:t>
            </a:r>
            <a:r>
              <a:rPr lang="en-US" sz="4000">
                <a:solidFill>
                  <a:schemeClr val="bg2">
                    <a:lumMod val="10000"/>
                  </a:schemeClr>
                </a:solidFill>
                <a:latin typeface="UTM Avo" panose="02040603050506020204" pitchFamily="18" charset="0"/>
              </a:rPr>
              <a:t>Bạn Trung mang gì đi học?</a:t>
            </a:r>
          </a:p>
        </p:txBody>
      </p:sp>
      <p:pic>
        <p:nvPicPr>
          <p:cNvPr id="4" name="Đồ họa 275">
            <a:extLst>
              <a:ext uri="{FF2B5EF4-FFF2-40B4-BE49-F238E27FC236}">
                <a16:creationId xmlns:a16="http://schemas.microsoft.com/office/drawing/2014/main" id="{B624C143-376B-71C4-4CCB-587E227E2C6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89062" y="422968"/>
            <a:ext cx="885825" cy="1123950"/>
          </a:xfrm>
          <a:prstGeom prst="rect">
            <a:avLst/>
          </a:prstGeom>
        </p:spPr>
      </p:pic>
      <p:pic>
        <p:nvPicPr>
          <p:cNvPr id="5" name="Picture 19" descr="FIB_BG__background-image">
            <a:extLst>
              <a:ext uri="{FF2B5EF4-FFF2-40B4-BE49-F238E27FC236}">
                <a16:creationId xmlns:a16="http://schemas.microsoft.com/office/drawing/2014/main" id="{8440CCF5-29E2-6422-1DB8-1F35EC3542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4" t="14182" r="2995" b="3928"/>
          <a:stretch>
            <a:fillRect/>
          </a:stretch>
        </p:blipFill>
        <p:spPr bwMode="auto">
          <a:xfrm>
            <a:off x="805041" y="1795347"/>
            <a:ext cx="7837154" cy="421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FC8E1DC-6052-BFAC-ADE6-40207E324A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2130" y="1795347"/>
            <a:ext cx="3462828" cy="331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19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artoon of a child writing on a book&#10;&#10;AI-generated content may be incorrect.">
            <a:extLst>
              <a:ext uri="{FF2B5EF4-FFF2-40B4-BE49-F238E27FC236}">
                <a16:creationId xmlns:a16="http://schemas.microsoft.com/office/drawing/2014/main" id="{8B6A207E-0DFC-F842-3C59-0E3CCCF592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611613"/>
            <a:ext cx="5470189" cy="563477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5E3DABE-32F6-C74F-7963-476818EE3687}"/>
              </a:ext>
            </a:extLst>
          </p:cNvPr>
          <p:cNvSpPr/>
          <p:nvPr/>
        </p:nvSpPr>
        <p:spPr>
          <a:xfrm>
            <a:off x="5884432" y="1343830"/>
            <a:ext cx="5658208" cy="3389534"/>
          </a:xfrm>
          <a:custGeom>
            <a:avLst/>
            <a:gdLst>
              <a:gd name="csX0" fmla="*/ 0 w 5658208"/>
              <a:gd name="csY0" fmla="*/ 0 h 3389534"/>
              <a:gd name="csX1" fmla="*/ 0 w 5658208"/>
              <a:gd name="csY1" fmla="*/ 0 h 3389534"/>
              <a:gd name="csX2" fmla="*/ 5658208 w 5658208"/>
              <a:gd name="csY2" fmla="*/ 0 h 3389534"/>
              <a:gd name="csX3" fmla="*/ 5658208 w 5658208"/>
              <a:gd name="csY3" fmla="*/ 0 h 3389534"/>
              <a:gd name="csX4" fmla="*/ 5658208 w 5658208"/>
              <a:gd name="csY4" fmla="*/ 3389534 h 3389534"/>
              <a:gd name="csX5" fmla="*/ 5658208 w 5658208"/>
              <a:gd name="csY5" fmla="*/ 3389534 h 3389534"/>
              <a:gd name="csX6" fmla="*/ 0 w 5658208"/>
              <a:gd name="csY6" fmla="*/ 3389534 h 3389534"/>
              <a:gd name="csX7" fmla="*/ 0 w 5658208"/>
              <a:gd name="csY7" fmla="*/ 3389534 h 3389534"/>
              <a:gd name="csX8" fmla="*/ 0 w 5658208"/>
              <a:gd name="csY8" fmla="*/ 0 h 338953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5658208" h="3389534" fill="none" extrusionOk="0">
                <a:moveTo>
                  <a:pt x="0" y="0"/>
                </a:moveTo>
                <a:lnTo>
                  <a:pt x="0" y="0"/>
                </a:lnTo>
                <a:cubicBezTo>
                  <a:pt x="1837953" y="-168108"/>
                  <a:pt x="3833197" y="-144082"/>
                  <a:pt x="5658208" y="0"/>
                </a:cubicBezTo>
                <a:lnTo>
                  <a:pt x="5658208" y="0"/>
                </a:lnTo>
                <a:cubicBezTo>
                  <a:pt x="5694620" y="1378083"/>
                  <a:pt x="5789927" y="1868084"/>
                  <a:pt x="5658208" y="3389534"/>
                </a:cubicBezTo>
                <a:lnTo>
                  <a:pt x="5658208" y="3389534"/>
                </a:lnTo>
                <a:cubicBezTo>
                  <a:pt x="4196051" y="3350143"/>
                  <a:pt x="823836" y="3408613"/>
                  <a:pt x="0" y="3389534"/>
                </a:cubicBezTo>
                <a:lnTo>
                  <a:pt x="0" y="3389534"/>
                </a:lnTo>
                <a:cubicBezTo>
                  <a:pt x="-152431" y="2638060"/>
                  <a:pt x="147306" y="1307390"/>
                  <a:pt x="0" y="0"/>
                </a:cubicBezTo>
                <a:close/>
              </a:path>
              <a:path w="5658208" h="3389534" stroke="0" extrusionOk="0">
                <a:moveTo>
                  <a:pt x="0" y="0"/>
                </a:moveTo>
                <a:lnTo>
                  <a:pt x="0" y="0"/>
                </a:lnTo>
                <a:cubicBezTo>
                  <a:pt x="1019136" y="89989"/>
                  <a:pt x="4649718" y="115955"/>
                  <a:pt x="5658208" y="0"/>
                </a:cubicBezTo>
                <a:lnTo>
                  <a:pt x="5658208" y="0"/>
                </a:lnTo>
                <a:cubicBezTo>
                  <a:pt x="5554316" y="890882"/>
                  <a:pt x="5789479" y="2938553"/>
                  <a:pt x="5658208" y="3389534"/>
                </a:cubicBezTo>
                <a:lnTo>
                  <a:pt x="5658208" y="3389534"/>
                </a:lnTo>
                <a:cubicBezTo>
                  <a:pt x="3476044" y="3423277"/>
                  <a:pt x="1869627" y="3396733"/>
                  <a:pt x="0" y="3389534"/>
                </a:cubicBezTo>
                <a:lnTo>
                  <a:pt x="0" y="3389534"/>
                </a:lnTo>
                <a:cubicBezTo>
                  <a:pt x="-62854" y="1952323"/>
                  <a:pt x="89662" y="1019044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1BA9D4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tx1"/>
                </a:solidFill>
                <a:latin typeface="UTM Avo" panose="02040603050506020204" pitchFamily="18" charset="0"/>
              </a:rPr>
              <a:t>Em hãy suy nghĩ và làm bài cá nhân vào vở Luyện viết nhé!</a:t>
            </a:r>
            <a:endParaRPr lang="vi-VN" sz="480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20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AA38D6-066E-717D-F542-7C89A52792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3" name="Picture 19" descr="FIB_BG__background-image">
            <a:extLst>
              <a:ext uri="{FF2B5EF4-FFF2-40B4-BE49-F238E27FC236}">
                <a16:creationId xmlns:a16="http://schemas.microsoft.com/office/drawing/2014/main" id="{C9EE5873-BB54-746A-7237-9221CB9D48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4" t="14182" r="2995" b="3928"/>
          <a:stretch>
            <a:fillRect/>
          </a:stretch>
        </p:blipFill>
        <p:spPr bwMode="auto">
          <a:xfrm>
            <a:off x="1568068" y="984943"/>
            <a:ext cx="9556595" cy="513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18">
            <a:extLst>
              <a:ext uri="{FF2B5EF4-FFF2-40B4-BE49-F238E27FC236}">
                <a16:creationId xmlns:a16="http://schemas.microsoft.com/office/drawing/2014/main" id="{50B21B3E-9A27-7A78-A8E7-BD810B14B8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35175" y="-6180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9C3FF16-061D-8E91-1D4D-32C219046D0D}"/>
              </a:ext>
            </a:extLst>
          </p:cNvPr>
          <p:cNvSpPr txBox="1"/>
          <p:nvPr/>
        </p:nvSpPr>
        <p:spPr>
          <a:xfrm>
            <a:off x="1374887" y="422968"/>
            <a:ext cx="10817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C363B6"/>
                </a:solidFill>
                <a:latin typeface="UTM Avo" panose="02040603050506020204" pitchFamily="18" charset="0"/>
              </a:rPr>
              <a:t>Viết vào vở: </a:t>
            </a:r>
            <a:r>
              <a:rPr lang="en-US" sz="4000">
                <a:solidFill>
                  <a:schemeClr val="bg2">
                    <a:lumMod val="10000"/>
                  </a:schemeClr>
                </a:solidFill>
                <a:latin typeface="UTM Avo" panose="02040603050506020204" pitchFamily="18" charset="0"/>
              </a:rPr>
              <a:t>Bạn Trung mang gì đi học?</a:t>
            </a:r>
          </a:p>
        </p:txBody>
      </p:sp>
      <p:pic>
        <p:nvPicPr>
          <p:cNvPr id="18" name="Đồ họa 275">
            <a:extLst>
              <a:ext uri="{FF2B5EF4-FFF2-40B4-BE49-F238E27FC236}">
                <a16:creationId xmlns:a16="http://schemas.microsoft.com/office/drawing/2014/main" id="{8AC357AF-E696-0E14-0AB5-9739A59F0AA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9062" y="422968"/>
            <a:ext cx="885825" cy="112395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7D124DE-E60E-B48F-E552-DA60D1775FFB}"/>
              </a:ext>
            </a:extLst>
          </p:cNvPr>
          <p:cNvSpPr txBox="1"/>
          <p:nvPr/>
        </p:nvSpPr>
        <p:spPr>
          <a:xfrm>
            <a:off x="5266664" y="2844223"/>
            <a:ext cx="2015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latin typeface="UTM Avo" panose="02040603050506020204" pitchFamily="18" charset="0"/>
              </a:rPr>
              <a:t>thước</a:t>
            </a:r>
            <a:r>
              <a:rPr lang="en-US" sz="32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UTM Avo" panose="02040603050506020204" pitchFamily="18" charset="0"/>
              </a:rPr>
              <a:t>kẻ</a:t>
            </a:r>
            <a:endParaRPr lang="en-US" sz="32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2B8F5B-7BE9-CB5F-B233-D4BF65015281}"/>
              </a:ext>
            </a:extLst>
          </p:cNvPr>
          <p:cNvSpPr txBox="1"/>
          <p:nvPr/>
        </p:nvSpPr>
        <p:spPr>
          <a:xfrm>
            <a:off x="8574858" y="2844224"/>
            <a:ext cx="2230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C00000"/>
                </a:solidFill>
                <a:latin typeface="UTM Avo" panose="02040603050506020204" pitchFamily="18" charset="0"/>
              </a:rPr>
              <a:t>cặp sách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EF4981-E241-30D4-2BE8-69A598ACD91C}"/>
              </a:ext>
            </a:extLst>
          </p:cNvPr>
          <p:cNvSpPr txBox="1"/>
          <p:nvPr/>
        </p:nvSpPr>
        <p:spPr>
          <a:xfrm>
            <a:off x="2339975" y="5427590"/>
            <a:ext cx="1431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C00000"/>
                </a:solidFill>
                <a:latin typeface="UTM Avo" panose="02040603050506020204" pitchFamily="18" charset="0"/>
              </a:rPr>
              <a:t>kẹo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D99434F-5CFC-9195-A8B4-8DC3E5BF812B}"/>
              </a:ext>
            </a:extLst>
          </p:cNvPr>
          <p:cNvSpPr txBox="1"/>
          <p:nvPr/>
        </p:nvSpPr>
        <p:spPr>
          <a:xfrm>
            <a:off x="5748531" y="5461043"/>
            <a:ext cx="1431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C00000"/>
                </a:solidFill>
                <a:latin typeface="UTM Avo" panose="02040603050506020204" pitchFamily="18" charset="0"/>
              </a:rPr>
              <a:t>kéo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384B0A-FEE7-2529-BD52-44DA84829CB6}"/>
              </a:ext>
            </a:extLst>
          </p:cNvPr>
          <p:cNvSpPr txBox="1"/>
          <p:nvPr/>
        </p:nvSpPr>
        <p:spPr>
          <a:xfrm>
            <a:off x="8436610" y="5461042"/>
            <a:ext cx="2507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C00000"/>
                </a:solidFill>
                <a:latin typeface="UTM Avo" panose="02040603050506020204" pitchFamily="18" charset="0"/>
              </a:rPr>
              <a:t>cánh cam</a:t>
            </a:r>
          </a:p>
        </p:txBody>
      </p:sp>
    </p:spTree>
    <p:extLst>
      <p:ext uri="{BB962C8B-B14F-4D97-AF65-F5344CB8AC3E}">
        <p14:creationId xmlns:p14="http://schemas.microsoft.com/office/powerpoint/2010/main" val="88867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9" descr="FIB_BG__background-image">
            <a:extLst>
              <a:ext uri="{FF2B5EF4-FFF2-40B4-BE49-F238E27FC236}">
                <a16:creationId xmlns:a16="http://schemas.microsoft.com/office/drawing/2014/main" id="{79D8114F-0FC9-3D25-6D05-75F992B92D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4" t="14182" r="2995" b="3928"/>
          <a:stretch>
            <a:fillRect/>
          </a:stretch>
        </p:blipFill>
        <p:spPr bwMode="auto">
          <a:xfrm>
            <a:off x="1317702" y="1246200"/>
            <a:ext cx="9556595" cy="513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610CCC-79D5-E292-65A7-D9A36FE68903}"/>
              </a:ext>
            </a:extLst>
          </p:cNvPr>
          <p:cNvSpPr txBox="1"/>
          <p:nvPr/>
        </p:nvSpPr>
        <p:spPr>
          <a:xfrm>
            <a:off x="5016298" y="3105480"/>
            <a:ext cx="2015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latin typeface="UTM Avo" panose="02040603050506020204" pitchFamily="18" charset="0"/>
              </a:rPr>
              <a:t>thước</a:t>
            </a:r>
            <a:r>
              <a:rPr lang="en-US" sz="32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UTM Avo" panose="02040603050506020204" pitchFamily="18" charset="0"/>
              </a:rPr>
              <a:t>kẻ</a:t>
            </a:r>
            <a:endParaRPr lang="en-US" sz="32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D5E033-18CD-3522-6E29-60C1D12D1328}"/>
              </a:ext>
            </a:extLst>
          </p:cNvPr>
          <p:cNvSpPr txBox="1"/>
          <p:nvPr/>
        </p:nvSpPr>
        <p:spPr>
          <a:xfrm>
            <a:off x="8324492" y="3105481"/>
            <a:ext cx="2230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latin typeface="UTM Avo" panose="02040603050506020204" pitchFamily="18" charset="0"/>
              </a:rPr>
              <a:t>cặp</a:t>
            </a:r>
            <a:r>
              <a:rPr lang="en-US" sz="32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UTM Avo" panose="02040603050506020204" pitchFamily="18" charset="0"/>
              </a:rPr>
              <a:t>sách</a:t>
            </a:r>
            <a:endParaRPr lang="en-US" sz="32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1033D6-B338-9D47-DCE1-C413C73FFD51}"/>
              </a:ext>
            </a:extLst>
          </p:cNvPr>
          <p:cNvSpPr txBox="1"/>
          <p:nvPr/>
        </p:nvSpPr>
        <p:spPr>
          <a:xfrm>
            <a:off x="2089609" y="5688847"/>
            <a:ext cx="1431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C00000"/>
                </a:solidFill>
                <a:latin typeface="UTM Avo" panose="02040603050506020204" pitchFamily="18" charset="0"/>
              </a:rPr>
              <a:t>kẹo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3EE254-AD0F-FEB4-87AA-3EE21D0757D8}"/>
              </a:ext>
            </a:extLst>
          </p:cNvPr>
          <p:cNvSpPr txBox="1"/>
          <p:nvPr/>
        </p:nvSpPr>
        <p:spPr>
          <a:xfrm>
            <a:off x="5498165" y="5722300"/>
            <a:ext cx="1431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C00000"/>
                </a:solidFill>
                <a:latin typeface="UTM Avo" panose="02040603050506020204" pitchFamily="18" charset="0"/>
              </a:rPr>
              <a:t>kéo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270196-9E2A-DB9C-FAB4-E29506A909F7}"/>
              </a:ext>
            </a:extLst>
          </p:cNvPr>
          <p:cNvSpPr txBox="1"/>
          <p:nvPr/>
        </p:nvSpPr>
        <p:spPr>
          <a:xfrm>
            <a:off x="8186244" y="5722299"/>
            <a:ext cx="2507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latin typeface="UTM Avo" panose="02040603050506020204" pitchFamily="18" charset="0"/>
              </a:rPr>
              <a:t>cánh</a:t>
            </a:r>
            <a:r>
              <a:rPr lang="en-US" sz="3200" dirty="0">
                <a:solidFill>
                  <a:srgbClr val="C00000"/>
                </a:solidFill>
                <a:latin typeface="UTM Avo" panose="02040603050506020204" pitchFamily="18" charset="0"/>
              </a:rPr>
              <a:t> cam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16E5BE3-2888-8561-CA68-8EAF1057D066}"/>
              </a:ext>
            </a:extLst>
          </p:cNvPr>
          <p:cNvSpPr/>
          <p:nvPr/>
        </p:nvSpPr>
        <p:spPr>
          <a:xfrm>
            <a:off x="2408665" y="646771"/>
            <a:ext cx="6844242" cy="702526"/>
          </a:xfrm>
          <a:custGeom>
            <a:avLst/>
            <a:gdLst>
              <a:gd name="csX0" fmla="*/ 0 w 6844242"/>
              <a:gd name="csY0" fmla="*/ 0 h 702526"/>
              <a:gd name="csX1" fmla="*/ 0 w 6844242"/>
              <a:gd name="csY1" fmla="*/ 0 h 702526"/>
              <a:gd name="csX2" fmla="*/ 6844242 w 6844242"/>
              <a:gd name="csY2" fmla="*/ 0 h 702526"/>
              <a:gd name="csX3" fmla="*/ 6844242 w 6844242"/>
              <a:gd name="csY3" fmla="*/ 0 h 702526"/>
              <a:gd name="csX4" fmla="*/ 6844242 w 6844242"/>
              <a:gd name="csY4" fmla="*/ 702526 h 702526"/>
              <a:gd name="csX5" fmla="*/ 6844242 w 6844242"/>
              <a:gd name="csY5" fmla="*/ 702526 h 702526"/>
              <a:gd name="csX6" fmla="*/ 0 w 6844242"/>
              <a:gd name="csY6" fmla="*/ 702526 h 702526"/>
              <a:gd name="csX7" fmla="*/ 0 w 6844242"/>
              <a:gd name="csY7" fmla="*/ 702526 h 702526"/>
              <a:gd name="csX8" fmla="*/ 0 w 6844242"/>
              <a:gd name="csY8" fmla="*/ 0 h 70252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6844242" h="702526" fill="none" extrusionOk="0">
                <a:moveTo>
                  <a:pt x="0" y="0"/>
                </a:moveTo>
                <a:lnTo>
                  <a:pt x="0" y="0"/>
                </a:lnTo>
                <a:cubicBezTo>
                  <a:pt x="1609029" y="-168108"/>
                  <a:pt x="4256809" y="-144082"/>
                  <a:pt x="6844242" y="0"/>
                </a:cubicBezTo>
                <a:lnTo>
                  <a:pt x="6844242" y="0"/>
                </a:lnTo>
                <a:cubicBezTo>
                  <a:pt x="6811783" y="179690"/>
                  <a:pt x="6827075" y="363522"/>
                  <a:pt x="6844242" y="702526"/>
                </a:cubicBezTo>
                <a:lnTo>
                  <a:pt x="6844242" y="702526"/>
                </a:lnTo>
                <a:cubicBezTo>
                  <a:pt x="5895343" y="663135"/>
                  <a:pt x="3009498" y="721605"/>
                  <a:pt x="0" y="702526"/>
                </a:cubicBezTo>
                <a:lnTo>
                  <a:pt x="0" y="702526"/>
                </a:lnTo>
                <a:cubicBezTo>
                  <a:pt x="58981" y="466430"/>
                  <a:pt x="-57852" y="287903"/>
                  <a:pt x="0" y="0"/>
                </a:cubicBezTo>
                <a:close/>
              </a:path>
              <a:path w="6844242" h="702526" stroke="0" extrusionOk="0">
                <a:moveTo>
                  <a:pt x="0" y="0"/>
                </a:moveTo>
                <a:lnTo>
                  <a:pt x="0" y="0"/>
                </a:lnTo>
                <a:cubicBezTo>
                  <a:pt x="1089076" y="89989"/>
                  <a:pt x="5989024" y="115955"/>
                  <a:pt x="6844242" y="0"/>
                </a:cubicBezTo>
                <a:lnTo>
                  <a:pt x="6844242" y="0"/>
                </a:lnTo>
                <a:cubicBezTo>
                  <a:pt x="6783754" y="326727"/>
                  <a:pt x="6902219" y="555045"/>
                  <a:pt x="6844242" y="702526"/>
                </a:cubicBezTo>
                <a:lnTo>
                  <a:pt x="6844242" y="702526"/>
                </a:lnTo>
                <a:cubicBezTo>
                  <a:pt x="4295847" y="736269"/>
                  <a:pt x="3417617" y="709725"/>
                  <a:pt x="0" y="702526"/>
                </a:cubicBezTo>
                <a:lnTo>
                  <a:pt x="0" y="702526"/>
                </a:lnTo>
                <a:cubicBezTo>
                  <a:pt x="57518" y="521049"/>
                  <a:pt x="35978" y="155814"/>
                  <a:pt x="0" y="0"/>
                </a:cubicBezTo>
                <a:close/>
              </a:path>
            </a:pathLst>
          </a:custGeom>
          <a:solidFill>
            <a:srgbClr val="FFF1C9"/>
          </a:solidFill>
          <a:ln w="28575">
            <a:solidFill>
              <a:srgbClr val="74A336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UTM Avo" panose="02040603050506020204" pitchFamily="18" charset="0"/>
              </a:rPr>
              <a:t>Những</a:t>
            </a:r>
            <a:r>
              <a:rPr lang="en-US" sz="36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UTM Avo" panose="02040603050506020204" pitchFamily="18" charset="0"/>
              </a:rPr>
              <a:t>chữ</a:t>
            </a:r>
            <a:r>
              <a:rPr lang="en-US" sz="36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UTM Avo" panose="02040603050506020204" pitchFamily="18" charset="0"/>
              </a:rPr>
              <a:t>nào</a:t>
            </a:r>
            <a:r>
              <a:rPr lang="en-US" sz="36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UTM Avo" panose="02040603050506020204" pitchFamily="18" charset="0"/>
              </a:rPr>
              <a:t>bắt</a:t>
            </a:r>
            <a:r>
              <a:rPr lang="en-US" sz="36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UTM Avo" panose="02040603050506020204" pitchFamily="18" charset="0"/>
              </a:rPr>
              <a:t>đầu</a:t>
            </a:r>
            <a:r>
              <a:rPr lang="en-US" sz="36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UTM Avo" panose="02040603050506020204" pitchFamily="18" charset="0"/>
              </a:rPr>
              <a:t>từ</a:t>
            </a:r>
            <a:r>
              <a:rPr lang="en-US" sz="36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>
                <a:solidFill>
                  <a:srgbClr val="C00000"/>
                </a:solidFill>
                <a:latin typeface="UTM Avo" panose="02040603050506020204" pitchFamily="18" charset="0"/>
              </a:rPr>
              <a:t>c</a:t>
            </a:r>
            <a:endParaRPr lang="vi-VN" sz="36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423D9A-B18A-EA15-97CE-79EAE70086D0}"/>
              </a:ext>
            </a:extLst>
          </p:cNvPr>
          <p:cNvSpPr txBox="1"/>
          <p:nvPr/>
        </p:nvSpPr>
        <p:spPr>
          <a:xfrm>
            <a:off x="8324490" y="3088952"/>
            <a:ext cx="2230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highlight>
                  <a:srgbClr val="FFFF00"/>
                </a:highlight>
                <a:latin typeface="UTM Avo" panose="02040603050506020204" pitchFamily="18" charset="0"/>
              </a:rPr>
              <a:t>c</a:t>
            </a:r>
            <a:r>
              <a:rPr lang="en-US" sz="3200" dirty="0" err="1">
                <a:solidFill>
                  <a:srgbClr val="C00000"/>
                </a:solidFill>
                <a:latin typeface="UTM Avo" panose="02040603050506020204" pitchFamily="18" charset="0"/>
              </a:rPr>
              <a:t>ặp</a:t>
            </a:r>
            <a:r>
              <a:rPr lang="en-US" sz="32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UTM Avo" panose="02040603050506020204" pitchFamily="18" charset="0"/>
              </a:rPr>
              <a:t>sách</a:t>
            </a:r>
            <a:endParaRPr lang="en-US" sz="32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FA5AE8-B717-543F-B038-A0832A640AC5}"/>
              </a:ext>
            </a:extLst>
          </p:cNvPr>
          <p:cNvSpPr txBox="1"/>
          <p:nvPr/>
        </p:nvSpPr>
        <p:spPr>
          <a:xfrm>
            <a:off x="8186242" y="5722299"/>
            <a:ext cx="2507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highlight>
                  <a:srgbClr val="FFFF00"/>
                </a:highlight>
                <a:latin typeface="UTM Avo" panose="02040603050506020204" pitchFamily="18" charset="0"/>
              </a:rPr>
              <a:t>c</a:t>
            </a:r>
            <a:r>
              <a:rPr lang="en-US" sz="3200" dirty="0" err="1">
                <a:solidFill>
                  <a:srgbClr val="C00000"/>
                </a:solidFill>
                <a:latin typeface="UTM Avo" panose="02040603050506020204" pitchFamily="18" charset="0"/>
              </a:rPr>
              <a:t>ánh</a:t>
            </a:r>
            <a:r>
              <a:rPr lang="en-US" sz="32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highlight>
                  <a:srgbClr val="FFFF00"/>
                </a:highlight>
                <a:latin typeface="UTM Avo" panose="02040603050506020204" pitchFamily="18" charset="0"/>
              </a:rPr>
              <a:t>c</a:t>
            </a:r>
            <a:r>
              <a:rPr lang="en-US" sz="3200" dirty="0">
                <a:solidFill>
                  <a:srgbClr val="C00000"/>
                </a:solidFill>
                <a:latin typeface="UTM Avo" panose="02040603050506020204" pitchFamily="18" charset="0"/>
              </a:rPr>
              <a:t>am</a:t>
            </a:r>
          </a:p>
        </p:txBody>
      </p:sp>
    </p:spTree>
    <p:extLst>
      <p:ext uri="{BB962C8B-B14F-4D97-AF65-F5344CB8AC3E}">
        <p14:creationId xmlns:p14="http://schemas.microsoft.com/office/powerpoint/2010/main" val="138692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 animBg="1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F7E773-D842-DFED-2DC4-2161C3D716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FIB_BG__background-image">
            <a:extLst>
              <a:ext uri="{FF2B5EF4-FFF2-40B4-BE49-F238E27FC236}">
                <a16:creationId xmlns:a16="http://schemas.microsoft.com/office/drawing/2014/main" id="{CC23F3B2-AC14-5F58-5E1B-9B3953FDAE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4" t="14182" r="2995" b="3928"/>
          <a:stretch>
            <a:fillRect/>
          </a:stretch>
        </p:blipFill>
        <p:spPr bwMode="auto">
          <a:xfrm>
            <a:off x="1539039" y="1275229"/>
            <a:ext cx="9556595" cy="513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F1B575-1BD5-6D88-C1D1-FBF30C6F7DE4}"/>
              </a:ext>
            </a:extLst>
          </p:cNvPr>
          <p:cNvSpPr txBox="1"/>
          <p:nvPr/>
        </p:nvSpPr>
        <p:spPr>
          <a:xfrm>
            <a:off x="5237635" y="3134509"/>
            <a:ext cx="2015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latin typeface="UTM Avo" panose="02040603050506020204" pitchFamily="18" charset="0"/>
              </a:rPr>
              <a:t>thước</a:t>
            </a:r>
            <a:r>
              <a:rPr lang="en-US" sz="32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UTM Avo" panose="02040603050506020204" pitchFamily="18" charset="0"/>
              </a:rPr>
              <a:t>kẻ</a:t>
            </a:r>
            <a:endParaRPr lang="en-US" sz="32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41793B-5D6C-2832-A479-A99A0F9DD2E4}"/>
              </a:ext>
            </a:extLst>
          </p:cNvPr>
          <p:cNvSpPr txBox="1"/>
          <p:nvPr/>
        </p:nvSpPr>
        <p:spPr>
          <a:xfrm>
            <a:off x="8545829" y="3134510"/>
            <a:ext cx="2230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C00000"/>
                </a:solidFill>
                <a:latin typeface="UTM Avo" panose="02040603050506020204" pitchFamily="18" charset="0"/>
              </a:rPr>
              <a:t>cặp sách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6E1ECB-2211-62C8-2F82-9CEAD15043C8}"/>
              </a:ext>
            </a:extLst>
          </p:cNvPr>
          <p:cNvSpPr txBox="1"/>
          <p:nvPr/>
        </p:nvSpPr>
        <p:spPr>
          <a:xfrm>
            <a:off x="2310946" y="5717876"/>
            <a:ext cx="1431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C00000"/>
                </a:solidFill>
                <a:latin typeface="UTM Avo" panose="02040603050506020204" pitchFamily="18" charset="0"/>
              </a:rPr>
              <a:t>kẹo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6388A3-505A-7646-BD2F-E840267C32EB}"/>
              </a:ext>
            </a:extLst>
          </p:cNvPr>
          <p:cNvSpPr txBox="1"/>
          <p:nvPr/>
        </p:nvSpPr>
        <p:spPr>
          <a:xfrm>
            <a:off x="5719502" y="5751329"/>
            <a:ext cx="1431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C00000"/>
                </a:solidFill>
                <a:latin typeface="UTM Avo" panose="02040603050506020204" pitchFamily="18" charset="0"/>
              </a:rPr>
              <a:t>kéo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C5915B-B43D-1089-9321-068D65C411E9}"/>
              </a:ext>
            </a:extLst>
          </p:cNvPr>
          <p:cNvSpPr txBox="1"/>
          <p:nvPr/>
        </p:nvSpPr>
        <p:spPr>
          <a:xfrm>
            <a:off x="8407581" y="5751328"/>
            <a:ext cx="2507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C00000"/>
                </a:solidFill>
                <a:latin typeface="UTM Avo" panose="02040603050506020204" pitchFamily="18" charset="0"/>
              </a:rPr>
              <a:t>cánh cam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766A57D-24D4-0113-E72F-90E3C43AF950}"/>
              </a:ext>
            </a:extLst>
          </p:cNvPr>
          <p:cNvSpPr/>
          <p:nvPr/>
        </p:nvSpPr>
        <p:spPr>
          <a:xfrm>
            <a:off x="2673879" y="561923"/>
            <a:ext cx="6844242" cy="702526"/>
          </a:xfrm>
          <a:custGeom>
            <a:avLst/>
            <a:gdLst>
              <a:gd name="csX0" fmla="*/ 0 w 6844242"/>
              <a:gd name="csY0" fmla="*/ 0 h 702526"/>
              <a:gd name="csX1" fmla="*/ 0 w 6844242"/>
              <a:gd name="csY1" fmla="*/ 0 h 702526"/>
              <a:gd name="csX2" fmla="*/ 6844242 w 6844242"/>
              <a:gd name="csY2" fmla="*/ 0 h 702526"/>
              <a:gd name="csX3" fmla="*/ 6844242 w 6844242"/>
              <a:gd name="csY3" fmla="*/ 0 h 702526"/>
              <a:gd name="csX4" fmla="*/ 6844242 w 6844242"/>
              <a:gd name="csY4" fmla="*/ 702526 h 702526"/>
              <a:gd name="csX5" fmla="*/ 6844242 w 6844242"/>
              <a:gd name="csY5" fmla="*/ 702526 h 702526"/>
              <a:gd name="csX6" fmla="*/ 0 w 6844242"/>
              <a:gd name="csY6" fmla="*/ 702526 h 702526"/>
              <a:gd name="csX7" fmla="*/ 0 w 6844242"/>
              <a:gd name="csY7" fmla="*/ 702526 h 702526"/>
              <a:gd name="csX8" fmla="*/ 0 w 6844242"/>
              <a:gd name="csY8" fmla="*/ 0 h 70252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6844242" h="702526" fill="none" extrusionOk="0">
                <a:moveTo>
                  <a:pt x="0" y="0"/>
                </a:moveTo>
                <a:lnTo>
                  <a:pt x="0" y="0"/>
                </a:lnTo>
                <a:cubicBezTo>
                  <a:pt x="1609029" y="-168108"/>
                  <a:pt x="4256809" y="-144082"/>
                  <a:pt x="6844242" y="0"/>
                </a:cubicBezTo>
                <a:lnTo>
                  <a:pt x="6844242" y="0"/>
                </a:lnTo>
                <a:cubicBezTo>
                  <a:pt x="6811783" y="179690"/>
                  <a:pt x="6827075" y="363522"/>
                  <a:pt x="6844242" y="702526"/>
                </a:cubicBezTo>
                <a:lnTo>
                  <a:pt x="6844242" y="702526"/>
                </a:lnTo>
                <a:cubicBezTo>
                  <a:pt x="5895343" y="663135"/>
                  <a:pt x="3009498" y="721605"/>
                  <a:pt x="0" y="702526"/>
                </a:cubicBezTo>
                <a:lnTo>
                  <a:pt x="0" y="702526"/>
                </a:lnTo>
                <a:cubicBezTo>
                  <a:pt x="58981" y="466430"/>
                  <a:pt x="-57852" y="287903"/>
                  <a:pt x="0" y="0"/>
                </a:cubicBezTo>
                <a:close/>
              </a:path>
              <a:path w="6844242" h="702526" stroke="0" extrusionOk="0">
                <a:moveTo>
                  <a:pt x="0" y="0"/>
                </a:moveTo>
                <a:lnTo>
                  <a:pt x="0" y="0"/>
                </a:lnTo>
                <a:cubicBezTo>
                  <a:pt x="1089076" y="89989"/>
                  <a:pt x="5989024" y="115955"/>
                  <a:pt x="6844242" y="0"/>
                </a:cubicBezTo>
                <a:lnTo>
                  <a:pt x="6844242" y="0"/>
                </a:lnTo>
                <a:cubicBezTo>
                  <a:pt x="6783754" y="326727"/>
                  <a:pt x="6902219" y="555045"/>
                  <a:pt x="6844242" y="702526"/>
                </a:cubicBezTo>
                <a:lnTo>
                  <a:pt x="6844242" y="702526"/>
                </a:lnTo>
                <a:cubicBezTo>
                  <a:pt x="4295847" y="736269"/>
                  <a:pt x="3417617" y="709725"/>
                  <a:pt x="0" y="702526"/>
                </a:cubicBezTo>
                <a:lnTo>
                  <a:pt x="0" y="702526"/>
                </a:lnTo>
                <a:cubicBezTo>
                  <a:pt x="57518" y="521049"/>
                  <a:pt x="35978" y="155814"/>
                  <a:pt x="0" y="0"/>
                </a:cubicBezTo>
                <a:close/>
              </a:path>
            </a:pathLst>
          </a:custGeom>
          <a:solidFill>
            <a:srgbClr val="FFF1C9"/>
          </a:solidFill>
          <a:ln w="28575">
            <a:solidFill>
              <a:srgbClr val="74A336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UTM Avo" panose="02040603050506020204" pitchFamily="18" charset="0"/>
              </a:rPr>
              <a:t>Những</a:t>
            </a:r>
            <a:r>
              <a:rPr lang="en-US" sz="36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UTM Avo" panose="02040603050506020204" pitchFamily="18" charset="0"/>
              </a:rPr>
              <a:t>chữ</a:t>
            </a:r>
            <a:r>
              <a:rPr lang="en-US" sz="36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UTM Avo" panose="02040603050506020204" pitchFamily="18" charset="0"/>
              </a:rPr>
              <a:t>nào</a:t>
            </a:r>
            <a:r>
              <a:rPr lang="en-US" sz="36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UTM Avo" panose="02040603050506020204" pitchFamily="18" charset="0"/>
              </a:rPr>
              <a:t>bắt</a:t>
            </a:r>
            <a:r>
              <a:rPr lang="en-US" sz="36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UTM Avo" panose="02040603050506020204" pitchFamily="18" charset="0"/>
              </a:rPr>
              <a:t>đầu</a:t>
            </a:r>
            <a:r>
              <a:rPr lang="en-US" sz="36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UTM Avo" panose="02040603050506020204" pitchFamily="18" charset="0"/>
              </a:rPr>
              <a:t>từ</a:t>
            </a:r>
            <a:r>
              <a:rPr lang="en-US" sz="36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>
                <a:solidFill>
                  <a:srgbClr val="C00000"/>
                </a:solidFill>
                <a:latin typeface="UTM Avo" panose="02040603050506020204" pitchFamily="18" charset="0"/>
              </a:rPr>
              <a:t>k</a:t>
            </a:r>
            <a:endParaRPr lang="vi-VN" sz="36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2CB704-5A4A-B933-1755-FECB8A137D3D}"/>
              </a:ext>
            </a:extLst>
          </p:cNvPr>
          <p:cNvSpPr txBox="1"/>
          <p:nvPr/>
        </p:nvSpPr>
        <p:spPr>
          <a:xfrm>
            <a:off x="5206693" y="3136612"/>
            <a:ext cx="2015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latin typeface="UTM Avo" panose="02040603050506020204" pitchFamily="18" charset="0"/>
              </a:rPr>
              <a:t>thước</a:t>
            </a:r>
            <a:r>
              <a:rPr lang="en-US" sz="32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highlight>
                  <a:srgbClr val="FFFF00"/>
                </a:highlight>
                <a:latin typeface="UTM Avo" panose="02040603050506020204" pitchFamily="18" charset="0"/>
              </a:rPr>
              <a:t>k</a:t>
            </a:r>
            <a:r>
              <a:rPr lang="en-US" sz="3200" dirty="0" err="1">
                <a:solidFill>
                  <a:srgbClr val="C00000"/>
                </a:solidFill>
                <a:latin typeface="UTM Avo" panose="02040603050506020204" pitchFamily="18" charset="0"/>
              </a:rPr>
              <a:t>ẻ</a:t>
            </a:r>
            <a:endParaRPr lang="en-US" sz="32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1FB81F-182A-DB87-6C3A-280EF39DFE28}"/>
              </a:ext>
            </a:extLst>
          </p:cNvPr>
          <p:cNvSpPr txBox="1"/>
          <p:nvPr/>
        </p:nvSpPr>
        <p:spPr>
          <a:xfrm>
            <a:off x="2296432" y="5721610"/>
            <a:ext cx="1431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highlight>
                  <a:srgbClr val="FFFF00"/>
                </a:highlight>
                <a:latin typeface="UTM Avo" panose="02040603050506020204" pitchFamily="18" charset="0"/>
              </a:rPr>
              <a:t>k</a:t>
            </a:r>
            <a:r>
              <a:rPr lang="en-US" sz="3200" dirty="0" err="1">
                <a:solidFill>
                  <a:srgbClr val="C00000"/>
                </a:solidFill>
                <a:latin typeface="UTM Avo" panose="02040603050506020204" pitchFamily="18" charset="0"/>
              </a:rPr>
              <a:t>ẹo</a:t>
            </a:r>
            <a:endParaRPr lang="en-US" sz="32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429AC9-98B6-75D7-79E0-BA5131374A40}"/>
              </a:ext>
            </a:extLst>
          </p:cNvPr>
          <p:cNvSpPr txBox="1"/>
          <p:nvPr/>
        </p:nvSpPr>
        <p:spPr>
          <a:xfrm>
            <a:off x="5675959" y="5717876"/>
            <a:ext cx="1431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highlight>
                  <a:srgbClr val="FFFF00"/>
                </a:highlight>
                <a:latin typeface="UTM Avo" panose="02040603050506020204" pitchFamily="18" charset="0"/>
              </a:rPr>
              <a:t>k</a:t>
            </a:r>
            <a:r>
              <a:rPr lang="en-US" sz="3200" dirty="0" err="1">
                <a:solidFill>
                  <a:srgbClr val="C00000"/>
                </a:solidFill>
                <a:latin typeface="UTM Avo" panose="02040603050506020204" pitchFamily="18" charset="0"/>
              </a:rPr>
              <a:t>éo</a:t>
            </a:r>
            <a:endParaRPr lang="en-US" sz="32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67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 animBg="1"/>
      <p:bldP spid="8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FB623A-F18F-C52A-91D0-D95F87A7A9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33DDBB-A0A4-9019-4C79-DDD72D1A7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18" y="1417706"/>
            <a:ext cx="6889077" cy="448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01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Đồ họa 2">
            <a:extLst>
              <a:ext uri="{FF2B5EF4-FFF2-40B4-BE49-F238E27FC236}">
                <a16:creationId xmlns:a16="http://schemas.microsoft.com/office/drawing/2014/main" id="{102D7028-9535-1EEA-3CD2-53FE2E858EE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16184" y="1064570"/>
            <a:ext cx="6594275" cy="542544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9100E00-514A-B9A3-15DF-248D3B0930F8}"/>
              </a:ext>
            </a:extLst>
          </p:cNvPr>
          <p:cNvSpPr/>
          <p:nvPr/>
        </p:nvSpPr>
        <p:spPr>
          <a:xfrm>
            <a:off x="6668429" y="1204331"/>
            <a:ext cx="4839628" cy="3836019"/>
          </a:xfrm>
          <a:custGeom>
            <a:avLst/>
            <a:gdLst>
              <a:gd name="csX0" fmla="*/ 0 w 4839628"/>
              <a:gd name="csY0" fmla="*/ 0 h 3836019"/>
              <a:gd name="csX1" fmla="*/ 0 w 4839628"/>
              <a:gd name="csY1" fmla="*/ 0 h 3836019"/>
              <a:gd name="csX2" fmla="*/ 4839628 w 4839628"/>
              <a:gd name="csY2" fmla="*/ 0 h 3836019"/>
              <a:gd name="csX3" fmla="*/ 4839628 w 4839628"/>
              <a:gd name="csY3" fmla="*/ 0 h 3836019"/>
              <a:gd name="csX4" fmla="*/ 4839628 w 4839628"/>
              <a:gd name="csY4" fmla="*/ 3836019 h 3836019"/>
              <a:gd name="csX5" fmla="*/ 4839628 w 4839628"/>
              <a:gd name="csY5" fmla="*/ 3836019 h 3836019"/>
              <a:gd name="csX6" fmla="*/ 0 w 4839628"/>
              <a:gd name="csY6" fmla="*/ 3836019 h 3836019"/>
              <a:gd name="csX7" fmla="*/ 0 w 4839628"/>
              <a:gd name="csY7" fmla="*/ 3836019 h 3836019"/>
              <a:gd name="csX8" fmla="*/ 0 w 4839628"/>
              <a:gd name="csY8" fmla="*/ 0 h 383601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4839628" h="3836019" fill="none" extrusionOk="0">
                <a:moveTo>
                  <a:pt x="0" y="0"/>
                </a:moveTo>
                <a:lnTo>
                  <a:pt x="0" y="0"/>
                </a:lnTo>
                <a:cubicBezTo>
                  <a:pt x="837430" y="-168108"/>
                  <a:pt x="3128240" y="-144082"/>
                  <a:pt x="4839628" y="0"/>
                </a:cubicBezTo>
                <a:lnTo>
                  <a:pt x="4839628" y="0"/>
                </a:lnTo>
                <a:cubicBezTo>
                  <a:pt x="4876040" y="1130982"/>
                  <a:pt x="4971347" y="2702058"/>
                  <a:pt x="4839628" y="3836019"/>
                </a:cubicBezTo>
                <a:lnTo>
                  <a:pt x="4839628" y="3836019"/>
                </a:lnTo>
                <a:cubicBezTo>
                  <a:pt x="3281848" y="3796628"/>
                  <a:pt x="1663768" y="3855098"/>
                  <a:pt x="0" y="3836019"/>
                </a:cubicBezTo>
                <a:lnTo>
                  <a:pt x="0" y="3836019"/>
                </a:lnTo>
                <a:cubicBezTo>
                  <a:pt x="-152431" y="2923347"/>
                  <a:pt x="147306" y="829914"/>
                  <a:pt x="0" y="0"/>
                </a:cubicBezTo>
                <a:close/>
              </a:path>
              <a:path w="4839628" h="3836019" stroke="0" extrusionOk="0">
                <a:moveTo>
                  <a:pt x="0" y="0"/>
                </a:moveTo>
                <a:lnTo>
                  <a:pt x="0" y="0"/>
                </a:lnTo>
                <a:cubicBezTo>
                  <a:pt x="758588" y="89989"/>
                  <a:pt x="4075149" y="115955"/>
                  <a:pt x="4839628" y="0"/>
                </a:cubicBezTo>
                <a:lnTo>
                  <a:pt x="4839628" y="0"/>
                </a:lnTo>
                <a:cubicBezTo>
                  <a:pt x="4735736" y="1398375"/>
                  <a:pt x="4970899" y="2447419"/>
                  <a:pt x="4839628" y="3836019"/>
                </a:cubicBezTo>
                <a:lnTo>
                  <a:pt x="4839628" y="3836019"/>
                </a:lnTo>
                <a:cubicBezTo>
                  <a:pt x="3868442" y="3869762"/>
                  <a:pt x="1378252" y="3843218"/>
                  <a:pt x="0" y="3836019"/>
                </a:cubicBezTo>
                <a:lnTo>
                  <a:pt x="0" y="3836019"/>
                </a:lnTo>
                <a:cubicBezTo>
                  <a:pt x="-62854" y="2734556"/>
                  <a:pt x="89662" y="581785"/>
                  <a:pt x="0" y="0"/>
                </a:cubicBezTo>
                <a:close/>
              </a:path>
            </a:pathLst>
          </a:custGeom>
          <a:solidFill>
            <a:srgbClr val="FFF1C9"/>
          </a:solidFill>
          <a:ln w="28575">
            <a:solidFill>
              <a:srgbClr val="74A336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tx1"/>
                </a:solidFill>
                <a:latin typeface="UTM Avo" panose="02040603050506020204" pitchFamily="18" charset="0"/>
              </a:rPr>
              <a:t>Hãy tìm các từ bắt đầu bằng </a:t>
            </a:r>
            <a:r>
              <a:rPr lang="en-US" sz="4800" b="1">
                <a:solidFill>
                  <a:srgbClr val="C00000"/>
                </a:solidFill>
                <a:latin typeface="UTM Avo" panose="02040603050506020204" pitchFamily="18" charset="0"/>
              </a:rPr>
              <a:t>c</a:t>
            </a:r>
            <a:r>
              <a:rPr lang="en-US" sz="4800">
                <a:solidFill>
                  <a:schemeClr val="tx1"/>
                </a:solidFill>
                <a:latin typeface="UTM Avo" panose="02040603050506020204" pitchFamily="18" charset="0"/>
              </a:rPr>
              <a:t> hoặc </a:t>
            </a:r>
            <a:r>
              <a:rPr lang="en-US" sz="4800" b="1">
                <a:solidFill>
                  <a:srgbClr val="C00000"/>
                </a:solidFill>
                <a:latin typeface="UTM Avo" panose="02040603050506020204" pitchFamily="18" charset="0"/>
              </a:rPr>
              <a:t>k</a:t>
            </a:r>
            <a:r>
              <a:rPr lang="en-US" sz="4800">
                <a:solidFill>
                  <a:schemeClr val="tx1"/>
                </a:solidFill>
                <a:latin typeface="UTM Avo" panose="02040603050506020204" pitchFamily="18" charset="0"/>
              </a:rPr>
              <a:t> khác mà bạn biết.</a:t>
            </a:r>
            <a:endParaRPr lang="vi-VN" sz="480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30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9456DB-AC16-81BA-FE01-E19F60B78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358" y="1266607"/>
            <a:ext cx="6053853" cy="461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55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et of cartoon stars&#10;&#10;Description automatically generated">
            <a:extLst>
              <a:ext uri="{FF2B5EF4-FFF2-40B4-BE49-F238E27FC236}">
                <a16:creationId xmlns:a16="http://schemas.microsoft.com/office/drawing/2014/main" id="{B9FCADD4-16DF-5491-ED0E-5C63494BEB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" t="52027" r="37178" b="13099"/>
          <a:stretch/>
        </p:blipFill>
        <p:spPr>
          <a:xfrm>
            <a:off x="376287" y="2321504"/>
            <a:ext cx="2501245" cy="1432874"/>
          </a:xfrm>
          <a:prstGeom prst="rect">
            <a:avLst/>
          </a:prstGeom>
        </p:spPr>
      </p:pic>
      <p:pic>
        <p:nvPicPr>
          <p:cNvPr id="3" name="Picture 2" descr="A set of cartoon stars&#10;&#10;Description automatically generated">
            <a:extLst>
              <a:ext uri="{FF2B5EF4-FFF2-40B4-BE49-F238E27FC236}">
                <a16:creationId xmlns:a16="http://schemas.microsoft.com/office/drawing/2014/main" id="{69A2275D-5D30-8DA2-7C3C-C64FA9EFEB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" t="52027" r="37178" b="13099"/>
          <a:stretch/>
        </p:blipFill>
        <p:spPr>
          <a:xfrm>
            <a:off x="490979" y="3863134"/>
            <a:ext cx="2501245" cy="1432874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BB95161-F27C-70D8-A725-95113435F978}"/>
              </a:ext>
            </a:extLst>
          </p:cNvPr>
          <p:cNvSpPr/>
          <p:nvPr/>
        </p:nvSpPr>
        <p:spPr>
          <a:xfrm>
            <a:off x="2992225" y="2017986"/>
            <a:ext cx="5100742" cy="1220373"/>
          </a:xfrm>
          <a:custGeom>
            <a:avLst/>
            <a:gdLst>
              <a:gd name="csX0" fmla="*/ 0 w 5100742"/>
              <a:gd name="csY0" fmla="*/ 0 h 1220373"/>
              <a:gd name="csX1" fmla="*/ 0 w 5100742"/>
              <a:gd name="csY1" fmla="*/ 0 h 1220373"/>
              <a:gd name="csX2" fmla="*/ 5100742 w 5100742"/>
              <a:gd name="csY2" fmla="*/ 0 h 1220373"/>
              <a:gd name="csX3" fmla="*/ 5100742 w 5100742"/>
              <a:gd name="csY3" fmla="*/ 0 h 1220373"/>
              <a:gd name="csX4" fmla="*/ 5100742 w 5100742"/>
              <a:gd name="csY4" fmla="*/ 1220373 h 1220373"/>
              <a:gd name="csX5" fmla="*/ 5100742 w 5100742"/>
              <a:gd name="csY5" fmla="*/ 1220373 h 1220373"/>
              <a:gd name="csX6" fmla="*/ 0 w 5100742"/>
              <a:gd name="csY6" fmla="*/ 1220373 h 1220373"/>
              <a:gd name="csX7" fmla="*/ 0 w 5100742"/>
              <a:gd name="csY7" fmla="*/ 1220373 h 1220373"/>
              <a:gd name="csX8" fmla="*/ 0 w 5100742"/>
              <a:gd name="csY8" fmla="*/ 0 h 122037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5100742" h="1220373" fill="none" extrusionOk="0">
                <a:moveTo>
                  <a:pt x="0" y="0"/>
                </a:moveTo>
                <a:lnTo>
                  <a:pt x="0" y="0"/>
                </a:lnTo>
                <a:cubicBezTo>
                  <a:pt x="690606" y="5753"/>
                  <a:pt x="3309727" y="-51483"/>
                  <a:pt x="5100742" y="0"/>
                </a:cubicBezTo>
                <a:lnTo>
                  <a:pt x="5100742" y="0"/>
                </a:lnTo>
                <a:cubicBezTo>
                  <a:pt x="5210054" y="565759"/>
                  <a:pt x="5025588" y="1097527"/>
                  <a:pt x="5100742" y="1220373"/>
                </a:cubicBezTo>
                <a:lnTo>
                  <a:pt x="5100742" y="1220373"/>
                </a:lnTo>
                <a:cubicBezTo>
                  <a:pt x="4146949" y="1201415"/>
                  <a:pt x="1500540" y="1159732"/>
                  <a:pt x="0" y="1220373"/>
                </a:cubicBezTo>
                <a:lnTo>
                  <a:pt x="0" y="1220373"/>
                </a:lnTo>
                <a:cubicBezTo>
                  <a:pt x="-1107" y="1075659"/>
                  <a:pt x="-22592" y="578694"/>
                  <a:pt x="0" y="0"/>
                </a:cubicBezTo>
                <a:close/>
              </a:path>
              <a:path w="5100742" h="1220373" stroke="0" extrusionOk="0">
                <a:moveTo>
                  <a:pt x="0" y="0"/>
                </a:moveTo>
                <a:lnTo>
                  <a:pt x="0" y="0"/>
                </a:lnTo>
                <a:cubicBezTo>
                  <a:pt x="1687709" y="-133594"/>
                  <a:pt x="4075882" y="63808"/>
                  <a:pt x="5100742" y="0"/>
                </a:cubicBezTo>
                <a:lnTo>
                  <a:pt x="5100742" y="0"/>
                </a:lnTo>
                <a:cubicBezTo>
                  <a:pt x="5193400" y="218788"/>
                  <a:pt x="5073770" y="1052155"/>
                  <a:pt x="5100742" y="1220373"/>
                </a:cubicBezTo>
                <a:lnTo>
                  <a:pt x="5100742" y="1220373"/>
                </a:lnTo>
                <a:cubicBezTo>
                  <a:pt x="4326825" y="1161479"/>
                  <a:pt x="803463" y="1234606"/>
                  <a:pt x="0" y="1220373"/>
                </a:cubicBezTo>
                <a:lnTo>
                  <a:pt x="0" y="1220373"/>
                </a:lnTo>
                <a:cubicBezTo>
                  <a:pt x="-12734" y="850661"/>
                  <a:pt x="17015" y="254355"/>
                  <a:pt x="0" y="0"/>
                </a:cubicBezTo>
                <a:close/>
              </a:path>
            </a:pathLst>
          </a:custGeom>
          <a:solidFill>
            <a:srgbClr val="FFC51C"/>
          </a:solidFill>
          <a:ln w="28575">
            <a:solidFill>
              <a:srgbClr val="FEBD5B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Chia </a:t>
            </a:r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sẻ</a:t>
            </a:r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học</a:t>
            </a:r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với</a:t>
            </a:r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người</a:t>
            </a:r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thân</a:t>
            </a:r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DFD04E9-1D71-9DFA-ED43-A6BE939C9ADB}"/>
              </a:ext>
            </a:extLst>
          </p:cNvPr>
          <p:cNvSpPr/>
          <p:nvPr/>
        </p:nvSpPr>
        <p:spPr>
          <a:xfrm>
            <a:off x="3078637" y="3863134"/>
            <a:ext cx="5100742" cy="983869"/>
          </a:xfrm>
          <a:custGeom>
            <a:avLst/>
            <a:gdLst>
              <a:gd name="csX0" fmla="*/ 0 w 5100742"/>
              <a:gd name="csY0" fmla="*/ 0 h 983869"/>
              <a:gd name="csX1" fmla="*/ 0 w 5100742"/>
              <a:gd name="csY1" fmla="*/ 0 h 983869"/>
              <a:gd name="csX2" fmla="*/ 5100742 w 5100742"/>
              <a:gd name="csY2" fmla="*/ 0 h 983869"/>
              <a:gd name="csX3" fmla="*/ 5100742 w 5100742"/>
              <a:gd name="csY3" fmla="*/ 0 h 983869"/>
              <a:gd name="csX4" fmla="*/ 5100742 w 5100742"/>
              <a:gd name="csY4" fmla="*/ 983869 h 983869"/>
              <a:gd name="csX5" fmla="*/ 5100742 w 5100742"/>
              <a:gd name="csY5" fmla="*/ 983869 h 983869"/>
              <a:gd name="csX6" fmla="*/ 0 w 5100742"/>
              <a:gd name="csY6" fmla="*/ 983869 h 983869"/>
              <a:gd name="csX7" fmla="*/ 0 w 5100742"/>
              <a:gd name="csY7" fmla="*/ 983869 h 983869"/>
              <a:gd name="csX8" fmla="*/ 0 w 5100742"/>
              <a:gd name="csY8" fmla="*/ 0 h 98386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5100742" h="983869" fill="none" extrusionOk="0">
                <a:moveTo>
                  <a:pt x="0" y="0"/>
                </a:moveTo>
                <a:lnTo>
                  <a:pt x="0" y="0"/>
                </a:lnTo>
                <a:cubicBezTo>
                  <a:pt x="690606" y="5753"/>
                  <a:pt x="3309727" y="-51483"/>
                  <a:pt x="5100742" y="0"/>
                </a:cubicBezTo>
                <a:lnTo>
                  <a:pt x="5100742" y="0"/>
                </a:lnTo>
                <a:cubicBezTo>
                  <a:pt x="5134455" y="442752"/>
                  <a:pt x="5149584" y="543900"/>
                  <a:pt x="5100742" y="983869"/>
                </a:cubicBezTo>
                <a:lnTo>
                  <a:pt x="5100742" y="983869"/>
                </a:lnTo>
                <a:cubicBezTo>
                  <a:pt x="4146949" y="964911"/>
                  <a:pt x="1500540" y="923228"/>
                  <a:pt x="0" y="983869"/>
                </a:cubicBezTo>
                <a:lnTo>
                  <a:pt x="0" y="983869"/>
                </a:lnTo>
                <a:cubicBezTo>
                  <a:pt x="76425" y="533722"/>
                  <a:pt x="-33212" y="228305"/>
                  <a:pt x="0" y="0"/>
                </a:cubicBezTo>
                <a:close/>
              </a:path>
              <a:path w="5100742" h="983869" stroke="0" extrusionOk="0">
                <a:moveTo>
                  <a:pt x="0" y="0"/>
                </a:moveTo>
                <a:lnTo>
                  <a:pt x="0" y="0"/>
                </a:lnTo>
                <a:cubicBezTo>
                  <a:pt x="1687709" y="-133594"/>
                  <a:pt x="4075882" y="63808"/>
                  <a:pt x="5100742" y="0"/>
                </a:cubicBezTo>
                <a:lnTo>
                  <a:pt x="5100742" y="0"/>
                </a:lnTo>
                <a:cubicBezTo>
                  <a:pt x="5038883" y="410728"/>
                  <a:pt x="5022963" y="500114"/>
                  <a:pt x="5100742" y="983869"/>
                </a:cubicBezTo>
                <a:lnTo>
                  <a:pt x="5100742" y="983869"/>
                </a:lnTo>
                <a:cubicBezTo>
                  <a:pt x="4326825" y="924975"/>
                  <a:pt x="803463" y="998102"/>
                  <a:pt x="0" y="983869"/>
                </a:cubicBezTo>
                <a:lnTo>
                  <a:pt x="0" y="983869"/>
                </a:lnTo>
                <a:cubicBezTo>
                  <a:pt x="-44094" y="882244"/>
                  <a:pt x="33141" y="241174"/>
                  <a:pt x="0" y="0"/>
                </a:cubicBezTo>
                <a:close/>
              </a:path>
            </a:pathLst>
          </a:custGeom>
          <a:solidFill>
            <a:srgbClr val="FFC51C"/>
          </a:solidFill>
          <a:ln w="28575">
            <a:solidFill>
              <a:srgbClr val="FEBD5B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Chuẩn</a:t>
            </a:r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bị</a:t>
            </a:r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học</a:t>
            </a:r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mới</a:t>
            </a:r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6" name="Picture 5" descr="A cartoon of a child sitting at a desk&#10;&#10;Description automatically generated">
            <a:extLst>
              <a:ext uri="{FF2B5EF4-FFF2-40B4-BE49-F238E27FC236}">
                <a16:creationId xmlns:a16="http://schemas.microsoft.com/office/drawing/2014/main" id="{65D9F666-AF48-E8DA-613F-C61B469FE0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967" y="275600"/>
            <a:ext cx="3965350" cy="60587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7DDDCF-4660-75A0-CF0A-F9627AE37D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7532" y="302235"/>
            <a:ext cx="5574593" cy="168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54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and a child walking&#10;&#10;AI-generated content may be incorrect.">
            <a:extLst>
              <a:ext uri="{FF2B5EF4-FFF2-40B4-BE49-F238E27FC236}">
                <a16:creationId xmlns:a16="http://schemas.microsoft.com/office/drawing/2014/main" id="{019DD518-7624-2088-EFA9-505A7F51F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560" y="1821731"/>
            <a:ext cx="6875281" cy="4583521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AB4F7F1-F27C-3C47-AD2F-A2C2D6EFD043}"/>
              </a:ext>
            </a:extLst>
          </p:cNvPr>
          <p:cNvSpPr/>
          <p:nvPr/>
        </p:nvSpPr>
        <p:spPr>
          <a:xfrm>
            <a:off x="2485535" y="803637"/>
            <a:ext cx="6875281" cy="761214"/>
          </a:xfrm>
          <a:custGeom>
            <a:avLst/>
            <a:gdLst>
              <a:gd name="csX0" fmla="*/ 0 w 6875281"/>
              <a:gd name="csY0" fmla="*/ 0 h 761214"/>
              <a:gd name="csX1" fmla="*/ 0 w 6875281"/>
              <a:gd name="csY1" fmla="*/ 0 h 761214"/>
              <a:gd name="csX2" fmla="*/ 6875281 w 6875281"/>
              <a:gd name="csY2" fmla="*/ 0 h 761214"/>
              <a:gd name="csX3" fmla="*/ 6875281 w 6875281"/>
              <a:gd name="csY3" fmla="*/ 0 h 761214"/>
              <a:gd name="csX4" fmla="*/ 6875281 w 6875281"/>
              <a:gd name="csY4" fmla="*/ 761214 h 761214"/>
              <a:gd name="csX5" fmla="*/ 6875281 w 6875281"/>
              <a:gd name="csY5" fmla="*/ 761214 h 761214"/>
              <a:gd name="csX6" fmla="*/ 0 w 6875281"/>
              <a:gd name="csY6" fmla="*/ 761214 h 761214"/>
              <a:gd name="csX7" fmla="*/ 0 w 6875281"/>
              <a:gd name="csY7" fmla="*/ 761214 h 761214"/>
              <a:gd name="csX8" fmla="*/ 0 w 6875281"/>
              <a:gd name="csY8" fmla="*/ 0 h 76121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6875281" h="761214" fill="none" extrusionOk="0">
                <a:moveTo>
                  <a:pt x="0" y="0"/>
                </a:moveTo>
                <a:lnTo>
                  <a:pt x="0" y="0"/>
                </a:lnTo>
                <a:cubicBezTo>
                  <a:pt x="2872375" y="-168108"/>
                  <a:pt x="4843678" y="-144082"/>
                  <a:pt x="6875281" y="0"/>
                </a:cubicBezTo>
                <a:lnTo>
                  <a:pt x="6875281" y="0"/>
                </a:lnTo>
                <a:cubicBezTo>
                  <a:pt x="6843399" y="293261"/>
                  <a:pt x="6942940" y="605840"/>
                  <a:pt x="6875281" y="761214"/>
                </a:cubicBezTo>
                <a:lnTo>
                  <a:pt x="6875281" y="761214"/>
                </a:lnTo>
                <a:cubicBezTo>
                  <a:pt x="4339883" y="721823"/>
                  <a:pt x="2490915" y="780293"/>
                  <a:pt x="0" y="761214"/>
                </a:cubicBezTo>
                <a:lnTo>
                  <a:pt x="0" y="761214"/>
                </a:lnTo>
                <a:cubicBezTo>
                  <a:pt x="17373" y="598117"/>
                  <a:pt x="-50765" y="135928"/>
                  <a:pt x="0" y="0"/>
                </a:cubicBezTo>
                <a:close/>
              </a:path>
              <a:path w="6875281" h="761214" stroke="0" extrusionOk="0">
                <a:moveTo>
                  <a:pt x="0" y="0"/>
                </a:moveTo>
                <a:lnTo>
                  <a:pt x="0" y="0"/>
                </a:lnTo>
                <a:cubicBezTo>
                  <a:pt x="2750068" y="89989"/>
                  <a:pt x="4272626" y="115955"/>
                  <a:pt x="6875281" y="0"/>
                </a:cubicBezTo>
                <a:lnTo>
                  <a:pt x="6875281" y="0"/>
                </a:lnTo>
                <a:cubicBezTo>
                  <a:pt x="6808665" y="237313"/>
                  <a:pt x="6902579" y="653432"/>
                  <a:pt x="6875281" y="761214"/>
                </a:cubicBezTo>
                <a:lnTo>
                  <a:pt x="6875281" y="761214"/>
                </a:lnTo>
                <a:cubicBezTo>
                  <a:pt x="4714699" y="794957"/>
                  <a:pt x="893972" y="768413"/>
                  <a:pt x="0" y="761214"/>
                </a:cubicBezTo>
                <a:lnTo>
                  <a:pt x="0" y="761214"/>
                </a:lnTo>
                <a:cubicBezTo>
                  <a:pt x="65584" y="396097"/>
                  <a:pt x="-28757" y="221334"/>
                  <a:pt x="0" y="0"/>
                </a:cubicBezTo>
                <a:close/>
              </a:path>
            </a:pathLst>
          </a:custGeom>
          <a:solidFill>
            <a:srgbClr val="FFF1C9"/>
          </a:solidFill>
          <a:ln w="28575">
            <a:solidFill>
              <a:srgbClr val="74A336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UTM Avo" panose="02040603050506020204" pitchFamily="18" charset="0"/>
              </a:rPr>
              <a:t>Trong tranh có những ai?</a:t>
            </a:r>
            <a:endParaRPr lang="vi-VN" sz="3600" b="1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3AF9CC4-6D4E-D01C-0EFC-25E3FEC2F25D}"/>
              </a:ext>
            </a:extLst>
          </p:cNvPr>
          <p:cNvSpPr/>
          <p:nvPr/>
        </p:nvSpPr>
        <p:spPr>
          <a:xfrm>
            <a:off x="624526" y="879837"/>
            <a:ext cx="10597298" cy="685014"/>
          </a:xfrm>
          <a:custGeom>
            <a:avLst/>
            <a:gdLst>
              <a:gd name="csX0" fmla="*/ 0 w 10597298"/>
              <a:gd name="csY0" fmla="*/ 0 h 685014"/>
              <a:gd name="csX1" fmla="*/ 0 w 10597298"/>
              <a:gd name="csY1" fmla="*/ 0 h 685014"/>
              <a:gd name="csX2" fmla="*/ 10597298 w 10597298"/>
              <a:gd name="csY2" fmla="*/ 0 h 685014"/>
              <a:gd name="csX3" fmla="*/ 10597298 w 10597298"/>
              <a:gd name="csY3" fmla="*/ 0 h 685014"/>
              <a:gd name="csX4" fmla="*/ 10597298 w 10597298"/>
              <a:gd name="csY4" fmla="*/ 685014 h 685014"/>
              <a:gd name="csX5" fmla="*/ 10597298 w 10597298"/>
              <a:gd name="csY5" fmla="*/ 685014 h 685014"/>
              <a:gd name="csX6" fmla="*/ 0 w 10597298"/>
              <a:gd name="csY6" fmla="*/ 685014 h 685014"/>
              <a:gd name="csX7" fmla="*/ 0 w 10597298"/>
              <a:gd name="csY7" fmla="*/ 685014 h 685014"/>
              <a:gd name="csX8" fmla="*/ 0 w 10597298"/>
              <a:gd name="csY8" fmla="*/ 0 h 68501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0597298" h="685014" fill="none" extrusionOk="0">
                <a:moveTo>
                  <a:pt x="0" y="0"/>
                </a:moveTo>
                <a:lnTo>
                  <a:pt x="0" y="0"/>
                </a:lnTo>
                <a:cubicBezTo>
                  <a:pt x="4111215" y="-168108"/>
                  <a:pt x="8304741" y="-144082"/>
                  <a:pt x="10597298" y="0"/>
                </a:cubicBezTo>
                <a:lnTo>
                  <a:pt x="10597298" y="0"/>
                </a:lnTo>
                <a:cubicBezTo>
                  <a:pt x="10605750" y="321762"/>
                  <a:pt x="10597440" y="423393"/>
                  <a:pt x="10597298" y="685014"/>
                </a:cubicBezTo>
                <a:lnTo>
                  <a:pt x="10597298" y="685014"/>
                </a:lnTo>
                <a:cubicBezTo>
                  <a:pt x="9096788" y="645623"/>
                  <a:pt x="2979370" y="704093"/>
                  <a:pt x="0" y="685014"/>
                </a:cubicBezTo>
                <a:lnTo>
                  <a:pt x="0" y="685014"/>
                </a:lnTo>
                <a:cubicBezTo>
                  <a:pt x="52031" y="380592"/>
                  <a:pt x="3892" y="109045"/>
                  <a:pt x="0" y="0"/>
                </a:cubicBezTo>
                <a:close/>
              </a:path>
              <a:path w="10597298" h="685014" stroke="0" extrusionOk="0">
                <a:moveTo>
                  <a:pt x="0" y="0"/>
                </a:moveTo>
                <a:lnTo>
                  <a:pt x="0" y="0"/>
                </a:lnTo>
                <a:cubicBezTo>
                  <a:pt x="2170181" y="89989"/>
                  <a:pt x="8506051" y="115955"/>
                  <a:pt x="10597298" y="0"/>
                </a:cubicBezTo>
                <a:lnTo>
                  <a:pt x="10597298" y="0"/>
                </a:lnTo>
                <a:cubicBezTo>
                  <a:pt x="10564962" y="261113"/>
                  <a:pt x="10552165" y="433393"/>
                  <a:pt x="10597298" y="685014"/>
                </a:cubicBezTo>
                <a:lnTo>
                  <a:pt x="10597298" y="685014"/>
                </a:lnTo>
                <a:cubicBezTo>
                  <a:pt x="5511098" y="718757"/>
                  <a:pt x="4912456" y="692213"/>
                  <a:pt x="0" y="685014"/>
                </a:cubicBezTo>
                <a:lnTo>
                  <a:pt x="0" y="685014"/>
                </a:lnTo>
                <a:cubicBezTo>
                  <a:pt x="23893" y="600679"/>
                  <a:pt x="-60769" y="190377"/>
                  <a:pt x="0" y="0"/>
                </a:cubicBezTo>
                <a:close/>
              </a:path>
            </a:pathLst>
          </a:custGeom>
          <a:solidFill>
            <a:srgbClr val="FFF1C9"/>
          </a:solidFill>
          <a:ln w="28575">
            <a:solidFill>
              <a:srgbClr val="74A336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UTM Avo" panose="02040603050506020204" pitchFamily="18" charset="0"/>
              </a:rPr>
              <a:t>Em </a:t>
            </a:r>
            <a:r>
              <a:rPr lang="en-US" sz="36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hãy</a:t>
            </a:r>
            <a:r>
              <a:rPr lang="en-US" sz="36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đoán</a:t>
            </a:r>
            <a:r>
              <a:rPr lang="en-US" sz="36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xem</a:t>
            </a:r>
            <a:r>
              <a:rPr lang="en-US" sz="36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mọi</a:t>
            </a:r>
            <a:r>
              <a:rPr lang="en-US" sz="36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người</a:t>
            </a:r>
            <a:r>
              <a:rPr lang="en-US" sz="36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đang</a:t>
            </a:r>
            <a:r>
              <a:rPr lang="en-US" sz="36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làm</a:t>
            </a:r>
            <a:r>
              <a:rPr lang="en-US" sz="36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chemeClr val="tx1"/>
                </a:solidFill>
                <a:latin typeface="UTM Avo" panose="02040603050506020204" pitchFamily="18" charset="0"/>
              </a:rPr>
              <a:t>?</a:t>
            </a:r>
            <a:endParaRPr lang="vi-VN" sz="36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31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74E65D-7F4F-F015-E0F5-EB359D39CA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F7AC51-1AC7-2D7D-9339-78F4B4D1E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130" y="1513516"/>
            <a:ext cx="6053853" cy="412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44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D4DA7D-E69E-552C-C2A2-A297EB26AE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D9B69A-7FCF-55CD-4208-39CDA424DC36}"/>
              </a:ext>
            </a:extLst>
          </p:cNvPr>
          <p:cNvSpPr txBox="1"/>
          <p:nvPr/>
        </p:nvSpPr>
        <p:spPr>
          <a:xfrm>
            <a:off x="3863643" y="1680140"/>
            <a:ext cx="4421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C00000"/>
                </a:solidFill>
                <a:latin typeface="UTM Avo" panose="02040603050506020204" pitchFamily="18" charset="0"/>
              </a:rPr>
              <a:t>Cô và mẹ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8EE42D-BD68-CCD9-0035-1241413CA47E}"/>
              </a:ext>
            </a:extLst>
          </p:cNvPr>
          <p:cNvSpPr txBox="1"/>
          <p:nvPr/>
        </p:nvSpPr>
        <p:spPr>
          <a:xfrm>
            <a:off x="1269702" y="2528056"/>
            <a:ext cx="10548594" cy="3249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400">
                <a:latin typeface="UTM Avo" panose="02040603050506020204" pitchFamily="18" charset="0"/>
              </a:rPr>
              <a:t>Lúc ở nhà, mẹ cũng là cô giáo</a:t>
            </a:r>
          </a:p>
          <a:p>
            <a:pPr>
              <a:lnSpc>
                <a:spcPct val="120000"/>
              </a:lnSpc>
            </a:pPr>
            <a:r>
              <a:rPr lang="en-US" sz="4400">
                <a:latin typeface="UTM Avo" panose="02040603050506020204" pitchFamily="18" charset="0"/>
              </a:rPr>
              <a:t>Khi đến trường, cô giáo như mẹ hiền</a:t>
            </a:r>
          </a:p>
          <a:p>
            <a:pPr>
              <a:lnSpc>
                <a:spcPct val="120000"/>
              </a:lnSpc>
            </a:pPr>
            <a:r>
              <a:rPr lang="en-US" sz="4400">
                <a:latin typeface="UTM Avo" panose="02040603050506020204" pitchFamily="18" charset="0"/>
              </a:rPr>
              <a:t>Cô và mẹ là hai cô giáo</a:t>
            </a:r>
          </a:p>
          <a:p>
            <a:pPr>
              <a:lnSpc>
                <a:spcPct val="120000"/>
              </a:lnSpc>
            </a:pPr>
            <a:r>
              <a:rPr lang="en-US" sz="4400">
                <a:latin typeface="UTM Avo" panose="02040603050506020204" pitchFamily="18" charset="0"/>
              </a:rPr>
              <a:t>Mẹ và cô, ấy hai mẹ hiền.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F43464-B453-969D-2B5F-FBDE9C223D2B}"/>
              </a:ext>
            </a:extLst>
          </p:cNvPr>
          <p:cNvSpPr txBox="1"/>
          <p:nvPr/>
        </p:nvSpPr>
        <p:spPr>
          <a:xfrm>
            <a:off x="7411041" y="5777472"/>
            <a:ext cx="3024432" cy="681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>
                <a:latin typeface="UTM Avo" panose="02040603050506020204" pitchFamily="18" charset="0"/>
              </a:rPr>
              <a:t>PHẠM TUYÊN</a:t>
            </a:r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3A20CF4D-703C-E190-BCF1-39ED91857425}"/>
              </a:ext>
            </a:extLst>
          </p:cNvPr>
          <p:cNvSpPr/>
          <p:nvPr/>
        </p:nvSpPr>
        <p:spPr>
          <a:xfrm>
            <a:off x="416013" y="414712"/>
            <a:ext cx="1183176" cy="1183176"/>
          </a:xfrm>
          <a:custGeom>
            <a:avLst/>
            <a:gdLst/>
            <a:ahLst/>
            <a:cxnLst/>
            <a:rect l="l" t="t" r="r" b="b"/>
            <a:pathLst>
              <a:path w="8824556" h="8824556">
                <a:moveTo>
                  <a:pt x="0" y="0"/>
                </a:moveTo>
                <a:lnTo>
                  <a:pt x="8824556" y="0"/>
                </a:lnTo>
                <a:lnTo>
                  <a:pt x="8824556" y="8824556"/>
                </a:lnTo>
                <a:lnTo>
                  <a:pt x="0" y="88245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8" name="Đồ họa 273">
            <a:extLst>
              <a:ext uri="{FF2B5EF4-FFF2-40B4-BE49-F238E27FC236}">
                <a16:creationId xmlns:a16="http://schemas.microsoft.com/office/drawing/2014/main" id="{C785D709-1621-4F61-8174-40432C291BF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99189" y="744621"/>
            <a:ext cx="833319" cy="9355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E7887EE-ABD7-8422-1969-576BF8B54B06}"/>
              </a:ext>
            </a:extLst>
          </p:cNvPr>
          <p:cNvSpPr txBox="1"/>
          <p:nvPr/>
        </p:nvSpPr>
        <p:spPr>
          <a:xfrm>
            <a:off x="2345043" y="1006300"/>
            <a:ext cx="32121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239D58"/>
                </a:solidFill>
                <a:latin typeface="UTM Avo" panose="02040603050506020204" pitchFamily="18" charset="0"/>
              </a:rPr>
              <a:t>Tập chép</a:t>
            </a:r>
          </a:p>
        </p:txBody>
      </p:sp>
    </p:spTree>
    <p:extLst>
      <p:ext uri="{BB962C8B-B14F-4D97-AF65-F5344CB8AC3E}">
        <p14:creationId xmlns:p14="http://schemas.microsoft.com/office/powerpoint/2010/main" val="147830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9DA266-8A09-5DEB-0DB1-242C6AAB80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CDF62B-A0A4-1797-C537-22F3DC25CCF9}"/>
              </a:ext>
            </a:extLst>
          </p:cNvPr>
          <p:cNvSpPr txBox="1"/>
          <p:nvPr/>
        </p:nvSpPr>
        <p:spPr>
          <a:xfrm>
            <a:off x="3885414" y="499125"/>
            <a:ext cx="4421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C00000"/>
                </a:solidFill>
                <a:latin typeface="UTM Avo" panose="02040603050506020204" pitchFamily="18" charset="0"/>
              </a:rPr>
              <a:t>Cô</a:t>
            </a:r>
            <a:r>
              <a:rPr lang="en-US" sz="4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4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UTM Avo" panose="02040603050506020204" pitchFamily="18" charset="0"/>
              </a:rPr>
              <a:t>mẹ</a:t>
            </a:r>
            <a:endParaRPr lang="en-US" sz="40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7DC93A-DD05-0B94-27E1-8FBF12EB2C18}"/>
              </a:ext>
            </a:extLst>
          </p:cNvPr>
          <p:cNvSpPr txBox="1"/>
          <p:nvPr/>
        </p:nvSpPr>
        <p:spPr>
          <a:xfrm>
            <a:off x="2318995" y="1225854"/>
            <a:ext cx="9144000" cy="2388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>
                <a:latin typeface="UTM Avo" panose="02040603050506020204" pitchFamily="18" charset="0"/>
              </a:rPr>
              <a:t>Lúc ở nhà, mẹ cũng là cô giáo</a:t>
            </a:r>
          </a:p>
          <a:p>
            <a:pPr>
              <a:lnSpc>
                <a:spcPct val="120000"/>
              </a:lnSpc>
            </a:pPr>
            <a:r>
              <a:rPr lang="en-US" sz="3200">
                <a:latin typeface="UTM Avo" panose="02040603050506020204" pitchFamily="18" charset="0"/>
              </a:rPr>
              <a:t>Khi đến trường, cô giáo như mẹ hiền</a:t>
            </a:r>
          </a:p>
          <a:p>
            <a:pPr>
              <a:lnSpc>
                <a:spcPct val="120000"/>
              </a:lnSpc>
            </a:pPr>
            <a:r>
              <a:rPr lang="en-US" sz="3200">
                <a:latin typeface="UTM Avo" panose="02040603050506020204" pitchFamily="18" charset="0"/>
              </a:rPr>
              <a:t>Cô và mẹ là hai cô giáo</a:t>
            </a:r>
          </a:p>
          <a:p>
            <a:pPr>
              <a:lnSpc>
                <a:spcPct val="120000"/>
              </a:lnSpc>
            </a:pPr>
            <a:r>
              <a:rPr lang="en-US" sz="3200">
                <a:latin typeface="UTM Avo" panose="02040603050506020204" pitchFamily="18" charset="0"/>
              </a:rPr>
              <a:t>Mẹ và cô, ấy hai mẹ hiền.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849833-AA07-3A6A-711C-E3685FD98B13}"/>
              </a:ext>
            </a:extLst>
          </p:cNvPr>
          <p:cNvSpPr txBox="1"/>
          <p:nvPr/>
        </p:nvSpPr>
        <p:spPr>
          <a:xfrm>
            <a:off x="7467601" y="3529414"/>
            <a:ext cx="3024432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>
                <a:latin typeface="UTM Avo" panose="02040603050506020204" pitchFamily="18" charset="0"/>
              </a:rPr>
              <a:t>PHẠM TUYÊN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0B37543-BBF8-56AE-4C30-1DA9D9EE7722}"/>
              </a:ext>
            </a:extLst>
          </p:cNvPr>
          <p:cNvSpPr/>
          <p:nvPr/>
        </p:nvSpPr>
        <p:spPr>
          <a:xfrm>
            <a:off x="3048000" y="4313495"/>
            <a:ext cx="5797484" cy="484748"/>
          </a:xfrm>
          <a:custGeom>
            <a:avLst/>
            <a:gdLst>
              <a:gd name="csX0" fmla="*/ 0 w 5797484"/>
              <a:gd name="csY0" fmla="*/ 0 h 484748"/>
              <a:gd name="csX1" fmla="*/ 0 w 5797484"/>
              <a:gd name="csY1" fmla="*/ 0 h 484748"/>
              <a:gd name="csX2" fmla="*/ 5797484 w 5797484"/>
              <a:gd name="csY2" fmla="*/ 0 h 484748"/>
              <a:gd name="csX3" fmla="*/ 5797484 w 5797484"/>
              <a:gd name="csY3" fmla="*/ 0 h 484748"/>
              <a:gd name="csX4" fmla="*/ 5797484 w 5797484"/>
              <a:gd name="csY4" fmla="*/ 484748 h 484748"/>
              <a:gd name="csX5" fmla="*/ 5797484 w 5797484"/>
              <a:gd name="csY5" fmla="*/ 484748 h 484748"/>
              <a:gd name="csX6" fmla="*/ 0 w 5797484"/>
              <a:gd name="csY6" fmla="*/ 484748 h 484748"/>
              <a:gd name="csX7" fmla="*/ 0 w 5797484"/>
              <a:gd name="csY7" fmla="*/ 484748 h 484748"/>
              <a:gd name="csX8" fmla="*/ 0 w 5797484"/>
              <a:gd name="csY8" fmla="*/ 0 h 48474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5797484" h="484748" fill="none" extrusionOk="0">
                <a:moveTo>
                  <a:pt x="0" y="0"/>
                </a:moveTo>
                <a:lnTo>
                  <a:pt x="0" y="0"/>
                </a:lnTo>
                <a:cubicBezTo>
                  <a:pt x="730856" y="-168108"/>
                  <a:pt x="2956939" y="-144082"/>
                  <a:pt x="5797484" y="0"/>
                </a:cubicBezTo>
                <a:lnTo>
                  <a:pt x="5797484" y="0"/>
                </a:lnTo>
                <a:cubicBezTo>
                  <a:pt x="5802608" y="64578"/>
                  <a:pt x="5797596" y="427292"/>
                  <a:pt x="5797484" y="484748"/>
                </a:cubicBezTo>
                <a:lnTo>
                  <a:pt x="5797484" y="484748"/>
                </a:lnTo>
                <a:cubicBezTo>
                  <a:pt x="5120220" y="445357"/>
                  <a:pt x="2006501" y="503827"/>
                  <a:pt x="0" y="484748"/>
                </a:cubicBezTo>
                <a:lnTo>
                  <a:pt x="0" y="484748"/>
                </a:lnTo>
                <a:cubicBezTo>
                  <a:pt x="-37253" y="384067"/>
                  <a:pt x="-22079" y="239609"/>
                  <a:pt x="0" y="0"/>
                </a:cubicBezTo>
                <a:close/>
              </a:path>
              <a:path w="5797484" h="484748" stroke="0" extrusionOk="0">
                <a:moveTo>
                  <a:pt x="0" y="0"/>
                </a:moveTo>
                <a:lnTo>
                  <a:pt x="0" y="0"/>
                </a:lnTo>
                <a:cubicBezTo>
                  <a:pt x="624217" y="89989"/>
                  <a:pt x="3563857" y="115955"/>
                  <a:pt x="5797484" y="0"/>
                </a:cubicBezTo>
                <a:lnTo>
                  <a:pt x="5797484" y="0"/>
                </a:lnTo>
                <a:cubicBezTo>
                  <a:pt x="5819461" y="203682"/>
                  <a:pt x="5755675" y="316811"/>
                  <a:pt x="5797484" y="484748"/>
                </a:cubicBezTo>
                <a:lnTo>
                  <a:pt x="5797484" y="484748"/>
                </a:lnTo>
                <a:cubicBezTo>
                  <a:pt x="4129657" y="518491"/>
                  <a:pt x="2767318" y="491947"/>
                  <a:pt x="0" y="484748"/>
                </a:cubicBezTo>
                <a:lnTo>
                  <a:pt x="0" y="484748"/>
                </a:lnTo>
                <a:cubicBezTo>
                  <a:pt x="-40839" y="421423"/>
                  <a:pt x="2300" y="183820"/>
                  <a:pt x="0" y="0"/>
                </a:cubicBezTo>
                <a:close/>
              </a:path>
            </a:pathLst>
          </a:custGeom>
          <a:solidFill>
            <a:srgbClr val="FFF1C9"/>
          </a:solidFill>
          <a:ln w="28575">
            <a:solidFill>
              <a:srgbClr val="74A336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</a:rPr>
              <a:t>Bài</a:t>
            </a:r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</a:rPr>
              <a:t>thơ</a:t>
            </a:r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</a:rPr>
              <a:t>nói</a:t>
            </a:r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</a:rPr>
              <a:t>về</a:t>
            </a:r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</a:rPr>
              <a:t>điều</a:t>
            </a:r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</a:rPr>
              <a:t>gì</a:t>
            </a:r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</a:rPr>
              <a:t>?</a:t>
            </a:r>
            <a:endParaRPr lang="vi-VN" sz="32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A8EC100-C022-D397-88CA-253DC0F70391}"/>
              </a:ext>
            </a:extLst>
          </p:cNvPr>
          <p:cNvSpPr/>
          <p:nvPr/>
        </p:nvSpPr>
        <p:spPr>
          <a:xfrm>
            <a:off x="1366101" y="5051217"/>
            <a:ext cx="9459797" cy="1161857"/>
          </a:xfrm>
          <a:custGeom>
            <a:avLst/>
            <a:gdLst>
              <a:gd name="csX0" fmla="*/ 0 w 9459797"/>
              <a:gd name="csY0" fmla="*/ 0 h 1161857"/>
              <a:gd name="csX1" fmla="*/ 0 w 9459797"/>
              <a:gd name="csY1" fmla="*/ 0 h 1161857"/>
              <a:gd name="csX2" fmla="*/ 9459797 w 9459797"/>
              <a:gd name="csY2" fmla="*/ 0 h 1161857"/>
              <a:gd name="csX3" fmla="*/ 9459797 w 9459797"/>
              <a:gd name="csY3" fmla="*/ 0 h 1161857"/>
              <a:gd name="csX4" fmla="*/ 9459797 w 9459797"/>
              <a:gd name="csY4" fmla="*/ 1161857 h 1161857"/>
              <a:gd name="csX5" fmla="*/ 9459797 w 9459797"/>
              <a:gd name="csY5" fmla="*/ 1161857 h 1161857"/>
              <a:gd name="csX6" fmla="*/ 0 w 9459797"/>
              <a:gd name="csY6" fmla="*/ 1161857 h 1161857"/>
              <a:gd name="csX7" fmla="*/ 0 w 9459797"/>
              <a:gd name="csY7" fmla="*/ 1161857 h 1161857"/>
              <a:gd name="csX8" fmla="*/ 0 w 9459797"/>
              <a:gd name="csY8" fmla="*/ 0 h 116185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9459797" h="1161857" fill="none" extrusionOk="0">
                <a:moveTo>
                  <a:pt x="0" y="0"/>
                </a:moveTo>
                <a:lnTo>
                  <a:pt x="0" y="0"/>
                </a:lnTo>
                <a:cubicBezTo>
                  <a:pt x="1193298" y="-168108"/>
                  <a:pt x="8391420" y="-144082"/>
                  <a:pt x="9459797" y="0"/>
                </a:cubicBezTo>
                <a:lnTo>
                  <a:pt x="9459797" y="0"/>
                </a:lnTo>
                <a:cubicBezTo>
                  <a:pt x="9466573" y="237054"/>
                  <a:pt x="9556767" y="624073"/>
                  <a:pt x="9459797" y="1161857"/>
                </a:cubicBezTo>
                <a:lnTo>
                  <a:pt x="9459797" y="1161857"/>
                </a:lnTo>
                <a:cubicBezTo>
                  <a:pt x="6158847" y="1122466"/>
                  <a:pt x="4629108" y="1180936"/>
                  <a:pt x="0" y="1161857"/>
                </a:cubicBezTo>
                <a:lnTo>
                  <a:pt x="0" y="1161857"/>
                </a:lnTo>
                <a:cubicBezTo>
                  <a:pt x="76980" y="704726"/>
                  <a:pt x="-73306" y="484639"/>
                  <a:pt x="0" y="0"/>
                </a:cubicBezTo>
                <a:close/>
              </a:path>
              <a:path w="9459797" h="1161857" stroke="0" extrusionOk="0">
                <a:moveTo>
                  <a:pt x="0" y="0"/>
                </a:moveTo>
                <a:lnTo>
                  <a:pt x="0" y="0"/>
                </a:lnTo>
                <a:cubicBezTo>
                  <a:pt x="2150619" y="89989"/>
                  <a:pt x="8002640" y="115955"/>
                  <a:pt x="9459797" y="0"/>
                </a:cubicBezTo>
                <a:lnTo>
                  <a:pt x="9459797" y="0"/>
                </a:lnTo>
                <a:cubicBezTo>
                  <a:pt x="9365453" y="437613"/>
                  <a:pt x="9550530" y="741559"/>
                  <a:pt x="9459797" y="1161857"/>
                </a:cubicBezTo>
                <a:lnTo>
                  <a:pt x="9459797" y="1161857"/>
                </a:lnTo>
                <a:cubicBezTo>
                  <a:pt x="8307756" y="1195600"/>
                  <a:pt x="1645780" y="1169056"/>
                  <a:pt x="0" y="1161857"/>
                </a:cubicBezTo>
                <a:lnTo>
                  <a:pt x="0" y="1161857"/>
                </a:lnTo>
                <a:cubicBezTo>
                  <a:pt x="-69413" y="634132"/>
                  <a:pt x="-65716" y="265641"/>
                  <a:pt x="0" y="0"/>
                </a:cubicBezTo>
                <a:close/>
              </a:path>
            </a:pathLst>
          </a:custGeom>
          <a:solidFill>
            <a:srgbClr val="C2ECE9"/>
          </a:solidFill>
          <a:ln w="28575">
            <a:noFill/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</a:rPr>
              <a:t>Bài</a:t>
            </a:r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</a:rPr>
              <a:t>thơ</a:t>
            </a:r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</a:rPr>
              <a:t>nói</a:t>
            </a:r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</a:rPr>
              <a:t>về</a:t>
            </a:r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</a:rPr>
              <a:t>mẹ</a:t>
            </a:r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</a:rPr>
              <a:t>cô</a:t>
            </a:r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</a:rPr>
              <a:t>: </a:t>
            </a:r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</a:rPr>
              <a:t>Mẹ</a:t>
            </a:r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</a:rPr>
              <a:t>cô</a:t>
            </a:r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</a:rPr>
              <a:t>giáo</a:t>
            </a:r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</a:rPr>
              <a:t> ở </a:t>
            </a:r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</a:rPr>
              <a:t>nhà</a:t>
            </a:r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</a:rPr>
              <a:t>cô</a:t>
            </a:r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</a:rPr>
              <a:t>giáo</a:t>
            </a:r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</a:rPr>
              <a:t>mẹ</a:t>
            </a:r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</a:rPr>
              <a:t> ở </a:t>
            </a:r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</a:rPr>
              <a:t>lớp</a:t>
            </a:r>
            <a:endParaRPr lang="vi-VN" sz="32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8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44EADC-7BAF-1FF4-3FAA-86AAA4FDB9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5C949C2-CDC9-D4C1-C9A4-B8EBE90F9A9D}"/>
              </a:ext>
            </a:extLst>
          </p:cNvPr>
          <p:cNvSpPr/>
          <p:nvPr/>
        </p:nvSpPr>
        <p:spPr>
          <a:xfrm>
            <a:off x="2246722" y="2441600"/>
            <a:ext cx="2570375" cy="842967"/>
          </a:xfrm>
          <a:custGeom>
            <a:avLst/>
            <a:gdLst>
              <a:gd name="csX0" fmla="*/ 0 w 2570375"/>
              <a:gd name="csY0" fmla="*/ 0 h 842967"/>
              <a:gd name="csX1" fmla="*/ 0 w 2570375"/>
              <a:gd name="csY1" fmla="*/ 0 h 842967"/>
              <a:gd name="csX2" fmla="*/ 2570375 w 2570375"/>
              <a:gd name="csY2" fmla="*/ 0 h 842967"/>
              <a:gd name="csX3" fmla="*/ 2570375 w 2570375"/>
              <a:gd name="csY3" fmla="*/ 0 h 842967"/>
              <a:gd name="csX4" fmla="*/ 2570375 w 2570375"/>
              <a:gd name="csY4" fmla="*/ 842967 h 842967"/>
              <a:gd name="csX5" fmla="*/ 2570375 w 2570375"/>
              <a:gd name="csY5" fmla="*/ 842967 h 842967"/>
              <a:gd name="csX6" fmla="*/ 0 w 2570375"/>
              <a:gd name="csY6" fmla="*/ 842967 h 842967"/>
              <a:gd name="csX7" fmla="*/ 0 w 2570375"/>
              <a:gd name="csY7" fmla="*/ 842967 h 842967"/>
              <a:gd name="csX8" fmla="*/ 0 w 2570375"/>
              <a:gd name="csY8" fmla="*/ 0 h 84296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2570375" h="842967" fill="none" extrusionOk="0">
                <a:moveTo>
                  <a:pt x="0" y="0"/>
                </a:moveTo>
                <a:lnTo>
                  <a:pt x="0" y="0"/>
                </a:lnTo>
                <a:cubicBezTo>
                  <a:pt x="697059" y="-168108"/>
                  <a:pt x="1812241" y="-144082"/>
                  <a:pt x="2570375" y="0"/>
                </a:cubicBezTo>
                <a:lnTo>
                  <a:pt x="2570375" y="0"/>
                </a:lnTo>
                <a:cubicBezTo>
                  <a:pt x="2538658" y="366145"/>
                  <a:pt x="2575299" y="622926"/>
                  <a:pt x="2570375" y="842967"/>
                </a:cubicBezTo>
                <a:lnTo>
                  <a:pt x="2570375" y="842967"/>
                </a:lnTo>
                <a:cubicBezTo>
                  <a:pt x="1969033" y="803576"/>
                  <a:pt x="1192315" y="862046"/>
                  <a:pt x="0" y="842967"/>
                </a:cubicBezTo>
                <a:lnTo>
                  <a:pt x="0" y="842967"/>
                </a:lnTo>
                <a:cubicBezTo>
                  <a:pt x="-9338" y="681905"/>
                  <a:pt x="56161" y="278818"/>
                  <a:pt x="0" y="0"/>
                </a:cubicBezTo>
                <a:close/>
              </a:path>
              <a:path w="2570375" h="842967" stroke="0" extrusionOk="0">
                <a:moveTo>
                  <a:pt x="0" y="0"/>
                </a:moveTo>
                <a:lnTo>
                  <a:pt x="0" y="0"/>
                </a:lnTo>
                <a:cubicBezTo>
                  <a:pt x="765749" y="89989"/>
                  <a:pt x="2051584" y="115955"/>
                  <a:pt x="2570375" y="0"/>
                </a:cubicBezTo>
                <a:lnTo>
                  <a:pt x="2570375" y="0"/>
                </a:lnTo>
                <a:cubicBezTo>
                  <a:pt x="2542986" y="341418"/>
                  <a:pt x="2642064" y="681959"/>
                  <a:pt x="2570375" y="842967"/>
                </a:cubicBezTo>
                <a:lnTo>
                  <a:pt x="2570375" y="842967"/>
                </a:lnTo>
                <a:cubicBezTo>
                  <a:pt x="2231803" y="876710"/>
                  <a:pt x="396520" y="850166"/>
                  <a:pt x="0" y="842967"/>
                </a:cubicBezTo>
                <a:lnTo>
                  <a:pt x="0" y="842967"/>
                </a:lnTo>
                <a:cubicBezTo>
                  <a:pt x="-69445" y="631580"/>
                  <a:pt x="-7575" y="144011"/>
                  <a:pt x="0" y="0"/>
                </a:cubicBezTo>
                <a:close/>
              </a:path>
            </a:pathLst>
          </a:custGeom>
          <a:solidFill>
            <a:srgbClr val="FFF1C9"/>
          </a:solidFill>
          <a:ln w="28575">
            <a:solidFill>
              <a:srgbClr val="74A336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tx1"/>
                </a:solidFill>
                <a:latin typeface="UTM Avo" panose="02040603050506020204" pitchFamily="18" charset="0"/>
              </a:rPr>
              <a:t>cũng là</a:t>
            </a:r>
            <a:endParaRPr lang="vi-VN" sz="440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2D018DA-0F35-2897-7B2B-EF9D1BBD357E}"/>
              </a:ext>
            </a:extLst>
          </p:cNvPr>
          <p:cNvSpPr/>
          <p:nvPr/>
        </p:nvSpPr>
        <p:spPr>
          <a:xfrm>
            <a:off x="6424367" y="2441600"/>
            <a:ext cx="2908169" cy="842967"/>
          </a:xfrm>
          <a:custGeom>
            <a:avLst/>
            <a:gdLst>
              <a:gd name="csX0" fmla="*/ 0 w 2908169"/>
              <a:gd name="csY0" fmla="*/ 0 h 842967"/>
              <a:gd name="csX1" fmla="*/ 0 w 2908169"/>
              <a:gd name="csY1" fmla="*/ 0 h 842967"/>
              <a:gd name="csX2" fmla="*/ 2908169 w 2908169"/>
              <a:gd name="csY2" fmla="*/ 0 h 842967"/>
              <a:gd name="csX3" fmla="*/ 2908169 w 2908169"/>
              <a:gd name="csY3" fmla="*/ 0 h 842967"/>
              <a:gd name="csX4" fmla="*/ 2908169 w 2908169"/>
              <a:gd name="csY4" fmla="*/ 842967 h 842967"/>
              <a:gd name="csX5" fmla="*/ 2908169 w 2908169"/>
              <a:gd name="csY5" fmla="*/ 842967 h 842967"/>
              <a:gd name="csX6" fmla="*/ 0 w 2908169"/>
              <a:gd name="csY6" fmla="*/ 842967 h 842967"/>
              <a:gd name="csX7" fmla="*/ 0 w 2908169"/>
              <a:gd name="csY7" fmla="*/ 842967 h 842967"/>
              <a:gd name="csX8" fmla="*/ 0 w 2908169"/>
              <a:gd name="csY8" fmla="*/ 0 h 84296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2908169" h="842967" fill="none" extrusionOk="0">
                <a:moveTo>
                  <a:pt x="0" y="0"/>
                </a:moveTo>
                <a:lnTo>
                  <a:pt x="0" y="0"/>
                </a:lnTo>
                <a:cubicBezTo>
                  <a:pt x="534144" y="-168108"/>
                  <a:pt x="2172902" y="-144082"/>
                  <a:pt x="2908169" y="0"/>
                </a:cubicBezTo>
                <a:lnTo>
                  <a:pt x="2908169" y="0"/>
                </a:lnTo>
                <a:cubicBezTo>
                  <a:pt x="2876452" y="366145"/>
                  <a:pt x="2913093" y="622926"/>
                  <a:pt x="2908169" y="842967"/>
                </a:cubicBezTo>
                <a:lnTo>
                  <a:pt x="2908169" y="842967"/>
                </a:lnTo>
                <a:cubicBezTo>
                  <a:pt x="2395450" y="803576"/>
                  <a:pt x="1087119" y="862046"/>
                  <a:pt x="0" y="842967"/>
                </a:cubicBezTo>
                <a:lnTo>
                  <a:pt x="0" y="842967"/>
                </a:lnTo>
                <a:cubicBezTo>
                  <a:pt x="-9338" y="681905"/>
                  <a:pt x="56161" y="278818"/>
                  <a:pt x="0" y="0"/>
                </a:cubicBezTo>
                <a:close/>
              </a:path>
              <a:path w="2908169" h="842967" stroke="0" extrusionOk="0">
                <a:moveTo>
                  <a:pt x="0" y="0"/>
                </a:moveTo>
                <a:lnTo>
                  <a:pt x="0" y="0"/>
                </a:lnTo>
                <a:cubicBezTo>
                  <a:pt x="512470" y="89989"/>
                  <a:pt x="2388315" y="115955"/>
                  <a:pt x="2908169" y="0"/>
                </a:cubicBezTo>
                <a:lnTo>
                  <a:pt x="2908169" y="0"/>
                </a:lnTo>
                <a:cubicBezTo>
                  <a:pt x="2880780" y="341418"/>
                  <a:pt x="2979858" y="681959"/>
                  <a:pt x="2908169" y="842967"/>
                </a:cubicBezTo>
                <a:lnTo>
                  <a:pt x="2908169" y="842967"/>
                </a:lnTo>
                <a:cubicBezTo>
                  <a:pt x="1912948" y="876710"/>
                  <a:pt x="765218" y="850166"/>
                  <a:pt x="0" y="842967"/>
                </a:cubicBezTo>
                <a:lnTo>
                  <a:pt x="0" y="842967"/>
                </a:lnTo>
                <a:cubicBezTo>
                  <a:pt x="-69445" y="631580"/>
                  <a:pt x="-7575" y="144011"/>
                  <a:pt x="0" y="0"/>
                </a:cubicBezTo>
                <a:close/>
              </a:path>
            </a:pathLst>
          </a:custGeom>
          <a:solidFill>
            <a:srgbClr val="FFF1C9"/>
          </a:solidFill>
          <a:ln w="28575">
            <a:solidFill>
              <a:srgbClr val="74A336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tx1"/>
                </a:solidFill>
                <a:latin typeface="UTM Avo" panose="02040603050506020204" pitchFamily="18" charset="0"/>
              </a:rPr>
              <a:t>cô giáo</a:t>
            </a:r>
            <a:endParaRPr lang="vi-VN" sz="440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A5614AB-A260-F91B-28AA-C1668CC9BADA}"/>
              </a:ext>
            </a:extLst>
          </p:cNvPr>
          <p:cNvSpPr/>
          <p:nvPr/>
        </p:nvSpPr>
        <p:spPr>
          <a:xfrm>
            <a:off x="1690541" y="4196978"/>
            <a:ext cx="3607323" cy="842967"/>
          </a:xfrm>
          <a:custGeom>
            <a:avLst/>
            <a:gdLst>
              <a:gd name="csX0" fmla="*/ 0 w 3607323"/>
              <a:gd name="csY0" fmla="*/ 0 h 842967"/>
              <a:gd name="csX1" fmla="*/ 0 w 3607323"/>
              <a:gd name="csY1" fmla="*/ 0 h 842967"/>
              <a:gd name="csX2" fmla="*/ 3607323 w 3607323"/>
              <a:gd name="csY2" fmla="*/ 0 h 842967"/>
              <a:gd name="csX3" fmla="*/ 3607323 w 3607323"/>
              <a:gd name="csY3" fmla="*/ 0 h 842967"/>
              <a:gd name="csX4" fmla="*/ 3607323 w 3607323"/>
              <a:gd name="csY4" fmla="*/ 842967 h 842967"/>
              <a:gd name="csX5" fmla="*/ 3607323 w 3607323"/>
              <a:gd name="csY5" fmla="*/ 842967 h 842967"/>
              <a:gd name="csX6" fmla="*/ 0 w 3607323"/>
              <a:gd name="csY6" fmla="*/ 842967 h 842967"/>
              <a:gd name="csX7" fmla="*/ 0 w 3607323"/>
              <a:gd name="csY7" fmla="*/ 842967 h 842967"/>
              <a:gd name="csX8" fmla="*/ 0 w 3607323"/>
              <a:gd name="csY8" fmla="*/ 0 h 84296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3607323" h="842967" fill="none" extrusionOk="0">
                <a:moveTo>
                  <a:pt x="0" y="0"/>
                </a:moveTo>
                <a:lnTo>
                  <a:pt x="0" y="0"/>
                </a:lnTo>
                <a:cubicBezTo>
                  <a:pt x="820988" y="-168108"/>
                  <a:pt x="2273763" y="-144082"/>
                  <a:pt x="3607323" y="0"/>
                </a:cubicBezTo>
                <a:lnTo>
                  <a:pt x="3607323" y="0"/>
                </a:lnTo>
                <a:cubicBezTo>
                  <a:pt x="3575606" y="366145"/>
                  <a:pt x="3612247" y="622926"/>
                  <a:pt x="3607323" y="842967"/>
                </a:cubicBezTo>
                <a:lnTo>
                  <a:pt x="3607323" y="842967"/>
                </a:lnTo>
                <a:cubicBezTo>
                  <a:pt x="3149687" y="803576"/>
                  <a:pt x="757183" y="862046"/>
                  <a:pt x="0" y="842967"/>
                </a:cubicBezTo>
                <a:lnTo>
                  <a:pt x="0" y="842967"/>
                </a:lnTo>
                <a:cubicBezTo>
                  <a:pt x="-9338" y="681905"/>
                  <a:pt x="56161" y="278818"/>
                  <a:pt x="0" y="0"/>
                </a:cubicBezTo>
                <a:close/>
              </a:path>
              <a:path w="3607323" h="842967" stroke="0" extrusionOk="0">
                <a:moveTo>
                  <a:pt x="0" y="0"/>
                </a:moveTo>
                <a:lnTo>
                  <a:pt x="0" y="0"/>
                </a:lnTo>
                <a:cubicBezTo>
                  <a:pt x="1486789" y="89989"/>
                  <a:pt x="2829353" y="115955"/>
                  <a:pt x="3607323" y="0"/>
                </a:cubicBezTo>
                <a:lnTo>
                  <a:pt x="3607323" y="0"/>
                </a:lnTo>
                <a:cubicBezTo>
                  <a:pt x="3579934" y="341418"/>
                  <a:pt x="3679012" y="681959"/>
                  <a:pt x="3607323" y="842967"/>
                </a:cubicBezTo>
                <a:lnTo>
                  <a:pt x="3607323" y="842967"/>
                </a:lnTo>
                <a:cubicBezTo>
                  <a:pt x="2055745" y="876710"/>
                  <a:pt x="693304" y="850166"/>
                  <a:pt x="0" y="842967"/>
                </a:cubicBezTo>
                <a:lnTo>
                  <a:pt x="0" y="842967"/>
                </a:lnTo>
                <a:cubicBezTo>
                  <a:pt x="-69445" y="631580"/>
                  <a:pt x="-7575" y="144011"/>
                  <a:pt x="0" y="0"/>
                </a:cubicBezTo>
                <a:close/>
              </a:path>
            </a:pathLst>
          </a:custGeom>
          <a:solidFill>
            <a:srgbClr val="FFF1C9"/>
          </a:solidFill>
          <a:ln w="28575">
            <a:solidFill>
              <a:srgbClr val="74A336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tx1"/>
                </a:solidFill>
                <a:latin typeface="UTM Avo" panose="02040603050506020204" pitchFamily="18" charset="0"/>
              </a:rPr>
              <a:t>đến trường</a:t>
            </a:r>
            <a:endParaRPr lang="vi-VN" sz="440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D863BAC-7863-F508-CEDC-03E0771FBED4}"/>
              </a:ext>
            </a:extLst>
          </p:cNvPr>
          <p:cNvSpPr/>
          <p:nvPr/>
        </p:nvSpPr>
        <p:spPr>
          <a:xfrm>
            <a:off x="6424367" y="4273963"/>
            <a:ext cx="2908169" cy="842967"/>
          </a:xfrm>
          <a:custGeom>
            <a:avLst/>
            <a:gdLst>
              <a:gd name="csX0" fmla="*/ 0 w 2908169"/>
              <a:gd name="csY0" fmla="*/ 0 h 842967"/>
              <a:gd name="csX1" fmla="*/ 0 w 2908169"/>
              <a:gd name="csY1" fmla="*/ 0 h 842967"/>
              <a:gd name="csX2" fmla="*/ 2908169 w 2908169"/>
              <a:gd name="csY2" fmla="*/ 0 h 842967"/>
              <a:gd name="csX3" fmla="*/ 2908169 w 2908169"/>
              <a:gd name="csY3" fmla="*/ 0 h 842967"/>
              <a:gd name="csX4" fmla="*/ 2908169 w 2908169"/>
              <a:gd name="csY4" fmla="*/ 842967 h 842967"/>
              <a:gd name="csX5" fmla="*/ 2908169 w 2908169"/>
              <a:gd name="csY5" fmla="*/ 842967 h 842967"/>
              <a:gd name="csX6" fmla="*/ 0 w 2908169"/>
              <a:gd name="csY6" fmla="*/ 842967 h 842967"/>
              <a:gd name="csX7" fmla="*/ 0 w 2908169"/>
              <a:gd name="csY7" fmla="*/ 842967 h 842967"/>
              <a:gd name="csX8" fmla="*/ 0 w 2908169"/>
              <a:gd name="csY8" fmla="*/ 0 h 84296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2908169" h="842967" fill="none" extrusionOk="0">
                <a:moveTo>
                  <a:pt x="0" y="0"/>
                </a:moveTo>
                <a:lnTo>
                  <a:pt x="0" y="0"/>
                </a:lnTo>
                <a:cubicBezTo>
                  <a:pt x="534144" y="-168108"/>
                  <a:pt x="2172902" y="-144082"/>
                  <a:pt x="2908169" y="0"/>
                </a:cubicBezTo>
                <a:lnTo>
                  <a:pt x="2908169" y="0"/>
                </a:lnTo>
                <a:cubicBezTo>
                  <a:pt x="2876452" y="366145"/>
                  <a:pt x="2913093" y="622926"/>
                  <a:pt x="2908169" y="842967"/>
                </a:cubicBezTo>
                <a:lnTo>
                  <a:pt x="2908169" y="842967"/>
                </a:lnTo>
                <a:cubicBezTo>
                  <a:pt x="2395450" y="803576"/>
                  <a:pt x="1087119" y="862046"/>
                  <a:pt x="0" y="842967"/>
                </a:cubicBezTo>
                <a:lnTo>
                  <a:pt x="0" y="842967"/>
                </a:lnTo>
                <a:cubicBezTo>
                  <a:pt x="-9338" y="681905"/>
                  <a:pt x="56161" y="278818"/>
                  <a:pt x="0" y="0"/>
                </a:cubicBezTo>
                <a:close/>
              </a:path>
              <a:path w="2908169" h="842967" stroke="0" extrusionOk="0">
                <a:moveTo>
                  <a:pt x="0" y="0"/>
                </a:moveTo>
                <a:lnTo>
                  <a:pt x="0" y="0"/>
                </a:lnTo>
                <a:cubicBezTo>
                  <a:pt x="512470" y="89989"/>
                  <a:pt x="2388315" y="115955"/>
                  <a:pt x="2908169" y="0"/>
                </a:cubicBezTo>
                <a:lnTo>
                  <a:pt x="2908169" y="0"/>
                </a:lnTo>
                <a:cubicBezTo>
                  <a:pt x="2880780" y="341418"/>
                  <a:pt x="2979858" y="681959"/>
                  <a:pt x="2908169" y="842967"/>
                </a:cubicBezTo>
                <a:lnTo>
                  <a:pt x="2908169" y="842967"/>
                </a:lnTo>
                <a:cubicBezTo>
                  <a:pt x="1912948" y="876710"/>
                  <a:pt x="765218" y="850166"/>
                  <a:pt x="0" y="842967"/>
                </a:cubicBezTo>
                <a:lnTo>
                  <a:pt x="0" y="842967"/>
                </a:lnTo>
                <a:cubicBezTo>
                  <a:pt x="-69445" y="631580"/>
                  <a:pt x="-7575" y="144011"/>
                  <a:pt x="0" y="0"/>
                </a:cubicBezTo>
                <a:close/>
              </a:path>
            </a:pathLst>
          </a:custGeom>
          <a:solidFill>
            <a:srgbClr val="FFF1C9"/>
          </a:solidFill>
          <a:ln w="28575">
            <a:solidFill>
              <a:srgbClr val="74A336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tx1"/>
                </a:solidFill>
                <a:latin typeface="UTM Avo" panose="02040603050506020204" pitchFamily="18" charset="0"/>
              </a:rPr>
              <a:t>mẹ hiền</a:t>
            </a:r>
            <a:endParaRPr lang="vi-VN" sz="440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DDA190-9058-17C6-E4C8-BEC6C7D08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8659" y="794557"/>
            <a:ext cx="5474682" cy="14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25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5B3097-173F-4E71-315F-548F7261C0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1BA659-3836-FE75-21D6-860D2A2D00FC}"/>
              </a:ext>
            </a:extLst>
          </p:cNvPr>
          <p:cNvSpPr txBox="1"/>
          <p:nvPr/>
        </p:nvSpPr>
        <p:spPr>
          <a:xfrm>
            <a:off x="3885414" y="1351621"/>
            <a:ext cx="4421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Cô và mẹ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36F385-E60E-3136-CA22-1270928CB7D0}"/>
              </a:ext>
            </a:extLst>
          </p:cNvPr>
          <p:cNvSpPr txBox="1"/>
          <p:nvPr/>
        </p:nvSpPr>
        <p:spPr>
          <a:xfrm>
            <a:off x="1291473" y="2199537"/>
            <a:ext cx="10548594" cy="3249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Lúc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ở nhà, mẹ cũng là cô giáo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Khi đến trường, cô giáo như mẹ hiền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Cô và mẹ là hai cô giáo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Mẹ và cô, ấy hai mẹ hiền.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A36A75-783B-CE9A-E5F1-8038695E33C1}"/>
              </a:ext>
            </a:extLst>
          </p:cNvPr>
          <p:cNvSpPr txBox="1"/>
          <p:nvPr/>
        </p:nvSpPr>
        <p:spPr>
          <a:xfrm>
            <a:off x="7411041" y="5448953"/>
            <a:ext cx="3024432" cy="681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PHẠM TUYÊN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25E8369-D1E7-551E-93FB-606F5D74C385}"/>
              </a:ext>
            </a:extLst>
          </p:cNvPr>
          <p:cNvSpPr/>
          <p:nvPr/>
        </p:nvSpPr>
        <p:spPr>
          <a:xfrm>
            <a:off x="2243579" y="589844"/>
            <a:ext cx="7569724" cy="790490"/>
          </a:xfrm>
          <a:custGeom>
            <a:avLst/>
            <a:gdLst>
              <a:gd name="csX0" fmla="*/ 0 w 7569724"/>
              <a:gd name="csY0" fmla="*/ 0 h 790490"/>
              <a:gd name="csX1" fmla="*/ 0 w 7569724"/>
              <a:gd name="csY1" fmla="*/ 0 h 790490"/>
              <a:gd name="csX2" fmla="*/ 7569724 w 7569724"/>
              <a:gd name="csY2" fmla="*/ 0 h 790490"/>
              <a:gd name="csX3" fmla="*/ 7569724 w 7569724"/>
              <a:gd name="csY3" fmla="*/ 0 h 790490"/>
              <a:gd name="csX4" fmla="*/ 7569724 w 7569724"/>
              <a:gd name="csY4" fmla="*/ 790490 h 790490"/>
              <a:gd name="csX5" fmla="*/ 7569724 w 7569724"/>
              <a:gd name="csY5" fmla="*/ 790490 h 790490"/>
              <a:gd name="csX6" fmla="*/ 0 w 7569724"/>
              <a:gd name="csY6" fmla="*/ 790490 h 790490"/>
              <a:gd name="csX7" fmla="*/ 0 w 7569724"/>
              <a:gd name="csY7" fmla="*/ 790490 h 790490"/>
              <a:gd name="csX8" fmla="*/ 0 w 7569724"/>
              <a:gd name="csY8" fmla="*/ 0 h 79049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7569724" h="790490" fill="none" extrusionOk="0">
                <a:moveTo>
                  <a:pt x="0" y="0"/>
                </a:moveTo>
                <a:lnTo>
                  <a:pt x="0" y="0"/>
                </a:lnTo>
                <a:cubicBezTo>
                  <a:pt x="3193129" y="-168108"/>
                  <a:pt x="6116737" y="-144082"/>
                  <a:pt x="7569724" y="0"/>
                </a:cubicBezTo>
                <a:lnTo>
                  <a:pt x="7569724" y="0"/>
                </a:lnTo>
                <a:cubicBezTo>
                  <a:pt x="7582706" y="284575"/>
                  <a:pt x="7609600" y="683890"/>
                  <a:pt x="7569724" y="790490"/>
                </a:cubicBezTo>
                <a:lnTo>
                  <a:pt x="7569724" y="790490"/>
                </a:lnTo>
                <a:cubicBezTo>
                  <a:pt x="4671619" y="751099"/>
                  <a:pt x="2745631" y="809569"/>
                  <a:pt x="0" y="790490"/>
                </a:cubicBezTo>
                <a:lnTo>
                  <a:pt x="0" y="790490"/>
                </a:lnTo>
                <a:cubicBezTo>
                  <a:pt x="-20791" y="634135"/>
                  <a:pt x="-59637" y="381307"/>
                  <a:pt x="0" y="0"/>
                </a:cubicBezTo>
                <a:close/>
              </a:path>
              <a:path w="7569724" h="790490" stroke="0" extrusionOk="0">
                <a:moveTo>
                  <a:pt x="0" y="0"/>
                </a:moveTo>
                <a:lnTo>
                  <a:pt x="0" y="0"/>
                </a:lnTo>
                <a:cubicBezTo>
                  <a:pt x="1751548" y="89989"/>
                  <a:pt x="4540445" y="115955"/>
                  <a:pt x="7569724" y="0"/>
                </a:cubicBezTo>
                <a:lnTo>
                  <a:pt x="7569724" y="0"/>
                </a:lnTo>
                <a:cubicBezTo>
                  <a:pt x="7569837" y="228546"/>
                  <a:pt x="7596613" y="422152"/>
                  <a:pt x="7569724" y="790490"/>
                </a:cubicBezTo>
                <a:lnTo>
                  <a:pt x="7569724" y="790490"/>
                </a:lnTo>
                <a:cubicBezTo>
                  <a:pt x="4054299" y="824233"/>
                  <a:pt x="1013969" y="797689"/>
                  <a:pt x="0" y="790490"/>
                </a:cubicBezTo>
                <a:lnTo>
                  <a:pt x="0" y="790490"/>
                </a:lnTo>
                <a:cubicBezTo>
                  <a:pt x="55159" y="523109"/>
                  <a:pt x="-4565" y="255845"/>
                  <a:pt x="0" y="0"/>
                </a:cubicBezTo>
                <a:close/>
              </a:path>
            </a:pathLst>
          </a:custGeom>
          <a:solidFill>
            <a:srgbClr val="FFF1C9"/>
          </a:solidFill>
          <a:ln w="28575">
            <a:solidFill>
              <a:srgbClr val="74A336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</a:rPr>
              <a:t>Lưu ý </a:t>
            </a:r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phải</a:t>
            </a:r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viết</a:t>
            </a:r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hoa</a:t>
            </a:r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đầu</a:t>
            </a:r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câu</a:t>
            </a:r>
            <a:endParaRPr lang="vi-VN" sz="32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F9F64CD-3992-0E54-ED98-8CFD85904042}"/>
              </a:ext>
            </a:extLst>
          </p:cNvPr>
          <p:cNvCxnSpPr>
            <a:cxnSpLocks/>
          </p:cNvCxnSpPr>
          <p:nvPr/>
        </p:nvCxnSpPr>
        <p:spPr>
          <a:xfrm>
            <a:off x="1376314" y="2912882"/>
            <a:ext cx="37707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reeform 2">
            <a:extLst>
              <a:ext uri="{FF2B5EF4-FFF2-40B4-BE49-F238E27FC236}">
                <a16:creationId xmlns:a16="http://schemas.microsoft.com/office/drawing/2014/main" id="{267EE59B-81F8-717A-8522-9B889687B627}"/>
              </a:ext>
            </a:extLst>
          </p:cNvPr>
          <p:cNvSpPr/>
          <p:nvPr/>
        </p:nvSpPr>
        <p:spPr>
          <a:xfrm>
            <a:off x="466515" y="1091775"/>
            <a:ext cx="1183176" cy="1183176"/>
          </a:xfrm>
          <a:custGeom>
            <a:avLst/>
            <a:gdLst/>
            <a:ahLst/>
            <a:cxnLst/>
            <a:rect l="l" t="t" r="r" b="b"/>
            <a:pathLst>
              <a:path w="8824556" h="8824556">
                <a:moveTo>
                  <a:pt x="0" y="0"/>
                </a:moveTo>
                <a:lnTo>
                  <a:pt x="8824556" y="0"/>
                </a:lnTo>
                <a:lnTo>
                  <a:pt x="8824556" y="8824556"/>
                </a:lnTo>
                <a:lnTo>
                  <a:pt x="0" y="88245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BCAD1C-FEEB-2401-0A41-2AA70776B8BB}"/>
              </a:ext>
            </a:extLst>
          </p:cNvPr>
          <p:cNvCxnSpPr>
            <a:cxnSpLocks/>
          </p:cNvCxnSpPr>
          <p:nvPr/>
        </p:nvCxnSpPr>
        <p:spPr>
          <a:xfrm>
            <a:off x="1376314" y="3715731"/>
            <a:ext cx="37707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3B48DA1-A870-7450-77AF-2D61C9635EAA}"/>
              </a:ext>
            </a:extLst>
          </p:cNvPr>
          <p:cNvCxnSpPr>
            <a:cxnSpLocks/>
          </p:cNvCxnSpPr>
          <p:nvPr/>
        </p:nvCxnSpPr>
        <p:spPr>
          <a:xfrm>
            <a:off x="1387312" y="4556288"/>
            <a:ext cx="37707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8DC381-2639-7E8B-C30B-F26EBA6DAD94}"/>
              </a:ext>
            </a:extLst>
          </p:cNvPr>
          <p:cNvCxnSpPr>
            <a:cxnSpLocks/>
          </p:cNvCxnSpPr>
          <p:nvPr/>
        </p:nvCxnSpPr>
        <p:spPr>
          <a:xfrm>
            <a:off x="1291473" y="5377992"/>
            <a:ext cx="631595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38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C1BD62-D3B2-C964-1BF2-0AD7BD89D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F403E2B-AA87-5D60-5E0C-367C3E9FD341}"/>
              </a:ext>
            </a:extLst>
          </p:cNvPr>
          <p:cNvSpPr/>
          <p:nvPr/>
        </p:nvSpPr>
        <p:spPr>
          <a:xfrm>
            <a:off x="3923737" y="512486"/>
            <a:ext cx="3996964" cy="790490"/>
          </a:xfrm>
          <a:custGeom>
            <a:avLst/>
            <a:gdLst>
              <a:gd name="csX0" fmla="*/ 0 w 3996964"/>
              <a:gd name="csY0" fmla="*/ 0 h 790490"/>
              <a:gd name="csX1" fmla="*/ 0 w 3996964"/>
              <a:gd name="csY1" fmla="*/ 0 h 790490"/>
              <a:gd name="csX2" fmla="*/ 3996964 w 3996964"/>
              <a:gd name="csY2" fmla="*/ 0 h 790490"/>
              <a:gd name="csX3" fmla="*/ 3996964 w 3996964"/>
              <a:gd name="csY3" fmla="*/ 0 h 790490"/>
              <a:gd name="csX4" fmla="*/ 3996964 w 3996964"/>
              <a:gd name="csY4" fmla="*/ 790490 h 790490"/>
              <a:gd name="csX5" fmla="*/ 3996964 w 3996964"/>
              <a:gd name="csY5" fmla="*/ 790490 h 790490"/>
              <a:gd name="csX6" fmla="*/ 0 w 3996964"/>
              <a:gd name="csY6" fmla="*/ 790490 h 790490"/>
              <a:gd name="csX7" fmla="*/ 0 w 3996964"/>
              <a:gd name="csY7" fmla="*/ 790490 h 790490"/>
              <a:gd name="csX8" fmla="*/ 0 w 3996964"/>
              <a:gd name="csY8" fmla="*/ 0 h 79049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3996964" h="790490" fill="none" extrusionOk="0">
                <a:moveTo>
                  <a:pt x="0" y="0"/>
                </a:moveTo>
                <a:lnTo>
                  <a:pt x="0" y="0"/>
                </a:lnTo>
                <a:cubicBezTo>
                  <a:pt x="497998" y="-168108"/>
                  <a:pt x="3444191" y="-144082"/>
                  <a:pt x="3996964" y="0"/>
                </a:cubicBezTo>
                <a:lnTo>
                  <a:pt x="3996964" y="0"/>
                </a:lnTo>
                <a:cubicBezTo>
                  <a:pt x="4009946" y="284575"/>
                  <a:pt x="4036840" y="683890"/>
                  <a:pt x="3996964" y="790490"/>
                </a:cubicBezTo>
                <a:lnTo>
                  <a:pt x="3996964" y="790490"/>
                </a:lnTo>
                <a:cubicBezTo>
                  <a:pt x="2232981" y="751099"/>
                  <a:pt x="755678" y="809569"/>
                  <a:pt x="0" y="790490"/>
                </a:cubicBezTo>
                <a:lnTo>
                  <a:pt x="0" y="790490"/>
                </a:lnTo>
                <a:cubicBezTo>
                  <a:pt x="-20791" y="634135"/>
                  <a:pt x="-59637" y="381307"/>
                  <a:pt x="0" y="0"/>
                </a:cubicBezTo>
                <a:close/>
              </a:path>
              <a:path w="3996964" h="790490" stroke="0" extrusionOk="0">
                <a:moveTo>
                  <a:pt x="0" y="0"/>
                </a:moveTo>
                <a:lnTo>
                  <a:pt x="0" y="0"/>
                </a:lnTo>
                <a:cubicBezTo>
                  <a:pt x="1465839" y="89989"/>
                  <a:pt x="3225386" y="115955"/>
                  <a:pt x="3996964" y="0"/>
                </a:cubicBezTo>
                <a:lnTo>
                  <a:pt x="3996964" y="0"/>
                </a:lnTo>
                <a:cubicBezTo>
                  <a:pt x="3997077" y="228546"/>
                  <a:pt x="4023853" y="422152"/>
                  <a:pt x="3996964" y="790490"/>
                </a:cubicBezTo>
                <a:lnTo>
                  <a:pt x="3996964" y="790490"/>
                </a:lnTo>
                <a:cubicBezTo>
                  <a:pt x="2049255" y="824233"/>
                  <a:pt x="898044" y="797689"/>
                  <a:pt x="0" y="790490"/>
                </a:cubicBezTo>
                <a:lnTo>
                  <a:pt x="0" y="790490"/>
                </a:lnTo>
                <a:cubicBezTo>
                  <a:pt x="55159" y="523109"/>
                  <a:pt x="-4565" y="255845"/>
                  <a:pt x="0" y="0"/>
                </a:cubicBezTo>
                <a:close/>
              </a:path>
            </a:pathLst>
          </a:custGeom>
          <a:solidFill>
            <a:srgbClr val="FFF1C9"/>
          </a:solidFill>
          <a:ln w="28575">
            <a:solidFill>
              <a:srgbClr val="74A336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Chuẩn</a:t>
            </a:r>
            <a:r>
              <a:rPr lang="en-US" sz="40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bị</a:t>
            </a:r>
            <a:endParaRPr lang="vi-VN" sz="40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3138F2-CDB6-95DB-C4FA-7119A2BA6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843" y="1407517"/>
            <a:ext cx="2929236" cy="4285151"/>
          </a:xfrm>
          <a:prstGeom prst="rect">
            <a:avLst/>
          </a:prstGeom>
        </p:spPr>
      </p:pic>
      <p:sp>
        <p:nvSpPr>
          <p:cNvPr id="4" name="Freeform 21">
            <a:extLst>
              <a:ext uri="{FF2B5EF4-FFF2-40B4-BE49-F238E27FC236}">
                <a16:creationId xmlns:a16="http://schemas.microsoft.com/office/drawing/2014/main" id="{1A61A8AD-239B-DC9E-A027-AEB1713FB0E2}"/>
              </a:ext>
            </a:extLst>
          </p:cNvPr>
          <p:cNvSpPr/>
          <p:nvPr/>
        </p:nvSpPr>
        <p:spPr>
          <a:xfrm>
            <a:off x="5888765" y="907731"/>
            <a:ext cx="5110995" cy="4769448"/>
          </a:xfrm>
          <a:custGeom>
            <a:avLst/>
            <a:gdLst/>
            <a:ahLst/>
            <a:cxnLst/>
            <a:rect l="l" t="t" r="r" b="b"/>
            <a:pathLst>
              <a:path w="8560897" h="7988808">
                <a:moveTo>
                  <a:pt x="0" y="0"/>
                </a:moveTo>
                <a:lnTo>
                  <a:pt x="8560897" y="0"/>
                </a:lnTo>
                <a:lnTo>
                  <a:pt x="8560897" y="7988809"/>
                </a:lnTo>
                <a:lnTo>
                  <a:pt x="0" y="79888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6922FA8-BD8B-9492-45BC-B634A13E557E}"/>
              </a:ext>
            </a:extLst>
          </p:cNvPr>
          <p:cNvSpPr/>
          <p:nvPr/>
        </p:nvSpPr>
        <p:spPr>
          <a:xfrm>
            <a:off x="1636490" y="5797209"/>
            <a:ext cx="3253033" cy="548305"/>
          </a:xfrm>
          <a:custGeom>
            <a:avLst/>
            <a:gdLst>
              <a:gd name="csX0" fmla="*/ 0 w 3253033"/>
              <a:gd name="csY0" fmla="*/ 0 h 548305"/>
              <a:gd name="csX1" fmla="*/ 0 w 3253033"/>
              <a:gd name="csY1" fmla="*/ 0 h 548305"/>
              <a:gd name="csX2" fmla="*/ 3253033 w 3253033"/>
              <a:gd name="csY2" fmla="*/ 0 h 548305"/>
              <a:gd name="csX3" fmla="*/ 3253033 w 3253033"/>
              <a:gd name="csY3" fmla="*/ 0 h 548305"/>
              <a:gd name="csX4" fmla="*/ 3253033 w 3253033"/>
              <a:gd name="csY4" fmla="*/ 548305 h 548305"/>
              <a:gd name="csX5" fmla="*/ 3253033 w 3253033"/>
              <a:gd name="csY5" fmla="*/ 548305 h 548305"/>
              <a:gd name="csX6" fmla="*/ 0 w 3253033"/>
              <a:gd name="csY6" fmla="*/ 548305 h 548305"/>
              <a:gd name="csX7" fmla="*/ 0 w 3253033"/>
              <a:gd name="csY7" fmla="*/ 548305 h 548305"/>
              <a:gd name="csX8" fmla="*/ 0 w 3253033"/>
              <a:gd name="csY8" fmla="*/ 0 h 54830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3253033" h="548305" fill="none" extrusionOk="0">
                <a:moveTo>
                  <a:pt x="0" y="0"/>
                </a:moveTo>
                <a:lnTo>
                  <a:pt x="0" y="0"/>
                </a:lnTo>
                <a:cubicBezTo>
                  <a:pt x="566452" y="-168108"/>
                  <a:pt x="2881865" y="-144082"/>
                  <a:pt x="3253033" y="0"/>
                </a:cubicBezTo>
                <a:lnTo>
                  <a:pt x="3253033" y="0"/>
                </a:lnTo>
                <a:cubicBezTo>
                  <a:pt x="3252137" y="116965"/>
                  <a:pt x="3285590" y="347216"/>
                  <a:pt x="3253033" y="548305"/>
                </a:cubicBezTo>
                <a:lnTo>
                  <a:pt x="3253033" y="548305"/>
                </a:lnTo>
                <a:cubicBezTo>
                  <a:pt x="2754600" y="508914"/>
                  <a:pt x="387425" y="567384"/>
                  <a:pt x="0" y="548305"/>
                </a:cubicBezTo>
                <a:lnTo>
                  <a:pt x="0" y="548305"/>
                </a:lnTo>
                <a:cubicBezTo>
                  <a:pt x="-32275" y="320452"/>
                  <a:pt x="2217" y="166317"/>
                  <a:pt x="0" y="0"/>
                </a:cubicBezTo>
                <a:close/>
              </a:path>
              <a:path w="3253033" h="548305" stroke="0" extrusionOk="0">
                <a:moveTo>
                  <a:pt x="0" y="0"/>
                </a:moveTo>
                <a:lnTo>
                  <a:pt x="0" y="0"/>
                </a:lnTo>
                <a:cubicBezTo>
                  <a:pt x="1128207" y="89989"/>
                  <a:pt x="2278319" y="115955"/>
                  <a:pt x="3253033" y="0"/>
                </a:cubicBezTo>
                <a:lnTo>
                  <a:pt x="3253033" y="0"/>
                </a:lnTo>
                <a:cubicBezTo>
                  <a:pt x="3230289" y="188050"/>
                  <a:pt x="3214583" y="361507"/>
                  <a:pt x="3253033" y="548305"/>
                </a:cubicBezTo>
                <a:lnTo>
                  <a:pt x="3253033" y="548305"/>
                </a:lnTo>
                <a:cubicBezTo>
                  <a:pt x="1904893" y="582048"/>
                  <a:pt x="555156" y="555504"/>
                  <a:pt x="0" y="548305"/>
                </a:cubicBezTo>
                <a:lnTo>
                  <a:pt x="0" y="548305"/>
                </a:lnTo>
                <a:cubicBezTo>
                  <a:pt x="28266" y="452503"/>
                  <a:pt x="-14239" y="157117"/>
                  <a:pt x="0" y="0"/>
                </a:cubicBezTo>
                <a:close/>
              </a:path>
            </a:pathLst>
          </a:custGeom>
          <a:solidFill>
            <a:srgbClr val="C2ECE9"/>
          </a:solidFill>
          <a:ln w="28575">
            <a:noFill/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UTM Avo" panose="02040603050506020204" pitchFamily="18" charset="0"/>
              </a:rPr>
              <a:t>Vở Luyện viết</a:t>
            </a:r>
            <a:endParaRPr lang="vi-VN" sz="320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3C5222F-077E-4B17-45BA-21666DD1E9CB}"/>
              </a:ext>
            </a:extLst>
          </p:cNvPr>
          <p:cNvSpPr/>
          <p:nvPr/>
        </p:nvSpPr>
        <p:spPr>
          <a:xfrm>
            <a:off x="6425557" y="5692668"/>
            <a:ext cx="4574203" cy="548305"/>
          </a:xfrm>
          <a:custGeom>
            <a:avLst/>
            <a:gdLst>
              <a:gd name="csX0" fmla="*/ 0 w 4574203"/>
              <a:gd name="csY0" fmla="*/ 0 h 548305"/>
              <a:gd name="csX1" fmla="*/ 0 w 4574203"/>
              <a:gd name="csY1" fmla="*/ 0 h 548305"/>
              <a:gd name="csX2" fmla="*/ 4574203 w 4574203"/>
              <a:gd name="csY2" fmla="*/ 0 h 548305"/>
              <a:gd name="csX3" fmla="*/ 4574203 w 4574203"/>
              <a:gd name="csY3" fmla="*/ 0 h 548305"/>
              <a:gd name="csX4" fmla="*/ 4574203 w 4574203"/>
              <a:gd name="csY4" fmla="*/ 548305 h 548305"/>
              <a:gd name="csX5" fmla="*/ 4574203 w 4574203"/>
              <a:gd name="csY5" fmla="*/ 548305 h 548305"/>
              <a:gd name="csX6" fmla="*/ 0 w 4574203"/>
              <a:gd name="csY6" fmla="*/ 548305 h 548305"/>
              <a:gd name="csX7" fmla="*/ 0 w 4574203"/>
              <a:gd name="csY7" fmla="*/ 548305 h 548305"/>
              <a:gd name="csX8" fmla="*/ 0 w 4574203"/>
              <a:gd name="csY8" fmla="*/ 0 h 54830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4574203" h="548305" fill="none" extrusionOk="0">
                <a:moveTo>
                  <a:pt x="0" y="0"/>
                </a:moveTo>
                <a:lnTo>
                  <a:pt x="0" y="0"/>
                </a:lnTo>
                <a:cubicBezTo>
                  <a:pt x="562965" y="-168108"/>
                  <a:pt x="2877416" y="-144082"/>
                  <a:pt x="4574203" y="0"/>
                </a:cubicBezTo>
                <a:lnTo>
                  <a:pt x="4574203" y="0"/>
                </a:lnTo>
                <a:cubicBezTo>
                  <a:pt x="4573307" y="116965"/>
                  <a:pt x="4606760" y="347216"/>
                  <a:pt x="4574203" y="548305"/>
                </a:cubicBezTo>
                <a:lnTo>
                  <a:pt x="4574203" y="548305"/>
                </a:lnTo>
                <a:cubicBezTo>
                  <a:pt x="3501742" y="508914"/>
                  <a:pt x="1224488" y="567384"/>
                  <a:pt x="0" y="548305"/>
                </a:cubicBezTo>
                <a:lnTo>
                  <a:pt x="0" y="548305"/>
                </a:lnTo>
                <a:cubicBezTo>
                  <a:pt x="-32275" y="320452"/>
                  <a:pt x="2217" y="166317"/>
                  <a:pt x="0" y="0"/>
                </a:cubicBezTo>
                <a:close/>
              </a:path>
              <a:path w="4574203" h="548305" stroke="0" extrusionOk="0">
                <a:moveTo>
                  <a:pt x="0" y="0"/>
                </a:moveTo>
                <a:lnTo>
                  <a:pt x="0" y="0"/>
                </a:lnTo>
                <a:cubicBezTo>
                  <a:pt x="1253590" y="89989"/>
                  <a:pt x="3304840" y="115955"/>
                  <a:pt x="4574203" y="0"/>
                </a:cubicBezTo>
                <a:lnTo>
                  <a:pt x="4574203" y="0"/>
                </a:lnTo>
                <a:cubicBezTo>
                  <a:pt x="4551459" y="188050"/>
                  <a:pt x="4535753" y="361507"/>
                  <a:pt x="4574203" y="548305"/>
                </a:cubicBezTo>
                <a:lnTo>
                  <a:pt x="4574203" y="548305"/>
                </a:lnTo>
                <a:cubicBezTo>
                  <a:pt x="3343995" y="582048"/>
                  <a:pt x="1762963" y="555504"/>
                  <a:pt x="0" y="548305"/>
                </a:cubicBezTo>
                <a:lnTo>
                  <a:pt x="0" y="548305"/>
                </a:lnTo>
                <a:cubicBezTo>
                  <a:pt x="28266" y="452503"/>
                  <a:pt x="-14239" y="157117"/>
                  <a:pt x="0" y="0"/>
                </a:cubicBezTo>
                <a:close/>
              </a:path>
            </a:pathLst>
          </a:custGeom>
          <a:solidFill>
            <a:srgbClr val="C2ECE9"/>
          </a:solidFill>
          <a:ln w="28575">
            <a:noFill/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UTM Avo" panose="02040603050506020204" pitchFamily="18" charset="0"/>
              </a:rPr>
              <a:t>Ngồi viết đúng tư thế</a:t>
            </a:r>
            <a:endParaRPr lang="vi-VN" sz="320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93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386</Words>
  <Application>Microsoft Office PowerPoint</Application>
  <PresentationFormat>Widescreen</PresentationFormat>
  <Paragraphs>73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Aptos</vt:lpstr>
      <vt:lpstr>Aptos Display</vt:lpstr>
      <vt:lpstr>Arial</vt:lpstr>
      <vt:lpstr>SVN-Newton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Hà Thị Khánh Huyền</dc:creator>
  <cp:lastModifiedBy>Tâm Hoàng</cp:lastModifiedBy>
  <cp:revision>13</cp:revision>
  <dcterms:created xsi:type="dcterms:W3CDTF">2025-07-17T01:25:30Z</dcterms:created>
  <dcterms:modified xsi:type="dcterms:W3CDTF">2026-04-19T23:35:56Z</dcterms:modified>
</cp:coreProperties>
</file>