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61" r:id="rId5"/>
    <p:sldId id="260" r:id="rId6"/>
    <p:sldId id="264" r:id="rId7"/>
    <p:sldId id="265" r:id="rId8"/>
    <p:sldId id="263" r:id="rId9"/>
    <p:sldId id="266" r:id="rId10"/>
    <p:sldId id="269" r:id="rId11"/>
    <p:sldId id="270" r:id="rId12"/>
    <p:sldId id="272" r:id="rId13"/>
    <p:sldId id="273" r:id="rId14"/>
    <p:sldId id="274" r:id="rId15"/>
    <p:sldId id="275" r:id="rId16"/>
    <p:sldId id="268" r:id="rId17"/>
    <p:sldId id="279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55C1"/>
    <a:srgbClr val="CD2401"/>
    <a:srgbClr val="FEE233"/>
    <a:srgbClr val="C64A75"/>
    <a:srgbClr val="5A6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-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F7242-2E44-4249-9C41-AF0454A30A8A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947FE-23D0-43A8-B426-C30567C1B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26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947FE-23D0-43A8-B426-C30567C1B3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90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95DDAB-45D3-6732-6D56-CA46C1852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5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D1727F-79CC-EA2F-000C-043FA422E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C03870-3358-D23A-2BBD-E622E8EDA5CF}"/>
              </a:ext>
            </a:extLst>
          </p:cNvPr>
          <p:cNvSpPr/>
          <p:nvPr userDrawn="1"/>
        </p:nvSpPr>
        <p:spPr>
          <a:xfrm>
            <a:off x="506896" y="397565"/>
            <a:ext cx="11320669" cy="6042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66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162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21E00EC6-33A5-F0E8-C64C-0D701155F808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F4C2E3-823B-896C-7A75-5666CF8468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60DADC-37CA-E671-C434-4CEB023D31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6BAA10-A7EE-7746-31C1-44CBE803AD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A3A9B-9276-E6FB-8334-1B262954A4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A0D301-025F-EAB5-6DD8-672953E138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9B55D3-F497-4C1C-9F7B-AF540BF109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6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3EEB1F-6F35-63C9-E25E-3DB7C7EBDBA9}"/>
              </a:ext>
            </a:extLst>
          </p:cNvPr>
          <p:cNvSpPr/>
          <p:nvPr/>
        </p:nvSpPr>
        <p:spPr>
          <a:xfrm>
            <a:off x="4939357" y="1342477"/>
            <a:ext cx="2564780" cy="747131"/>
          </a:xfrm>
          <a:custGeom>
            <a:avLst/>
            <a:gdLst>
              <a:gd name="csX0" fmla="*/ 0 w 2564780"/>
              <a:gd name="csY0" fmla="*/ 124524 h 747131"/>
              <a:gd name="csX1" fmla="*/ 124524 w 2564780"/>
              <a:gd name="csY1" fmla="*/ 0 h 747131"/>
              <a:gd name="csX2" fmla="*/ 703457 w 2564780"/>
              <a:gd name="csY2" fmla="*/ 0 h 747131"/>
              <a:gd name="csX3" fmla="*/ 1212918 w 2564780"/>
              <a:gd name="csY3" fmla="*/ 0 h 747131"/>
              <a:gd name="csX4" fmla="*/ 1815008 w 2564780"/>
              <a:gd name="csY4" fmla="*/ 0 h 747131"/>
              <a:gd name="csX5" fmla="*/ 2440256 w 2564780"/>
              <a:gd name="csY5" fmla="*/ 0 h 747131"/>
              <a:gd name="csX6" fmla="*/ 2564780 w 2564780"/>
              <a:gd name="csY6" fmla="*/ 124524 h 747131"/>
              <a:gd name="csX7" fmla="*/ 2564780 w 2564780"/>
              <a:gd name="csY7" fmla="*/ 622607 h 747131"/>
              <a:gd name="csX8" fmla="*/ 2440256 w 2564780"/>
              <a:gd name="csY8" fmla="*/ 747131 h 747131"/>
              <a:gd name="csX9" fmla="*/ 1815008 w 2564780"/>
              <a:gd name="csY9" fmla="*/ 747131 h 747131"/>
              <a:gd name="csX10" fmla="*/ 1305547 w 2564780"/>
              <a:gd name="csY10" fmla="*/ 747131 h 747131"/>
              <a:gd name="csX11" fmla="*/ 749772 w 2564780"/>
              <a:gd name="csY11" fmla="*/ 747131 h 747131"/>
              <a:gd name="csX12" fmla="*/ 124524 w 2564780"/>
              <a:gd name="csY12" fmla="*/ 747131 h 747131"/>
              <a:gd name="csX13" fmla="*/ 0 w 2564780"/>
              <a:gd name="csY13" fmla="*/ 622607 h 747131"/>
              <a:gd name="csX14" fmla="*/ 0 w 2564780"/>
              <a:gd name="csY14" fmla="*/ 124524 h 7471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2564780" h="747131" fill="none" extrusionOk="0">
                <a:moveTo>
                  <a:pt x="0" y="124524"/>
                </a:moveTo>
                <a:cubicBezTo>
                  <a:pt x="-208" y="53272"/>
                  <a:pt x="58785" y="-7493"/>
                  <a:pt x="124524" y="0"/>
                </a:cubicBezTo>
                <a:cubicBezTo>
                  <a:pt x="290648" y="12034"/>
                  <a:pt x="515444" y="13335"/>
                  <a:pt x="703457" y="0"/>
                </a:cubicBezTo>
                <a:cubicBezTo>
                  <a:pt x="891470" y="-13335"/>
                  <a:pt x="1070476" y="21587"/>
                  <a:pt x="1212918" y="0"/>
                </a:cubicBezTo>
                <a:cubicBezTo>
                  <a:pt x="1355360" y="-21587"/>
                  <a:pt x="1544176" y="12627"/>
                  <a:pt x="1815008" y="0"/>
                </a:cubicBezTo>
                <a:cubicBezTo>
                  <a:pt x="2085840" y="-12627"/>
                  <a:pt x="2160786" y="-28730"/>
                  <a:pt x="2440256" y="0"/>
                </a:cubicBezTo>
                <a:cubicBezTo>
                  <a:pt x="2511847" y="8492"/>
                  <a:pt x="2562537" y="58415"/>
                  <a:pt x="2564780" y="124524"/>
                </a:cubicBezTo>
                <a:cubicBezTo>
                  <a:pt x="2565817" y="310207"/>
                  <a:pt x="2562891" y="462710"/>
                  <a:pt x="2564780" y="622607"/>
                </a:cubicBezTo>
                <a:cubicBezTo>
                  <a:pt x="2561996" y="678908"/>
                  <a:pt x="2508546" y="737495"/>
                  <a:pt x="2440256" y="747131"/>
                </a:cubicBezTo>
                <a:cubicBezTo>
                  <a:pt x="2219314" y="726104"/>
                  <a:pt x="2025261" y="742135"/>
                  <a:pt x="1815008" y="747131"/>
                </a:cubicBezTo>
                <a:cubicBezTo>
                  <a:pt x="1604755" y="752127"/>
                  <a:pt x="1491471" y="736263"/>
                  <a:pt x="1305547" y="747131"/>
                </a:cubicBezTo>
                <a:cubicBezTo>
                  <a:pt x="1119623" y="757999"/>
                  <a:pt x="956650" y="734168"/>
                  <a:pt x="749772" y="747131"/>
                </a:cubicBezTo>
                <a:cubicBezTo>
                  <a:pt x="542894" y="760094"/>
                  <a:pt x="321093" y="762484"/>
                  <a:pt x="124524" y="747131"/>
                </a:cubicBezTo>
                <a:cubicBezTo>
                  <a:pt x="55019" y="745611"/>
                  <a:pt x="-11492" y="700347"/>
                  <a:pt x="0" y="622607"/>
                </a:cubicBezTo>
                <a:cubicBezTo>
                  <a:pt x="-22404" y="490050"/>
                  <a:pt x="-5831" y="300182"/>
                  <a:pt x="0" y="124524"/>
                </a:cubicBezTo>
                <a:close/>
              </a:path>
              <a:path w="2564780" h="747131" stroke="0" extrusionOk="0">
                <a:moveTo>
                  <a:pt x="0" y="124524"/>
                </a:moveTo>
                <a:cubicBezTo>
                  <a:pt x="-14080" y="53755"/>
                  <a:pt x="61449" y="7574"/>
                  <a:pt x="124524" y="0"/>
                </a:cubicBezTo>
                <a:cubicBezTo>
                  <a:pt x="393595" y="-15551"/>
                  <a:pt x="568510" y="-20998"/>
                  <a:pt x="703457" y="0"/>
                </a:cubicBezTo>
                <a:cubicBezTo>
                  <a:pt x="838404" y="20998"/>
                  <a:pt x="1006706" y="-11292"/>
                  <a:pt x="1282390" y="0"/>
                </a:cubicBezTo>
                <a:cubicBezTo>
                  <a:pt x="1558074" y="11292"/>
                  <a:pt x="1682866" y="-17417"/>
                  <a:pt x="1815008" y="0"/>
                </a:cubicBezTo>
                <a:cubicBezTo>
                  <a:pt x="1947150" y="17417"/>
                  <a:pt x="2308912" y="-8685"/>
                  <a:pt x="2440256" y="0"/>
                </a:cubicBezTo>
                <a:cubicBezTo>
                  <a:pt x="2511665" y="-7874"/>
                  <a:pt x="2564381" y="60465"/>
                  <a:pt x="2564780" y="124524"/>
                </a:cubicBezTo>
                <a:cubicBezTo>
                  <a:pt x="2540850" y="361660"/>
                  <a:pt x="2540992" y="429586"/>
                  <a:pt x="2564780" y="622607"/>
                </a:cubicBezTo>
                <a:cubicBezTo>
                  <a:pt x="2568613" y="707548"/>
                  <a:pt x="2508773" y="752154"/>
                  <a:pt x="2440256" y="747131"/>
                </a:cubicBezTo>
                <a:cubicBezTo>
                  <a:pt x="2200291" y="719270"/>
                  <a:pt x="2048435" y="765838"/>
                  <a:pt x="1815008" y="747131"/>
                </a:cubicBezTo>
                <a:cubicBezTo>
                  <a:pt x="1581581" y="728424"/>
                  <a:pt x="1360468" y="724520"/>
                  <a:pt x="1212918" y="747131"/>
                </a:cubicBezTo>
                <a:cubicBezTo>
                  <a:pt x="1065368" y="769743"/>
                  <a:pt x="773233" y="741611"/>
                  <a:pt x="657142" y="747131"/>
                </a:cubicBezTo>
                <a:cubicBezTo>
                  <a:pt x="541051" y="752651"/>
                  <a:pt x="249944" y="757712"/>
                  <a:pt x="124524" y="747131"/>
                </a:cubicBezTo>
                <a:cubicBezTo>
                  <a:pt x="52766" y="736601"/>
                  <a:pt x="-13438" y="682624"/>
                  <a:pt x="0" y="622607"/>
                </a:cubicBezTo>
                <a:cubicBezTo>
                  <a:pt x="11099" y="507982"/>
                  <a:pt x="6564" y="334170"/>
                  <a:pt x="0" y="124524"/>
                </a:cubicBezTo>
                <a:close/>
              </a:path>
            </a:pathLst>
          </a:custGeom>
          <a:ln>
            <a:solidFill>
              <a:srgbClr val="8B53C1"/>
            </a:solidFill>
            <a:extLst>
              <a:ext uri="{C807C97D-BFC1-408E-A445-0C87EB9F89A2}">
                <ask:lineSketchStyleProps xmlns:ask="http://schemas.microsoft.com/office/drawing/2018/sketchyshapes" sd="133575545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#9Slide03 Quicksand Bold" panose="00000800000000000000" pitchFamily="2" charset="0"/>
              </a:rPr>
              <a:t>Kể</a:t>
            </a:r>
            <a:r>
              <a:rPr lang="en-US" sz="3600" dirty="0"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latin typeface="#9Slide03 Quicksand Bold" panose="00000800000000000000" pitchFamily="2" charset="0"/>
              </a:rPr>
              <a:t>chuyện</a:t>
            </a:r>
            <a:endParaRPr lang="en-US" sz="3600" dirty="0">
              <a:latin typeface="#9Slide03 Quicksand Bold" panose="000008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C0DB84-DC0B-C74D-15C3-E553000BD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1" y="3982868"/>
            <a:ext cx="12192000" cy="24160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D285D7-2D09-8471-9CDC-97331895D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7" y="5847095"/>
            <a:ext cx="824583" cy="850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E580A1-659E-FD0F-4642-A5DD84DD3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447" y="248429"/>
            <a:ext cx="1037246" cy="131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8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49C2D-4A42-B579-7722-DB0336579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583DF0-A27C-6B9A-44DE-6910E50B8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5" r="25791"/>
          <a:stretch>
            <a:fillRect/>
          </a:stretch>
        </p:blipFill>
        <p:spPr>
          <a:xfrm>
            <a:off x="366071" y="505225"/>
            <a:ext cx="5991186" cy="5498993"/>
          </a:xfrm>
          <a:prstGeom prst="rect">
            <a:avLst/>
          </a:prstGeom>
        </p:spPr>
      </p:pic>
      <p:sp>
        <p:nvSpPr>
          <p:cNvPr id="2" name="Hình chữ nhật 11">
            <a:extLst>
              <a:ext uri="{FF2B5EF4-FFF2-40B4-BE49-F238E27FC236}">
                <a16:creationId xmlns:a16="http://schemas.microsoft.com/office/drawing/2014/main" id="{D46F812D-AB6C-AF29-5DF3-7A4A51166F61}"/>
              </a:ext>
            </a:extLst>
          </p:cNvPr>
          <p:cNvSpPr/>
          <p:nvPr/>
        </p:nvSpPr>
        <p:spPr>
          <a:xfrm>
            <a:off x="6357257" y="2013858"/>
            <a:ext cx="5285840" cy="3990360"/>
          </a:xfrm>
          <a:custGeom>
            <a:avLst/>
            <a:gdLst>
              <a:gd name="csX0" fmla="*/ 0 w 5285840"/>
              <a:gd name="csY0" fmla="*/ 0 h 3990360"/>
              <a:gd name="csX1" fmla="*/ 5285840 w 5285840"/>
              <a:gd name="csY1" fmla="*/ 0 h 3990360"/>
              <a:gd name="csX2" fmla="*/ 5285840 w 5285840"/>
              <a:gd name="csY2" fmla="*/ 3990360 h 3990360"/>
              <a:gd name="csX3" fmla="*/ 0 w 5285840"/>
              <a:gd name="csY3" fmla="*/ 3990360 h 3990360"/>
              <a:gd name="csX4" fmla="*/ 0 w 5285840"/>
              <a:gd name="csY4" fmla="*/ 0 h 39903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285840" h="3990360" fill="none" extrusionOk="0">
                <a:moveTo>
                  <a:pt x="0" y="0"/>
                </a:moveTo>
                <a:cubicBezTo>
                  <a:pt x="1794586" y="-20062"/>
                  <a:pt x="2703839" y="-90809"/>
                  <a:pt x="5285840" y="0"/>
                </a:cubicBezTo>
                <a:cubicBezTo>
                  <a:pt x="5131584" y="1614654"/>
                  <a:pt x="5327284" y="2841108"/>
                  <a:pt x="5285840" y="3990360"/>
                </a:cubicBezTo>
                <a:cubicBezTo>
                  <a:pt x="3838880" y="4138008"/>
                  <a:pt x="2268694" y="4126597"/>
                  <a:pt x="0" y="3990360"/>
                </a:cubicBezTo>
                <a:cubicBezTo>
                  <a:pt x="-129405" y="3589643"/>
                  <a:pt x="18400" y="1606547"/>
                  <a:pt x="0" y="0"/>
                </a:cubicBezTo>
                <a:close/>
              </a:path>
              <a:path w="5285840" h="3990360" stroke="0" extrusionOk="0">
                <a:moveTo>
                  <a:pt x="0" y="0"/>
                </a:moveTo>
                <a:cubicBezTo>
                  <a:pt x="1307837" y="-80199"/>
                  <a:pt x="4475806" y="89966"/>
                  <a:pt x="5285840" y="0"/>
                </a:cubicBezTo>
                <a:cubicBezTo>
                  <a:pt x="5172870" y="1129614"/>
                  <a:pt x="5214160" y="2133914"/>
                  <a:pt x="5285840" y="3990360"/>
                </a:cubicBezTo>
                <a:cubicBezTo>
                  <a:pt x="3642220" y="3836088"/>
                  <a:pt x="2444254" y="4069570"/>
                  <a:pt x="0" y="3990360"/>
                </a:cubicBezTo>
                <a:cubicBezTo>
                  <a:pt x="130105" y="2390577"/>
                  <a:pt x="-26760" y="100212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532F1E"/>
            </a:solidFill>
            <a:extLst>
              <a:ext uri="{C807C97D-BFC1-408E-A445-0C87EB9F89A2}">
                <ask:lineSketchStyleProps xmlns:ask="http://schemas.microsoft.com/office/drawing/2018/sketchyshapes" sd="7865807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Hôm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nay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vần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am. 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Cô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tổ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vần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vừa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. Các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phát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cô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ghi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kịp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28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4960D-E623-9979-5D7F-C361E4529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6C655B-2903-38D5-735F-9F60459FC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4490"/>
          <a:stretch>
            <a:fillRect/>
          </a:stretch>
        </p:blipFill>
        <p:spPr>
          <a:xfrm>
            <a:off x="5758626" y="206828"/>
            <a:ext cx="6324517" cy="5568769"/>
          </a:xfrm>
          <a:prstGeom prst="rect">
            <a:avLst/>
          </a:prstGeom>
        </p:spPr>
      </p:pic>
      <p:sp>
        <p:nvSpPr>
          <p:cNvPr id="2" name="Hình chữ nhật 11">
            <a:extLst>
              <a:ext uri="{FF2B5EF4-FFF2-40B4-BE49-F238E27FC236}">
                <a16:creationId xmlns:a16="http://schemas.microsoft.com/office/drawing/2014/main" id="{42662724-0A32-E21B-ED08-BFE529705470}"/>
              </a:ext>
            </a:extLst>
          </p:cNvPr>
          <p:cNvSpPr/>
          <p:nvPr/>
        </p:nvSpPr>
        <p:spPr>
          <a:xfrm>
            <a:off x="925285" y="2411912"/>
            <a:ext cx="5285840" cy="3015342"/>
          </a:xfrm>
          <a:custGeom>
            <a:avLst/>
            <a:gdLst>
              <a:gd name="csX0" fmla="*/ 0 w 5285840"/>
              <a:gd name="csY0" fmla="*/ 0 h 3015342"/>
              <a:gd name="csX1" fmla="*/ 5285840 w 5285840"/>
              <a:gd name="csY1" fmla="*/ 0 h 3015342"/>
              <a:gd name="csX2" fmla="*/ 5285840 w 5285840"/>
              <a:gd name="csY2" fmla="*/ 3015342 h 3015342"/>
              <a:gd name="csX3" fmla="*/ 0 w 5285840"/>
              <a:gd name="csY3" fmla="*/ 3015342 h 3015342"/>
              <a:gd name="csX4" fmla="*/ 0 w 5285840"/>
              <a:gd name="csY4" fmla="*/ 0 h 30153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285840" h="3015342" fill="none" extrusionOk="0">
                <a:moveTo>
                  <a:pt x="0" y="0"/>
                </a:moveTo>
                <a:cubicBezTo>
                  <a:pt x="1794586" y="-20062"/>
                  <a:pt x="2703839" y="-90809"/>
                  <a:pt x="5285840" y="0"/>
                </a:cubicBezTo>
                <a:cubicBezTo>
                  <a:pt x="5131584" y="1300216"/>
                  <a:pt x="5327284" y="2343940"/>
                  <a:pt x="5285840" y="3015342"/>
                </a:cubicBezTo>
                <a:cubicBezTo>
                  <a:pt x="3838880" y="3162990"/>
                  <a:pt x="2268694" y="3151579"/>
                  <a:pt x="0" y="3015342"/>
                </a:cubicBezTo>
                <a:cubicBezTo>
                  <a:pt x="-129405" y="1722925"/>
                  <a:pt x="18400" y="696258"/>
                  <a:pt x="0" y="0"/>
                </a:cubicBezTo>
                <a:close/>
              </a:path>
              <a:path w="5285840" h="3015342" stroke="0" extrusionOk="0">
                <a:moveTo>
                  <a:pt x="0" y="0"/>
                </a:moveTo>
                <a:cubicBezTo>
                  <a:pt x="1307837" y="-80199"/>
                  <a:pt x="4475806" y="89966"/>
                  <a:pt x="5285840" y="0"/>
                </a:cubicBezTo>
                <a:cubicBezTo>
                  <a:pt x="5172870" y="1226041"/>
                  <a:pt x="5214160" y="2076217"/>
                  <a:pt x="5285840" y="3015342"/>
                </a:cubicBezTo>
                <a:cubicBezTo>
                  <a:pt x="3642220" y="2861070"/>
                  <a:pt x="2444254" y="3094552"/>
                  <a:pt x="0" y="3015342"/>
                </a:cubicBezTo>
                <a:cubicBezTo>
                  <a:pt x="130105" y="1977688"/>
                  <a:pt x="-26760" y="81200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532F1E"/>
            </a:solidFill>
            <a:extLst>
              <a:ext uri="{C807C97D-BFC1-408E-A445-0C87EB9F89A2}">
                <ask:lineSketchStyleProps xmlns:ask="http://schemas.microsoft.com/office/drawing/2018/sketchyshapes" sd="7865807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Cô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dặn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mai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vần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êm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. Các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tổ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hẹn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vần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"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êm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“.</a:t>
            </a:r>
          </a:p>
        </p:txBody>
      </p:sp>
    </p:spTree>
    <p:extLst>
      <p:ext uri="{BB962C8B-B14F-4D97-AF65-F5344CB8AC3E}">
        <p14:creationId xmlns:p14="http://schemas.microsoft.com/office/powerpoint/2010/main" val="121247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29CCD-1E66-2C1F-D419-D56386139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C87040-F335-05D6-A94F-8AB3C6E74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5" r="25239"/>
          <a:stretch>
            <a:fillRect/>
          </a:stretch>
        </p:blipFill>
        <p:spPr>
          <a:xfrm>
            <a:off x="4175542" y="0"/>
            <a:ext cx="7635458" cy="6986701"/>
          </a:xfrm>
          <a:prstGeom prst="rect">
            <a:avLst/>
          </a:prstGeom>
        </p:spPr>
      </p:pic>
      <p:sp>
        <p:nvSpPr>
          <p:cNvPr id="3" name="Hình chữ nhật 11">
            <a:extLst>
              <a:ext uri="{FF2B5EF4-FFF2-40B4-BE49-F238E27FC236}">
                <a16:creationId xmlns:a16="http://schemas.microsoft.com/office/drawing/2014/main" id="{1AA11E62-57A8-875E-3B20-335440EDD8B3}"/>
              </a:ext>
            </a:extLst>
          </p:cNvPr>
          <p:cNvSpPr/>
          <p:nvPr/>
        </p:nvSpPr>
        <p:spPr>
          <a:xfrm>
            <a:off x="712188" y="1758042"/>
            <a:ext cx="4273469" cy="3015342"/>
          </a:xfrm>
          <a:custGeom>
            <a:avLst/>
            <a:gdLst>
              <a:gd name="csX0" fmla="*/ 0 w 4273469"/>
              <a:gd name="csY0" fmla="*/ 0 h 3015342"/>
              <a:gd name="csX1" fmla="*/ 4273469 w 4273469"/>
              <a:gd name="csY1" fmla="*/ 0 h 3015342"/>
              <a:gd name="csX2" fmla="*/ 4273469 w 4273469"/>
              <a:gd name="csY2" fmla="*/ 3015342 h 3015342"/>
              <a:gd name="csX3" fmla="*/ 0 w 4273469"/>
              <a:gd name="csY3" fmla="*/ 3015342 h 3015342"/>
              <a:gd name="csX4" fmla="*/ 0 w 4273469"/>
              <a:gd name="csY4" fmla="*/ 0 h 30153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273469" h="3015342" fill="none" extrusionOk="0">
                <a:moveTo>
                  <a:pt x="0" y="0"/>
                </a:moveTo>
                <a:cubicBezTo>
                  <a:pt x="1245374" y="-20062"/>
                  <a:pt x="2196603" y="-90809"/>
                  <a:pt x="4273469" y="0"/>
                </a:cubicBezTo>
                <a:cubicBezTo>
                  <a:pt x="4119213" y="1300216"/>
                  <a:pt x="4314913" y="2343940"/>
                  <a:pt x="4273469" y="3015342"/>
                </a:cubicBezTo>
                <a:cubicBezTo>
                  <a:pt x="2144217" y="3162990"/>
                  <a:pt x="1219955" y="3151579"/>
                  <a:pt x="0" y="3015342"/>
                </a:cubicBezTo>
                <a:cubicBezTo>
                  <a:pt x="-129405" y="1722925"/>
                  <a:pt x="18400" y="696258"/>
                  <a:pt x="0" y="0"/>
                </a:cubicBezTo>
                <a:close/>
              </a:path>
              <a:path w="4273469" h="3015342" stroke="0" extrusionOk="0">
                <a:moveTo>
                  <a:pt x="0" y="0"/>
                </a:moveTo>
                <a:cubicBezTo>
                  <a:pt x="2086808" y="-80199"/>
                  <a:pt x="3549980" y="89966"/>
                  <a:pt x="4273469" y="0"/>
                </a:cubicBezTo>
                <a:cubicBezTo>
                  <a:pt x="4160499" y="1226041"/>
                  <a:pt x="4201789" y="2076217"/>
                  <a:pt x="4273469" y="3015342"/>
                </a:cubicBezTo>
                <a:cubicBezTo>
                  <a:pt x="3746541" y="2861070"/>
                  <a:pt x="448930" y="3094552"/>
                  <a:pt x="0" y="3015342"/>
                </a:cubicBezTo>
                <a:cubicBezTo>
                  <a:pt x="130105" y="1977688"/>
                  <a:pt x="-26760" y="81200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532F1E"/>
            </a:solidFill>
            <a:extLst>
              <a:ext uri="{C807C97D-BFC1-408E-A445-0C87EB9F89A2}">
                <ask:lineSketchStyleProps xmlns:ask="http://schemas.microsoft.com/office/drawing/2018/sketchyshapes" sd="7865807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Sau đó, Tết vào bếp tìm mẹ. Mẹ cho tiếng êm đềm, nhưng tiếng đó có trong sách rồi không được sử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806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DA4A8-1BE4-563B-5F5B-7E1B9F438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668E1F-6BA5-84E4-B1AA-228017A95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0" r="23066"/>
          <a:stretch>
            <a:fillRect/>
          </a:stretch>
        </p:blipFill>
        <p:spPr>
          <a:xfrm>
            <a:off x="533399" y="13323"/>
            <a:ext cx="7761516" cy="6844677"/>
          </a:xfrm>
          <a:prstGeom prst="rect">
            <a:avLst/>
          </a:prstGeom>
        </p:spPr>
      </p:pic>
      <p:sp>
        <p:nvSpPr>
          <p:cNvPr id="6" name="Hình chữ nhật 11">
            <a:extLst>
              <a:ext uri="{FF2B5EF4-FFF2-40B4-BE49-F238E27FC236}">
                <a16:creationId xmlns:a16="http://schemas.microsoft.com/office/drawing/2014/main" id="{E4F65887-037D-B43D-F93B-D7A65CED8C7B}"/>
              </a:ext>
            </a:extLst>
          </p:cNvPr>
          <p:cNvSpPr/>
          <p:nvPr/>
        </p:nvSpPr>
        <p:spPr>
          <a:xfrm>
            <a:off x="7385132" y="1670956"/>
            <a:ext cx="4273469" cy="3015342"/>
          </a:xfrm>
          <a:custGeom>
            <a:avLst/>
            <a:gdLst>
              <a:gd name="csX0" fmla="*/ 0 w 4273469"/>
              <a:gd name="csY0" fmla="*/ 0 h 3015342"/>
              <a:gd name="csX1" fmla="*/ 4273469 w 4273469"/>
              <a:gd name="csY1" fmla="*/ 0 h 3015342"/>
              <a:gd name="csX2" fmla="*/ 4273469 w 4273469"/>
              <a:gd name="csY2" fmla="*/ 3015342 h 3015342"/>
              <a:gd name="csX3" fmla="*/ 0 w 4273469"/>
              <a:gd name="csY3" fmla="*/ 3015342 h 3015342"/>
              <a:gd name="csX4" fmla="*/ 0 w 4273469"/>
              <a:gd name="csY4" fmla="*/ 0 h 30153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273469" h="3015342" fill="none" extrusionOk="0">
                <a:moveTo>
                  <a:pt x="0" y="0"/>
                </a:moveTo>
                <a:cubicBezTo>
                  <a:pt x="1245374" y="-20062"/>
                  <a:pt x="2196603" y="-90809"/>
                  <a:pt x="4273469" y="0"/>
                </a:cubicBezTo>
                <a:cubicBezTo>
                  <a:pt x="4119213" y="1300216"/>
                  <a:pt x="4314913" y="2343940"/>
                  <a:pt x="4273469" y="3015342"/>
                </a:cubicBezTo>
                <a:cubicBezTo>
                  <a:pt x="2144217" y="3162990"/>
                  <a:pt x="1219955" y="3151579"/>
                  <a:pt x="0" y="3015342"/>
                </a:cubicBezTo>
                <a:cubicBezTo>
                  <a:pt x="-129405" y="1722925"/>
                  <a:pt x="18400" y="696258"/>
                  <a:pt x="0" y="0"/>
                </a:cubicBezTo>
                <a:close/>
              </a:path>
              <a:path w="4273469" h="3015342" stroke="0" extrusionOk="0">
                <a:moveTo>
                  <a:pt x="0" y="0"/>
                </a:moveTo>
                <a:cubicBezTo>
                  <a:pt x="2086808" y="-80199"/>
                  <a:pt x="3549980" y="89966"/>
                  <a:pt x="4273469" y="0"/>
                </a:cubicBezTo>
                <a:cubicBezTo>
                  <a:pt x="4160499" y="1226041"/>
                  <a:pt x="4201789" y="2076217"/>
                  <a:pt x="4273469" y="3015342"/>
                </a:cubicBezTo>
                <a:cubicBezTo>
                  <a:pt x="3746541" y="2861070"/>
                  <a:pt x="448930" y="3094552"/>
                  <a:pt x="0" y="3015342"/>
                </a:cubicBezTo>
                <a:cubicBezTo>
                  <a:pt x="130105" y="1977688"/>
                  <a:pt x="-26760" y="81200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532F1E"/>
            </a:solidFill>
            <a:extLst>
              <a:ext uri="{C807C97D-BFC1-408E-A445-0C87EB9F89A2}">
                <ask:lineSketchStyleProps xmlns:ask="http://schemas.microsoft.com/office/drawing/2018/sketchyshapes" sd="7865807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Hai mẹ con lên phòng của ba để tìm trong sách xem có tiếng nào chứa vần êm.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9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2F339-A15A-FC92-9129-C30FD39A5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3AC244-17BA-6211-18D2-511B3F939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r="25937"/>
          <a:stretch>
            <a:fillRect/>
          </a:stretch>
        </p:blipFill>
        <p:spPr>
          <a:xfrm>
            <a:off x="4397828" y="228600"/>
            <a:ext cx="7249888" cy="6859208"/>
          </a:xfrm>
          <a:prstGeom prst="rect">
            <a:avLst/>
          </a:prstGeom>
        </p:spPr>
      </p:pic>
      <p:sp>
        <p:nvSpPr>
          <p:cNvPr id="2" name="Hình chữ nhật 11">
            <a:extLst>
              <a:ext uri="{FF2B5EF4-FFF2-40B4-BE49-F238E27FC236}">
                <a16:creationId xmlns:a16="http://schemas.microsoft.com/office/drawing/2014/main" id="{565D6F95-0498-097D-5144-14D970383DB6}"/>
              </a:ext>
            </a:extLst>
          </p:cNvPr>
          <p:cNvSpPr/>
          <p:nvPr/>
        </p:nvSpPr>
        <p:spPr>
          <a:xfrm>
            <a:off x="755733" y="1374321"/>
            <a:ext cx="4273469" cy="4109358"/>
          </a:xfrm>
          <a:custGeom>
            <a:avLst/>
            <a:gdLst>
              <a:gd name="csX0" fmla="*/ 0 w 4273469"/>
              <a:gd name="csY0" fmla="*/ 0 h 4109358"/>
              <a:gd name="csX1" fmla="*/ 4273469 w 4273469"/>
              <a:gd name="csY1" fmla="*/ 0 h 4109358"/>
              <a:gd name="csX2" fmla="*/ 4273469 w 4273469"/>
              <a:gd name="csY2" fmla="*/ 4109358 h 4109358"/>
              <a:gd name="csX3" fmla="*/ 0 w 4273469"/>
              <a:gd name="csY3" fmla="*/ 4109358 h 4109358"/>
              <a:gd name="csX4" fmla="*/ 0 w 4273469"/>
              <a:gd name="csY4" fmla="*/ 0 h 410935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273469" h="4109358" fill="none" extrusionOk="0">
                <a:moveTo>
                  <a:pt x="0" y="0"/>
                </a:moveTo>
                <a:cubicBezTo>
                  <a:pt x="1245374" y="-20062"/>
                  <a:pt x="2196603" y="-90809"/>
                  <a:pt x="4273469" y="0"/>
                </a:cubicBezTo>
                <a:cubicBezTo>
                  <a:pt x="4119213" y="1039423"/>
                  <a:pt x="4314913" y="2335036"/>
                  <a:pt x="4273469" y="4109358"/>
                </a:cubicBezTo>
                <a:cubicBezTo>
                  <a:pt x="2144217" y="4257006"/>
                  <a:pt x="1219955" y="4245595"/>
                  <a:pt x="0" y="4109358"/>
                </a:cubicBezTo>
                <a:cubicBezTo>
                  <a:pt x="-129405" y="2640128"/>
                  <a:pt x="18400" y="1083172"/>
                  <a:pt x="0" y="0"/>
                </a:cubicBezTo>
                <a:close/>
              </a:path>
              <a:path w="4273469" h="4109358" stroke="0" extrusionOk="0">
                <a:moveTo>
                  <a:pt x="0" y="0"/>
                </a:moveTo>
                <a:cubicBezTo>
                  <a:pt x="2086808" y="-80199"/>
                  <a:pt x="3549980" y="89966"/>
                  <a:pt x="4273469" y="0"/>
                </a:cubicBezTo>
                <a:cubicBezTo>
                  <a:pt x="4160499" y="1509288"/>
                  <a:pt x="4201789" y="3020571"/>
                  <a:pt x="4273469" y="4109358"/>
                </a:cubicBezTo>
                <a:cubicBezTo>
                  <a:pt x="3746541" y="3955086"/>
                  <a:pt x="448930" y="4188568"/>
                  <a:pt x="0" y="4109358"/>
                </a:cubicBezTo>
                <a:cubicBezTo>
                  <a:pt x="130105" y="3326614"/>
                  <a:pt x="-26760" y="83035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532F1E"/>
            </a:solidFill>
            <a:extLst>
              <a:ext uri="{C807C97D-BFC1-408E-A445-0C87EB9F89A2}">
                <ask:lineSketchStyleProps xmlns:ask="http://schemas.microsoft.com/office/drawing/2018/sketchyshapes" sd="7865807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Đang tìm, mẹ nghe thấy tiếng xèo và mùi thơm thức ăn thơm nức. Mẹ chợt nhớ ra và nói cho Tết một tiếng đó là nêm trong mắm nêm. 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1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0DFD6-F965-877D-6E75-5FFC884AA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5C775A-801D-4113-DCCD-630F1A542D41}"/>
              </a:ext>
            </a:extLst>
          </p:cNvPr>
          <p:cNvSpPr/>
          <p:nvPr/>
        </p:nvSpPr>
        <p:spPr>
          <a:xfrm>
            <a:off x="3415357" y="567087"/>
            <a:ext cx="6076986" cy="747131"/>
          </a:xfrm>
          <a:custGeom>
            <a:avLst/>
            <a:gdLst>
              <a:gd name="csX0" fmla="*/ 0 w 6076986"/>
              <a:gd name="csY0" fmla="*/ 124524 h 747131"/>
              <a:gd name="csX1" fmla="*/ 124524 w 6076986"/>
              <a:gd name="csY1" fmla="*/ 0 h 747131"/>
              <a:gd name="csX2" fmla="*/ 713793 w 6076986"/>
              <a:gd name="csY2" fmla="*/ 0 h 747131"/>
              <a:gd name="csX3" fmla="*/ 1303063 w 6076986"/>
              <a:gd name="csY3" fmla="*/ 0 h 747131"/>
              <a:gd name="csX4" fmla="*/ 1775773 w 6076986"/>
              <a:gd name="csY4" fmla="*/ 0 h 747131"/>
              <a:gd name="csX5" fmla="*/ 2481601 w 6076986"/>
              <a:gd name="csY5" fmla="*/ 0 h 747131"/>
              <a:gd name="csX6" fmla="*/ 2954312 w 6076986"/>
              <a:gd name="csY6" fmla="*/ 0 h 747131"/>
              <a:gd name="csX7" fmla="*/ 3485302 w 6076986"/>
              <a:gd name="csY7" fmla="*/ 0 h 747131"/>
              <a:gd name="csX8" fmla="*/ 4074571 w 6076986"/>
              <a:gd name="csY8" fmla="*/ 0 h 747131"/>
              <a:gd name="csX9" fmla="*/ 4663840 w 6076986"/>
              <a:gd name="csY9" fmla="*/ 0 h 747131"/>
              <a:gd name="csX10" fmla="*/ 5369668 w 6076986"/>
              <a:gd name="csY10" fmla="*/ 0 h 747131"/>
              <a:gd name="csX11" fmla="*/ 5952462 w 6076986"/>
              <a:gd name="csY11" fmla="*/ 0 h 747131"/>
              <a:gd name="csX12" fmla="*/ 6076986 w 6076986"/>
              <a:gd name="csY12" fmla="*/ 124524 h 747131"/>
              <a:gd name="csX13" fmla="*/ 6076986 w 6076986"/>
              <a:gd name="csY13" fmla="*/ 622607 h 747131"/>
              <a:gd name="csX14" fmla="*/ 5952462 w 6076986"/>
              <a:gd name="csY14" fmla="*/ 747131 h 747131"/>
              <a:gd name="csX15" fmla="*/ 5363193 w 6076986"/>
              <a:gd name="csY15" fmla="*/ 747131 h 747131"/>
              <a:gd name="csX16" fmla="*/ 4715644 w 6076986"/>
              <a:gd name="csY16" fmla="*/ 747131 h 747131"/>
              <a:gd name="csX17" fmla="*/ 4068095 w 6076986"/>
              <a:gd name="csY17" fmla="*/ 747131 h 747131"/>
              <a:gd name="csX18" fmla="*/ 3420547 w 6076986"/>
              <a:gd name="csY18" fmla="*/ 747131 h 747131"/>
              <a:gd name="csX19" fmla="*/ 2831277 w 6076986"/>
              <a:gd name="csY19" fmla="*/ 747131 h 747131"/>
              <a:gd name="csX20" fmla="*/ 2067170 w 6076986"/>
              <a:gd name="csY20" fmla="*/ 747131 h 747131"/>
              <a:gd name="csX21" fmla="*/ 1594459 w 6076986"/>
              <a:gd name="csY21" fmla="*/ 747131 h 747131"/>
              <a:gd name="csX22" fmla="*/ 1063470 w 6076986"/>
              <a:gd name="csY22" fmla="*/ 747131 h 747131"/>
              <a:gd name="csX23" fmla="*/ 124524 w 6076986"/>
              <a:gd name="csY23" fmla="*/ 747131 h 747131"/>
              <a:gd name="csX24" fmla="*/ 0 w 6076986"/>
              <a:gd name="csY24" fmla="*/ 622607 h 747131"/>
              <a:gd name="csX25" fmla="*/ 0 w 6076986"/>
              <a:gd name="csY25" fmla="*/ 124524 h 7471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6076986" h="747131" fill="none" extrusionOk="0">
                <a:moveTo>
                  <a:pt x="0" y="124524"/>
                </a:moveTo>
                <a:cubicBezTo>
                  <a:pt x="-9624" y="59283"/>
                  <a:pt x="71069" y="2797"/>
                  <a:pt x="124524" y="0"/>
                </a:cubicBezTo>
                <a:cubicBezTo>
                  <a:pt x="316702" y="-6243"/>
                  <a:pt x="566853" y="9942"/>
                  <a:pt x="713793" y="0"/>
                </a:cubicBezTo>
                <a:cubicBezTo>
                  <a:pt x="860733" y="-9942"/>
                  <a:pt x="1176771" y="-15734"/>
                  <a:pt x="1303063" y="0"/>
                </a:cubicBezTo>
                <a:cubicBezTo>
                  <a:pt x="1429355" y="15734"/>
                  <a:pt x="1583016" y="22278"/>
                  <a:pt x="1775773" y="0"/>
                </a:cubicBezTo>
                <a:cubicBezTo>
                  <a:pt x="1968530" y="-22278"/>
                  <a:pt x="2196045" y="8408"/>
                  <a:pt x="2481601" y="0"/>
                </a:cubicBezTo>
                <a:cubicBezTo>
                  <a:pt x="2767157" y="-8408"/>
                  <a:pt x="2787466" y="5591"/>
                  <a:pt x="2954312" y="0"/>
                </a:cubicBezTo>
                <a:cubicBezTo>
                  <a:pt x="3121158" y="-5591"/>
                  <a:pt x="3376360" y="7295"/>
                  <a:pt x="3485302" y="0"/>
                </a:cubicBezTo>
                <a:cubicBezTo>
                  <a:pt x="3594244" y="-7295"/>
                  <a:pt x="3932813" y="-8665"/>
                  <a:pt x="4074571" y="0"/>
                </a:cubicBezTo>
                <a:cubicBezTo>
                  <a:pt x="4216329" y="8665"/>
                  <a:pt x="4476907" y="17433"/>
                  <a:pt x="4663840" y="0"/>
                </a:cubicBezTo>
                <a:cubicBezTo>
                  <a:pt x="4850773" y="-17433"/>
                  <a:pt x="5184666" y="33446"/>
                  <a:pt x="5369668" y="0"/>
                </a:cubicBezTo>
                <a:cubicBezTo>
                  <a:pt x="5554670" y="-33446"/>
                  <a:pt x="5743527" y="-4273"/>
                  <a:pt x="5952462" y="0"/>
                </a:cubicBezTo>
                <a:cubicBezTo>
                  <a:pt x="6023158" y="-3188"/>
                  <a:pt x="6087227" y="54819"/>
                  <a:pt x="6076986" y="124524"/>
                </a:cubicBezTo>
                <a:cubicBezTo>
                  <a:pt x="6087636" y="317158"/>
                  <a:pt x="6087674" y="438629"/>
                  <a:pt x="6076986" y="622607"/>
                </a:cubicBezTo>
                <a:cubicBezTo>
                  <a:pt x="6088940" y="684232"/>
                  <a:pt x="6034978" y="746281"/>
                  <a:pt x="5952462" y="747131"/>
                </a:cubicBezTo>
                <a:cubicBezTo>
                  <a:pt x="5780972" y="763677"/>
                  <a:pt x="5624394" y="750719"/>
                  <a:pt x="5363193" y="747131"/>
                </a:cubicBezTo>
                <a:cubicBezTo>
                  <a:pt x="5101992" y="743543"/>
                  <a:pt x="5021913" y="768288"/>
                  <a:pt x="4715644" y="747131"/>
                </a:cubicBezTo>
                <a:cubicBezTo>
                  <a:pt x="4409375" y="725974"/>
                  <a:pt x="4354473" y="719949"/>
                  <a:pt x="4068095" y="747131"/>
                </a:cubicBezTo>
                <a:cubicBezTo>
                  <a:pt x="3781717" y="774313"/>
                  <a:pt x="3562127" y="743897"/>
                  <a:pt x="3420547" y="747131"/>
                </a:cubicBezTo>
                <a:cubicBezTo>
                  <a:pt x="3278967" y="750365"/>
                  <a:pt x="3071858" y="745360"/>
                  <a:pt x="2831277" y="747131"/>
                </a:cubicBezTo>
                <a:cubicBezTo>
                  <a:pt x="2590696" y="748903"/>
                  <a:pt x="2406789" y="765762"/>
                  <a:pt x="2067170" y="747131"/>
                </a:cubicBezTo>
                <a:cubicBezTo>
                  <a:pt x="1727551" y="728500"/>
                  <a:pt x="1747865" y="736405"/>
                  <a:pt x="1594459" y="747131"/>
                </a:cubicBezTo>
                <a:cubicBezTo>
                  <a:pt x="1441053" y="757857"/>
                  <a:pt x="1308974" y="737432"/>
                  <a:pt x="1063470" y="747131"/>
                </a:cubicBezTo>
                <a:cubicBezTo>
                  <a:pt x="817966" y="756830"/>
                  <a:pt x="585714" y="736605"/>
                  <a:pt x="124524" y="747131"/>
                </a:cubicBezTo>
                <a:cubicBezTo>
                  <a:pt x="57970" y="751796"/>
                  <a:pt x="4470" y="691533"/>
                  <a:pt x="0" y="622607"/>
                </a:cubicBezTo>
                <a:cubicBezTo>
                  <a:pt x="18051" y="486721"/>
                  <a:pt x="-1268" y="260088"/>
                  <a:pt x="0" y="124524"/>
                </a:cubicBezTo>
                <a:close/>
              </a:path>
              <a:path w="6076986" h="747131" stroke="0" extrusionOk="0">
                <a:moveTo>
                  <a:pt x="0" y="124524"/>
                </a:moveTo>
                <a:cubicBezTo>
                  <a:pt x="-14080" y="53755"/>
                  <a:pt x="61449" y="7574"/>
                  <a:pt x="124524" y="0"/>
                </a:cubicBezTo>
                <a:cubicBezTo>
                  <a:pt x="285676" y="-17698"/>
                  <a:pt x="541821" y="23953"/>
                  <a:pt x="772073" y="0"/>
                </a:cubicBezTo>
                <a:cubicBezTo>
                  <a:pt x="1002325" y="-23953"/>
                  <a:pt x="1255379" y="7868"/>
                  <a:pt x="1419621" y="0"/>
                </a:cubicBezTo>
                <a:cubicBezTo>
                  <a:pt x="1583863" y="-7868"/>
                  <a:pt x="1740053" y="13511"/>
                  <a:pt x="1950611" y="0"/>
                </a:cubicBezTo>
                <a:cubicBezTo>
                  <a:pt x="2161169" y="-13511"/>
                  <a:pt x="2367910" y="33270"/>
                  <a:pt x="2656439" y="0"/>
                </a:cubicBezTo>
                <a:cubicBezTo>
                  <a:pt x="2944968" y="-33270"/>
                  <a:pt x="3167428" y="-27189"/>
                  <a:pt x="3420547" y="0"/>
                </a:cubicBezTo>
                <a:cubicBezTo>
                  <a:pt x="3673666" y="27189"/>
                  <a:pt x="3887929" y="-2884"/>
                  <a:pt x="4009816" y="0"/>
                </a:cubicBezTo>
                <a:cubicBezTo>
                  <a:pt x="4131703" y="2884"/>
                  <a:pt x="4349028" y="-23622"/>
                  <a:pt x="4482527" y="0"/>
                </a:cubicBezTo>
                <a:cubicBezTo>
                  <a:pt x="4616026" y="23622"/>
                  <a:pt x="4900668" y="17395"/>
                  <a:pt x="5013516" y="0"/>
                </a:cubicBezTo>
                <a:cubicBezTo>
                  <a:pt x="5126364" y="-17395"/>
                  <a:pt x="5660091" y="15565"/>
                  <a:pt x="5952462" y="0"/>
                </a:cubicBezTo>
                <a:cubicBezTo>
                  <a:pt x="6027662" y="-13449"/>
                  <a:pt x="6077906" y="67590"/>
                  <a:pt x="6076986" y="124524"/>
                </a:cubicBezTo>
                <a:cubicBezTo>
                  <a:pt x="6095718" y="281023"/>
                  <a:pt x="6053656" y="478027"/>
                  <a:pt x="6076986" y="622607"/>
                </a:cubicBezTo>
                <a:cubicBezTo>
                  <a:pt x="6073867" y="697921"/>
                  <a:pt x="6031416" y="737548"/>
                  <a:pt x="5952462" y="747131"/>
                </a:cubicBezTo>
                <a:cubicBezTo>
                  <a:pt x="5827180" y="729752"/>
                  <a:pt x="5486481" y="751143"/>
                  <a:pt x="5363193" y="747131"/>
                </a:cubicBezTo>
                <a:cubicBezTo>
                  <a:pt x="5239905" y="743119"/>
                  <a:pt x="4986235" y="732309"/>
                  <a:pt x="4773923" y="747131"/>
                </a:cubicBezTo>
                <a:cubicBezTo>
                  <a:pt x="4561611" y="761954"/>
                  <a:pt x="4380309" y="783635"/>
                  <a:pt x="4009816" y="747131"/>
                </a:cubicBezTo>
                <a:cubicBezTo>
                  <a:pt x="3639323" y="710627"/>
                  <a:pt x="3647272" y="749655"/>
                  <a:pt x="3478826" y="747131"/>
                </a:cubicBezTo>
                <a:cubicBezTo>
                  <a:pt x="3310380" y="744608"/>
                  <a:pt x="3105448" y="741349"/>
                  <a:pt x="2947836" y="747131"/>
                </a:cubicBezTo>
                <a:cubicBezTo>
                  <a:pt x="2790224" y="752914"/>
                  <a:pt x="2681960" y="744320"/>
                  <a:pt x="2475126" y="747131"/>
                </a:cubicBezTo>
                <a:cubicBezTo>
                  <a:pt x="2268292" y="749943"/>
                  <a:pt x="2042852" y="752765"/>
                  <a:pt x="1769298" y="747131"/>
                </a:cubicBezTo>
                <a:cubicBezTo>
                  <a:pt x="1495744" y="741497"/>
                  <a:pt x="1495064" y="721189"/>
                  <a:pt x="1238308" y="747131"/>
                </a:cubicBezTo>
                <a:cubicBezTo>
                  <a:pt x="981552" y="773074"/>
                  <a:pt x="489263" y="725251"/>
                  <a:pt x="124524" y="747131"/>
                </a:cubicBezTo>
                <a:cubicBezTo>
                  <a:pt x="51688" y="744785"/>
                  <a:pt x="-4782" y="706257"/>
                  <a:pt x="0" y="622607"/>
                </a:cubicBezTo>
                <a:cubicBezTo>
                  <a:pt x="-13833" y="421821"/>
                  <a:pt x="-9495" y="262431"/>
                  <a:pt x="0" y="124524"/>
                </a:cubicBezTo>
                <a:close/>
              </a:path>
            </a:pathLst>
          </a:custGeom>
          <a:ln>
            <a:solidFill>
              <a:srgbClr val="8B53C1"/>
            </a:solidFill>
            <a:extLst>
              <a:ext uri="{C807C97D-BFC1-408E-A445-0C87EB9F89A2}">
                <ask:lineSketchStyleProps xmlns:ask="http://schemas.microsoft.com/office/drawing/2018/sketchyshapes" sd="133575545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#9Slide03 Quicksand Bold" panose="00000800000000000000" pitchFamily="2" charset="0"/>
              </a:rPr>
              <a:t>Thực</a:t>
            </a:r>
            <a:r>
              <a:rPr lang="en-US" sz="4800" dirty="0">
                <a:latin typeface="#9Slide03 Quicksand Bold" panose="00000800000000000000" pitchFamily="2" charset="0"/>
              </a:rPr>
              <a:t> </a:t>
            </a:r>
            <a:r>
              <a:rPr lang="en-US" sz="4800" dirty="0" err="1">
                <a:latin typeface="#9Slide03 Quicksand Bold" panose="00000800000000000000" pitchFamily="2" charset="0"/>
              </a:rPr>
              <a:t>hành</a:t>
            </a:r>
            <a:endParaRPr lang="en-US" sz="4800" dirty="0">
              <a:latin typeface="#9Slide03 Quicksand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DACA4-51DA-942B-3911-8163EDB29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41" y="4674439"/>
            <a:ext cx="9406031" cy="1846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4CD2F6-4A9B-C958-EDF2-187FC685A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5" r="25791" b="36594"/>
          <a:stretch>
            <a:fillRect/>
          </a:stretch>
        </p:blipFill>
        <p:spPr>
          <a:xfrm>
            <a:off x="2699657" y="705503"/>
            <a:ext cx="7130144" cy="414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9B9714-D3A7-3505-AA88-490484EC3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52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D3513F-1DF5-71F9-25A8-3BAF8A589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5" r="25791"/>
          <a:stretch>
            <a:fillRect/>
          </a:stretch>
        </p:blipFill>
        <p:spPr>
          <a:xfrm>
            <a:off x="355186" y="211311"/>
            <a:ext cx="5991186" cy="5498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E70FC-BA5B-9AE9-5AA4-041CC0C28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4490"/>
          <a:stretch>
            <a:fillRect/>
          </a:stretch>
        </p:blipFill>
        <p:spPr>
          <a:xfrm>
            <a:off x="5704197" y="1289231"/>
            <a:ext cx="6324517" cy="556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A6320-8D18-60EE-F509-2E01CAD2B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 r="22551"/>
          <a:stretch>
            <a:fillRect/>
          </a:stretch>
        </p:blipFill>
        <p:spPr>
          <a:xfrm>
            <a:off x="87084" y="165952"/>
            <a:ext cx="7043678" cy="6049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6143ED-04A8-4769-3D1E-4826A0EBD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5" r="25239"/>
          <a:stretch>
            <a:fillRect/>
          </a:stretch>
        </p:blipFill>
        <p:spPr>
          <a:xfrm>
            <a:off x="5631578" y="936910"/>
            <a:ext cx="6611550" cy="604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0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100DD9-C765-40D9-1BF4-2CE50161D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0" r="23066"/>
          <a:stretch>
            <a:fillRect/>
          </a:stretch>
        </p:blipFill>
        <p:spPr>
          <a:xfrm>
            <a:off x="348342" y="233366"/>
            <a:ext cx="6651173" cy="5865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257A8-8415-AE43-D870-AFFA0A68B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r="25937"/>
          <a:stretch>
            <a:fillRect/>
          </a:stretch>
        </p:blipFill>
        <p:spPr>
          <a:xfrm>
            <a:off x="5724502" y="1107482"/>
            <a:ext cx="6467498" cy="611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ABC06-3041-E340-D9DE-868A9C47A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3C149-F861-5246-930F-FB2FFF531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4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3B0FD-FF0C-8023-E5D6-F1F1A27D5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868530-61B7-F1C9-ADA8-78777D8E3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54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96058898-B4E8-FE80-6930-66F90C31FBF4}"/>
              </a:ext>
            </a:extLst>
          </p:cNvPr>
          <p:cNvSpPr/>
          <p:nvPr/>
        </p:nvSpPr>
        <p:spPr>
          <a:xfrm>
            <a:off x="1443209" y="1156772"/>
            <a:ext cx="5144878" cy="3756752"/>
          </a:xfrm>
          <a:prstGeom prst="wedgeEllipseCallout">
            <a:avLst>
              <a:gd name="adj1" fmla="val 48644"/>
              <a:gd name="adj2" fmla="val 3258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Em </a:t>
            </a:r>
            <a:r>
              <a:rPr lang="en-US" sz="3600" dirty="0" err="1">
                <a:latin typeface="UTM Avo" panose="02040603050506020204" pitchFamily="18" charset="0"/>
              </a:rPr>
              <a:t>học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được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điều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gì</a:t>
            </a:r>
            <a:r>
              <a:rPr lang="en-US" sz="3600" dirty="0">
                <a:latin typeface="UTM Avo" panose="02040603050506020204" pitchFamily="18" charset="0"/>
              </a:rPr>
              <a:t> qua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chuyện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trên</a:t>
            </a:r>
            <a:r>
              <a:rPr lang="en-US" sz="36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75FDE-B612-EAEA-C8D3-C3ED8A1FA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9" r="27037"/>
          <a:stretch>
            <a:fillRect/>
          </a:stretch>
        </p:blipFill>
        <p:spPr>
          <a:xfrm>
            <a:off x="7108371" y="762000"/>
            <a:ext cx="452845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1">
            <a:extLst>
              <a:ext uri="{FF2B5EF4-FFF2-40B4-BE49-F238E27FC236}">
                <a16:creationId xmlns:a16="http://schemas.microsoft.com/office/drawing/2014/main" id="{B8A8E955-B34F-ECC6-53D0-33283878E40E}"/>
              </a:ext>
            </a:extLst>
          </p:cNvPr>
          <p:cNvSpPr/>
          <p:nvPr/>
        </p:nvSpPr>
        <p:spPr>
          <a:xfrm>
            <a:off x="548547" y="3853543"/>
            <a:ext cx="11094905" cy="2839598"/>
          </a:xfrm>
          <a:custGeom>
            <a:avLst/>
            <a:gdLst>
              <a:gd name="csX0" fmla="*/ 0 w 11094905"/>
              <a:gd name="csY0" fmla="*/ 0 h 2839598"/>
              <a:gd name="csX1" fmla="*/ 11094905 w 11094905"/>
              <a:gd name="csY1" fmla="*/ 0 h 2839598"/>
              <a:gd name="csX2" fmla="*/ 11094905 w 11094905"/>
              <a:gd name="csY2" fmla="*/ 2839598 h 2839598"/>
              <a:gd name="csX3" fmla="*/ 0 w 11094905"/>
              <a:gd name="csY3" fmla="*/ 2839598 h 2839598"/>
              <a:gd name="csX4" fmla="*/ 0 w 11094905"/>
              <a:gd name="csY4" fmla="*/ 0 h 283959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094905" h="2839598" fill="none" extrusionOk="0">
                <a:moveTo>
                  <a:pt x="0" y="0"/>
                </a:moveTo>
                <a:cubicBezTo>
                  <a:pt x="4720566" y="-20062"/>
                  <a:pt x="7850668" y="-90809"/>
                  <a:pt x="11094905" y="0"/>
                </a:cubicBezTo>
                <a:cubicBezTo>
                  <a:pt x="10940649" y="332111"/>
                  <a:pt x="11136349" y="1759528"/>
                  <a:pt x="11094905" y="2839598"/>
                </a:cubicBezTo>
                <a:cubicBezTo>
                  <a:pt x="9143188" y="2987246"/>
                  <a:pt x="1692186" y="2975835"/>
                  <a:pt x="0" y="2839598"/>
                </a:cubicBezTo>
                <a:cubicBezTo>
                  <a:pt x="-129405" y="1449744"/>
                  <a:pt x="18400" y="1399823"/>
                  <a:pt x="0" y="0"/>
                </a:cubicBezTo>
                <a:close/>
              </a:path>
              <a:path w="11094905" h="2839598" stroke="0" extrusionOk="0">
                <a:moveTo>
                  <a:pt x="0" y="0"/>
                </a:moveTo>
                <a:cubicBezTo>
                  <a:pt x="3154117" y="-80199"/>
                  <a:pt x="8979225" y="89966"/>
                  <a:pt x="11094905" y="0"/>
                </a:cubicBezTo>
                <a:cubicBezTo>
                  <a:pt x="10981935" y="732486"/>
                  <a:pt x="11023225" y="2210884"/>
                  <a:pt x="11094905" y="2839598"/>
                </a:cubicBezTo>
                <a:cubicBezTo>
                  <a:pt x="9365106" y="2685326"/>
                  <a:pt x="2339580" y="2918808"/>
                  <a:pt x="0" y="2839598"/>
                </a:cubicBezTo>
                <a:cubicBezTo>
                  <a:pt x="130105" y="1579847"/>
                  <a:pt x="-26760" y="54870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532F1E"/>
            </a:solidFill>
            <a:extLst>
              <a:ext uri="{C807C97D-BFC1-408E-A445-0C87EB9F89A2}">
                <ask:lineSketchStyleProps xmlns:ask="http://schemas.microsoft.com/office/drawing/2018/sketchyshapes" sd="7865807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thấy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niềm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ham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nhỏ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giúp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đỡ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ấm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áp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gia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đình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. Qua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nhắc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nhở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chúng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chăm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tập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tích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cực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tòi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điều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giản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dị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cuộc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sống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hằng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8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956B7-2320-5643-C10E-04FA36368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526982"/>
            <a:ext cx="9406031" cy="1846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116F2-6133-7143-662D-910075DF6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9" r="27037"/>
          <a:stretch>
            <a:fillRect/>
          </a:stretch>
        </p:blipFill>
        <p:spPr>
          <a:xfrm>
            <a:off x="7485328" y="2291445"/>
            <a:ext cx="3258872" cy="4386943"/>
          </a:xfrm>
          <a:prstGeom prst="rect">
            <a:avLst/>
          </a:prstGeom>
        </p:spPr>
      </p:pic>
      <p:sp>
        <p:nvSpPr>
          <p:cNvPr id="6" name="Bong bóng Lời nói: Hình chữ nhật với Góc Tròn 10">
            <a:extLst>
              <a:ext uri="{FF2B5EF4-FFF2-40B4-BE49-F238E27FC236}">
                <a16:creationId xmlns:a16="http://schemas.microsoft.com/office/drawing/2014/main" id="{63F10551-55FC-46E3-AF9B-A348C0732C18}"/>
              </a:ext>
            </a:extLst>
          </p:cNvPr>
          <p:cNvSpPr/>
          <p:nvPr/>
        </p:nvSpPr>
        <p:spPr>
          <a:xfrm>
            <a:off x="1707473" y="3012278"/>
            <a:ext cx="5390012" cy="2267292"/>
          </a:xfrm>
          <a:custGeom>
            <a:avLst/>
            <a:gdLst>
              <a:gd name="csX0" fmla="*/ 0 w 5390012"/>
              <a:gd name="csY0" fmla="*/ 377890 h 2267292"/>
              <a:gd name="csX1" fmla="*/ 377890 w 5390012"/>
              <a:gd name="csY1" fmla="*/ 0 h 2267292"/>
              <a:gd name="csX2" fmla="*/ 3144174 w 5390012"/>
              <a:gd name="csY2" fmla="*/ 0 h 2267292"/>
              <a:gd name="csX3" fmla="*/ 3144174 w 5390012"/>
              <a:gd name="csY3" fmla="*/ 0 h 2267292"/>
              <a:gd name="csX4" fmla="*/ 4491677 w 5390012"/>
              <a:gd name="csY4" fmla="*/ 0 h 2267292"/>
              <a:gd name="csX5" fmla="*/ 5012122 w 5390012"/>
              <a:gd name="csY5" fmla="*/ 0 h 2267292"/>
              <a:gd name="csX6" fmla="*/ 5390012 w 5390012"/>
              <a:gd name="csY6" fmla="*/ 377890 h 2267292"/>
              <a:gd name="csX7" fmla="*/ 5390012 w 5390012"/>
              <a:gd name="csY7" fmla="*/ 377882 h 2267292"/>
              <a:gd name="csX8" fmla="*/ 6340379 w 5390012"/>
              <a:gd name="csY8" fmla="*/ 630421 h 2267292"/>
              <a:gd name="csX9" fmla="*/ 5390012 w 5390012"/>
              <a:gd name="csY9" fmla="*/ 944705 h 2267292"/>
              <a:gd name="csX10" fmla="*/ 5390012 w 5390012"/>
              <a:gd name="csY10" fmla="*/ 1889402 h 2267292"/>
              <a:gd name="csX11" fmla="*/ 5012122 w 5390012"/>
              <a:gd name="csY11" fmla="*/ 2267292 h 2267292"/>
              <a:gd name="csX12" fmla="*/ 4491677 w 5390012"/>
              <a:gd name="csY12" fmla="*/ 2267292 h 2267292"/>
              <a:gd name="csX13" fmla="*/ 3144174 w 5390012"/>
              <a:gd name="csY13" fmla="*/ 2267292 h 2267292"/>
              <a:gd name="csX14" fmla="*/ 3144174 w 5390012"/>
              <a:gd name="csY14" fmla="*/ 2267292 h 2267292"/>
              <a:gd name="csX15" fmla="*/ 377890 w 5390012"/>
              <a:gd name="csY15" fmla="*/ 2267292 h 2267292"/>
              <a:gd name="csX16" fmla="*/ 0 w 5390012"/>
              <a:gd name="csY16" fmla="*/ 1889402 h 2267292"/>
              <a:gd name="csX17" fmla="*/ 0 w 5390012"/>
              <a:gd name="csY17" fmla="*/ 944705 h 2267292"/>
              <a:gd name="csX18" fmla="*/ 0 w 5390012"/>
              <a:gd name="csY18" fmla="*/ 377882 h 2267292"/>
              <a:gd name="csX19" fmla="*/ 0 w 5390012"/>
              <a:gd name="csY19" fmla="*/ 377882 h 2267292"/>
              <a:gd name="csX20" fmla="*/ 0 w 5390012"/>
              <a:gd name="csY20" fmla="*/ 377890 h 22672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5390012" h="2267292" fill="none" extrusionOk="0">
                <a:moveTo>
                  <a:pt x="0" y="377890"/>
                </a:moveTo>
                <a:cubicBezTo>
                  <a:pt x="-24769" y="159943"/>
                  <a:pt x="177647" y="4219"/>
                  <a:pt x="377890" y="0"/>
                </a:cubicBezTo>
                <a:cubicBezTo>
                  <a:pt x="847804" y="136940"/>
                  <a:pt x="2746711" y="123224"/>
                  <a:pt x="3144174" y="0"/>
                </a:cubicBezTo>
                <a:lnTo>
                  <a:pt x="3144174" y="0"/>
                </a:lnTo>
                <a:cubicBezTo>
                  <a:pt x="3398170" y="-43075"/>
                  <a:pt x="4090523" y="-2464"/>
                  <a:pt x="4491677" y="0"/>
                </a:cubicBezTo>
                <a:cubicBezTo>
                  <a:pt x="4641877" y="15492"/>
                  <a:pt x="4789263" y="-29897"/>
                  <a:pt x="5012122" y="0"/>
                </a:cubicBezTo>
                <a:cubicBezTo>
                  <a:pt x="5200582" y="-18165"/>
                  <a:pt x="5405775" y="163267"/>
                  <a:pt x="5390012" y="377890"/>
                </a:cubicBezTo>
                <a:lnTo>
                  <a:pt x="5390012" y="377882"/>
                </a:lnTo>
                <a:cubicBezTo>
                  <a:pt x="5769900" y="547089"/>
                  <a:pt x="6001351" y="508170"/>
                  <a:pt x="6340379" y="630421"/>
                </a:cubicBezTo>
                <a:cubicBezTo>
                  <a:pt x="6015834" y="721553"/>
                  <a:pt x="5514127" y="899010"/>
                  <a:pt x="5390012" y="944705"/>
                </a:cubicBezTo>
                <a:cubicBezTo>
                  <a:pt x="5355954" y="1369787"/>
                  <a:pt x="5428028" y="1544472"/>
                  <a:pt x="5390012" y="1889402"/>
                </a:cubicBezTo>
                <a:cubicBezTo>
                  <a:pt x="5407852" y="2072873"/>
                  <a:pt x="5225653" y="2268790"/>
                  <a:pt x="5012122" y="2267292"/>
                </a:cubicBezTo>
                <a:cubicBezTo>
                  <a:pt x="4943829" y="2222797"/>
                  <a:pt x="4591312" y="2235028"/>
                  <a:pt x="4491677" y="2267292"/>
                </a:cubicBezTo>
                <a:cubicBezTo>
                  <a:pt x="4340609" y="2320027"/>
                  <a:pt x="3547979" y="2188345"/>
                  <a:pt x="3144174" y="2267292"/>
                </a:cubicBezTo>
                <a:lnTo>
                  <a:pt x="3144174" y="2267292"/>
                </a:lnTo>
                <a:cubicBezTo>
                  <a:pt x="2535853" y="2380013"/>
                  <a:pt x="1507651" y="2214198"/>
                  <a:pt x="377890" y="2267292"/>
                </a:cubicBezTo>
                <a:cubicBezTo>
                  <a:pt x="163037" y="2272461"/>
                  <a:pt x="-4440" y="2080938"/>
                  <a:pt x="0" y="1889402"/>
                </a:cubicBezTo>
                <a:cubicBezTo>
                  <a:pt x="-16811" y="1770836"/>
                  <a:pt x="5960" y="1386340"/>
                  <a:pt x="0" y="944705"/>
                </a:cubicBezTo>
                <a:cubicBezTo>
                  <a:pt x="-36809" y="724617"/>
                  <a:pt x="22042" y="486379"/>
                  <a:pt x="0" y="377882"/>
                </a:cubicBezTo>
                <a:lnTo>
                  <a:pt x="0" y="377882"/>
                </a:lnTo>
                <a:lnTo>
                  <a:pt x="0" y="377890"/>
                </a:lnTo>
                <a:close/>
              </a:path>
              <a:path w="5390012" h="2267292" stroke="0" extrusionOk="0">
                <a:moveTo>
                  <a:pt x="0" y="377890"/>
                </a:moveTo>
                <a:cubicBezTo>
                  <a:pt x="585" y="179743"/>
                  <a:pt x="176599" y="-18402"/>
                  <a:pt x="377890" y="0"/>
                </a:cubicBezTo>
                <a:cubicBezTo>
                  <a:pt x="1138155" y="24128"/>
                  <a:pt x="2307463" y="-137493"/>
                  <a:pt x="3144174" y="0"/>
                </a:cubicBezTo>
                <a:lnTo>
                  <a:pt x="3144174" y="0"/>
                </a:lnTo>
                <a:cubicBezTo>
                  <a:pt x="3525696" y="-117852"/>
                  <a:pt x="3914181" y="-105997"/>
                  <a:pt x="4491677" y="0"/>
                </a:cubicBezTo>
                <a:cubicBezTo>
                  <a:pt x="4566166" y="-8792"/>
                  <a:pt x="4818512" y="-19368"/>
                  <a:pt x="5012122" y="0"/>
                </a:cubicBezTo>
                <a:cubicBezTo>
                  <a:pt x="5239608" y="-11541"/>
                  <a:pt x="5388478" y="172828"/>
                  <a:pt x="5390012" y="377890"/>
                </a:cubicBezTo>
                <a:lnTo>
                  <a:pt x="5390012" y="377882"/>
                </a:lnTo>
                <a:cubicBezTo>
                  <a:pt x="5652887" y="431245"/>
                  <a:pt x="6171302" y="532659"/>
                  <a:pt x="6340379" y="630421"/>
                </a:cubicBezTo>
                <a:cubicBezTo>
                  <a:pt x="6168628" y="691187"/>
                  <a:pt x="5703794" y="778596"/>
                  <a:pt x="5390012" y="944705"/>
                </a:cubicBezTo>
                <a:cubicBezTo>
                  <a:pt x="5307598" y="1381548"/>
                  <a:pt x="5433537" y="1705836"/>
                  <a:pt x="5390012" y="1889402"/>
                </a:cubicBezTo>
                <a:cubicBezTo>
                  <a:pt x="5389665" y="2110876"/>
                  <a:pt x="5190893" y="2250181"/>
                  <a:pt x="5012122" y="2267292"/>
                </a:cubicBezTo>
                <a:cubicBezTo>
                  <a:pt x="4766892" y="2305706"/>
                  <a:pt x="4572468" y="2221911"/>
                  <a:pt x="4491677" y="2267292"/>
                </a:cubicBezTo>
                <a:cubicBezTo>
                  <a:pt x="3918015" y="2245078"/>
                  <a:pt x="3464863" y="2339126"/>
                  <a:pt x="3144174" y="2267292"/>
                </a:cubicBezTo>
                <a:lnTo>
                  <a:pt x="3144174" y="2267292"/>
                </a:lnTo>
                <a:cubicBezTo>
                  <a:pt x="2483792" y="2195548"/>
                  <a:pt x="1436187" y="2230757"/>
                  <a:pt x="377890" y="2267292"/>
                </a:cubicBezTo>
                <a:cubicBezTo>
                  <a:pt x="198365" y="2287776"/>
                  <a:pt x="-8353" y="2106420"/>
                  <a:pt x="0" y="1889402"/>
                </a:cubicBezTo>
                <a:cubicBezTo>
                  <a:pt x="-62427" y="1427641"/>
                  <a:pt x="4860" y="1317802"/>
                  <a:pt x="0" y="944705"/>
                </a:cubicBezTo>
                <a:cubicBezTo>
                  <a:pt x="48940" y="791382"/>
                  <a:pt x="45383" y="473744"/>
                  <a:pt x="0" y="377882"/>
                </a:cubicBezTo>
                <a:lnTo>
                  <a:pt x="0" y="377882"/>
                </a:lnTo>
                <a:lnTo>
                  <a:pt x="0" y="37789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E75807"/>
            </a:solidFill>
            <a:extLst>
              <a:ext uri="{C807C97D-BFC1-408E-A445-0C87EB9F89A2}">
                <ask:lineSketchStyleProps xmlns:ask="http://schemas.microsoft.com/office/drawing/2018/sketchyshapes" sd="1628257769">
                  <a:prstGeom prst="wedgeRoundRectCallout">
                    <a:avLst>
                      <a:gd name="adj1" fmla="val 67632"/>
                      <a:gd name="adj2" fmla="val -2219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Chúng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đoán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nội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dung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trước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nghe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kể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nhé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0561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9081F-BEBF-B9D6-30A8-FE299283F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5" r="25791"/>
          <a:stretch>
            <a:fillRect/>
          </a:stretch>
        </p:blipFill>
        <p:spPr>
          <a:xfrm>
            <a:off x="1045027" y="313617"/>
            <a:ext cx="7130144" cy="6544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873AF4-8D99-5862-75CA-D7554022A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9" r="27037"/>
          <a:stretch>
            <a:fillRect/>
          </a:stretch>
        </p:blipFill>
        <p:spPr>
          <a:xfrm>
            <a:off x="8175171" y="2345873"/>
            <a:ext cx="3258872" cy="43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7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45A63D-7702-D982-A1FA-B242AE19B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24490"/>
          <a:stretch>
            <a:fillRect/>
          </a:stretch>
        </p:blipFill>
        <p:spPr>
          <a:xfrm>
            <a:off x="4713514" y="265974"/>
            <a:ext cx="7184572" cy="6326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EE0CFE-794A-8319-7E98-BD3B7E2BC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9" r="27037"/>
          <a:stretch>
            <a:fillRect/>
          </a:stretch>
        </p:blipFill>
        <p:spPr>
          <a:xfrm flipH="1">
            <a:off x="1280471" y="2205083"/>
            <a:ext cx="3258872" cy="43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2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88447-61C7-317C-5B56-32F5659D2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23C8EC-80C4-D9EB-5A12-A90279C89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5" r="25239"/>
          <a:stretch>
            <a:fillRect/>
          </a:stretch>
        </p:blipFill>
        <p:spPr>
          <a:xfrm>
            <a:off x="4175542" y="0"/>
            <a:ext cx="7635458" cy="69867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5FD7EA-EE37-3837-C8BB-FD4087B79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9" r="27037"/>
          <a:stretch>
            <a:fillRect/>
          </a:stretch>
        </p:blipFill>
        <p:spPr>
          <a:xfrm flipH="1">
            <a:off x="1030100" y="2084617"/>
            <a:ext cx="3258872" cy="43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4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8D2B6-5297-8E07-44F3-1331F38D8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1E9763-A9AD-C0C2-9D0C-918EDF3CE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0" r="23066"/>
          <a:stretch>
            <a:fillRect/>
          </a:stretch>
        </p:blipFill>
        <p:spPr>
          <a:xfrm>
            <a:off x="533399" y="13323"/>
            <a:ext cx="7761516" cy="6844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23EDEE-C63B-B8C6-B1AD-84289B51C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9" r="27037"/>
          <a:stretch>
            <a:fillRect/>
          </a:stretch>
        </p:blipFill>
        <p:spPr>
          <a:xfrm>
            <a:off x="7485328" y="2291445"/>
            <a:ext cx="3258872" cy="43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8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76F5CF-89E3-9BE5-0BE3-E08BD1625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1" r="25937"/>
          <a:stretch>
            <a:fillRect/>
          </a:stretch>
        </p:blipFill>
        <p:spPr>
          <a:xfrm>
            <a:off x="4397828" y="228600"/>
            <a:ext cx="7249888" cy="6859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7BF097-D245-7B39-EE66-E7AA6A1C2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9" r="27037"/>
          <a:stretch>
            <a:fillRect/>
          </a:stretch>
        </p:blipFill>
        <p:spPr>
          <a:xfrm flipH="1">
            <a:off x="1138956" y="2242457"/>
            <a:ext cx="3258872" cy="43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2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AF2DD7-EFC1-8AE4-6485-00DB346A83BC}"/>
              </a:ext>
            </a:extLst>
          </p:cNvPr>
          <p:cNvSpPr/>
          <p:nvPr/>
        </p:nvSpPr>
        <p:spPr>
          <a:xfrm>
            <a:off x="3415357" y="567087"/>
            <a:ext cx="6076986" cy="747131"/>
          </a:xfrm>
          <a:custGeom>
            <a:avLst/>
            <a:gdLst>
              <a:gd name="csX0" fmla="*/ 0 w 6076986"/>
              <a:gd name="csY0" fmla="*/ 124524 h 747131"/>
              <a:gd name="csX1" fmla="*/ 124524 w 6076986"/>
              <a:gd name="csY1" fmla="*/ 0 h 747131"/>
              <a:gd name="csX2" fmla="*/ 713793 w 6076986"/>
              <a:gd name="csY2" fmla="*/ 0 h 747131"/>
              <a:gd name="csX3" fmla="*/ 1303063 w 6076986"/>
              <a:gd name="csY3" fmla="*/ 0 h 747131"/>
              <a:gd name="csX4" fmla="*/ 1775773 w 6076986"/>
              <a:gd name="csY4" fmla="*/ 0 h 747131"/>
              <a:gd name="csX5" fmla="*/ 2481601 w 6076986"/>
              <a:gd name="csY5" fmla="*/ 0 h 747131"/>
              <a:gd name="csX6" fmla="*/ 2954312 w 6076986"/>
              <a:gd name="csY6" fmla="*/ 0 h 747131"/>
              <a:gd name="csX7" fmla="*/ 3485302 w 6076986"/>
              <a:gd name="csY7" fmla="*/ 0 h 747131"/>
              <a:gd name="csX8" fmla="*/ 4074571 w 6076986"/>
              <a:gd name="csY8" fmla="*/ 0 h 747131"/>
              <a:gd name="csX9" fmla="*/ 4663840 w 6076986"/>
              <a:gd name="csY9" fmla="*/ 0 h 747131"/>
              <a:gd name="csX10" fmla="*/ 5369668 w 6076986"/>
              <a:gd name="csY10" fmla="*/ 0 h 747131"/>
              <a:gd name="csX11" fmla="*/ 5952462 w 6076986"/>
              <a:gd name="csY11" fmla="*/ 0 h 747131"/>
              <a:gd name="csX12" fmla="*/ 6076986 w 6076986"/>
              <a:gd name="csY12" fmla="*/ 124524 h 747131"/>
              <a:gd name="csX13" fmla="*/ 6076986 w 6076986"/>
              <a:gd name="csY13" fmla="*/ 622607 h 747131"/>
              <a:gd name="csX14" fmla="*/ 5952462 w 6076986"/>
              <a:gd name="csY14" fmla="*/ 747131 h 747131"/>
              <a:gd name="csX15" fmla="*/ 5363193 w 6076986"/>
              <a:gd name="csY15" fmla="*/ 747131 h 747131"/>
              <a:gd name="csX16" fmla="*/ 4715644 w 6076986"/>
              <a:gd name="csY16" fmla="*/ 747131 h 747131"/>
              <a:gd name="csX17" fmla="*/ 4068095 w 6076986"/>
              <a:gd name="csY17" fmla="*/ 747131 h 747131"/>
              <a:gd name="csX18" fmla="*/ 3420547 w 6076986"/>
              <a:gd name="csY18" fmla="*/ 747131 h 747131"/>
              <a:gd name="csX19" fmla="*/ 2831277 w 6076986"/>
              <a:gd name="csY19" fmla="*/ 747131 h 747131"/>
              <a:gd name="csX20" fmla="*/ 2067170 w 6076986"/>
              <a:gd name="csY20" fmla="*/ 747131 h 747131"/>
              <a:gd name="csX21" fmla="*/ 1594459 w 6076986"/>
              <a:gd name="csY21" fmla="*/ 747131 h 747131"/>
              <a:gd name="csX22" fmla="*/ 1063470 w 6076986"/>
              <a:gd name="csY22" fmla="*/ 747131 h 747131"/>
              <a:gd name="csX23" fmla="*/ 124524 w 6076986"/>
              <a:gd name="csY23" fmla="*/ 747131 h 747131"/>
              <a:gd name="csX24" fmla="*/ 0 w 6076986"/>
              <a:gd name="csY24" fmla="*/ 622607 h 747131"/>
              <a:gd name="csX25" fmla="*/ 0 w 6076986"/>
              <a:gd name="csY25" fmla="*/ 124524 h 7471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6076986" h="747131" fill="none" extrusionOk="0">
                <a:moveTo>
                  <a:pt x="0" y="124524"/>
                </a:moveTo>
                <a:cubicBezTo>
                  <a:pt x="-9624" y="59283"/>
                  <a:pt x="71069" y="2797"/>
                  <a:pt x="124524" y="0"/>
                </a:cubicBezTo>
                <a:cubicBezTo>
                  <a:pt x="316702" y="-6243"/>
                  <a:pt x="566853" y="9942"/>
                  <a:pt x="713793" y="0"/>
                </a:cubicBezTo>
                <a:cubicBezTo>
                  <a:pt x="860733" y="-9942"/>
                  <a:pt x="1176771" y="-15734"/>
                  <a:pt x="1303063" y="0"/>
                </a:cubicBezTo>
                <a:cubicBezTo>
                  <a:pt x="1429355" y="15734"/>
                  <a:pt x="1583016" y="22278"/>
                  <a:pt x="1775773" y="0"/>
                </a:cubicBezTo>
                <a:cubicBezTo>
                  <a:pt x="1968530" y="-22278"/>
                  <a:pt x="2196045" y="8408"/>
                  <a:pt x="2481601" y="0"/>
                </a:cubicBezTo>
                <a:cubicBezTo>
                  <a:pt x="2767157" y="-8408"/>
                  <a:pt x="2787466" y="5591"/>
                  <a:pt x="2954312" y="0"/>
                </a:cubicBezTo>
                <a:cubicBezTo>
                  <a:pt x="3121158" y="-5591"/>
                  <a:pt x="3376360" y="7295"/>
                  <a:pt x="3485302" y="0"/>
                </a:cubicBezTo>
                <a:cubicBezTo>
                  <a:pt x="3594244" y="-7295"/>
                  <a:pt x="3932813" y="-8665"/>
                  <a:pt x="4074571" y="0"/>
                </a:cubicBezTo>
                <a:cubicBezTo>
                  <a:pt x="4216329" y="8665"/>
                  <a:pt x="4476907" y="17433"/>
                  <a:pt x="4663840" y="0"/>
                </a:cubicBezTo>
                <a:cubicBezTo>
                  <a:pt x="4850773" y="-17433"/>
                  <a:pt x="5184666" y="33446"/>
                  <a:pt x="5369668" y="0"/>
                </a:cubicBezTo>
                <a:cubicBezTo>
                  <a:pt x="5554670" y="-33446"/>
                  <a:pt x="5743527" y="-4273"/>
                  <a:pt x="5952462" y="0"/>
                </a:cubicBezTo>
                <a:cubicBezTo>
                  <a:pt x="6023158" y="-3188"/>
                  <a:pt x="6087227" y="54819"/>
                  <a:pt x="6076986" y="124524"/>
                </a:cubicBezTo>
                <a:cubicBezTo>
                  <a:pt x="6087636" y="317158"/>
                  <a:pt x="6087674" y="438629"/>
                  <a:pt x="6076986" y="622607"/>
                </a:cubicBezTo>
                <a:cubicBezTo>
                  <a:pt x="6088940" y="684232"/>
                  <a:pt x="6034978" y="746281"/>
                  <a:pt x="5952462" y="747131"/>
                </a:cubicBezTo>
                <a:cubicBezTo>
                  <a:pt x="5780972" y="763677"/>
                  <a:pt x="5624394" y="750719"/>
                  <a:pt x="5363193" y="747131"/>
                </a:cubicBezTo>
                <a:cubicBezTo>
                  <a:pt x="5101992" y="743543"/>
                  <a:pt x="5021913" y="768288"/>
                  <a:pt x="4715644" y="747131"/>
                </a:cubicBezTo>
                <a:cubicBezTo>
                  <a:pt x="4409375" y="725974"/>
                  <a:pt x="4354473" y="719949"/>
                  <a:pt x="4068095" y="747131"/>
                </a:cubicBezTo>
                <a:cubicBezTo>
                  <a:pt x="3781717" y="774313"/>
                  <a:pt x="3562127" y="743897"/>
                  <a:pt x="3420547" y="747131"/>
                </a:cubicBezTo>
                <a:cubicBezTo>
                  <a:pt x="3278967" y="750365"/>
                  <a:pt x="3071858" y="745360"/>
                  <a:pt x="2831277" y="747131"/>
                </a:cubicBezTo>
                <a:cubicBezTo>
                  <a:pt x="2590696" y="748903"/>
                  <a:pt x="2406789" y="765762"/>
                  <a:pt x="2067170" y="747131"/>
                </a:cubicBezTo>
                <a:cubicBezTo>
                  <a:pt x="1727551" y="728500"/>
                  <a:pt x="1747865" y="736405"/>
                  <a:pt x="1594459" y="747131"/>
                </a:cubicBezTo>
                <a:cubicBezTo>
                  <a:pt x="1441053" y="757857"/>
                  <a:pt x="1308974" y="737432"/>
                  <a:pt x="1063470" y="747131"/>
                </a:cubicBezTo>
                <a:cubicBezTo>
                  <a:pt x="817966" y="756830"/>
                  <a:pt x="585714" y="736605"/>
                  <a:pt x="124524" y="747131"/>
                </a:cubicBezTo>
                <a:cubicBezTo>
                  <a:pt x="57970" y="751796"/>
                  <a:pt x="4470" y="691533"/>
                  <a:pt x="0" y="622607"/>
                </a:cubicBezTo>
                <a:cubicBezTo>
                  <a:pt x="18051" y="486721"/>
                  <a:pt x="-1268" y="260088"/>
                  <a:pt x="0" y="124524"/>
                </a:cubicBezTo>
                <a:close/>
              </a:path>
              <a:path w="6076986" h="747131" stroke="0" extrusionOk="0">
                <a:moveTo>
                  <a:pt x="0" y="124524"/>
                </a:moveTo>
                <a:cubicBezTo>
                  <a:pt x="-14080" y="53755"/>
                  <a:pt x="61449" y="7574"/>
                  <a:pt x="124524" y="0"/>
                </a:cubicBezTo>
                <a:cubicBezTo>
                  <a:pt x="285676" y="-17698"/>
                  <a:pt x="541821" y="23953"/>
                  <a:pt x="772073" y="0"/>
                </a:cubicBezTo>
                <a:cubicBezTo>
                  <a:pt x="1002325" y="-23953"/>
                  <a:pt x="1255379" y="7868"/>
                  <a:pt x="1419621" y="0"/>
                </a:cubicBezTo>
                <a:cubicBezTo>
                  <a:pt x="1583863" y="-7868"/>
                  <a:pt x="1740053" y="13511"/>
                  <a:pt x="1950611" y="0"/>
                </a:cubicBezTo>
                <a:cubicBezTo>
                  <a:pt x="2161169" y="-13511"/>
                  <a:pt x="2367910" y="33270"/>
                  <a:pt x="2656439" y="0"/>
                </a:cubicBezTo>
                <a:cubicBezTo>
                  <a:pt x="2944968" y="-33270"/>
                  <a:pt x="3167428" y="-27189"/>
                  <a:pt x="3420547" y="0"/>
                </a:cubicBezTo>
                <a:cubicBezTo>
                  <a:pt x="3673666" y="27189"/>
                  <a:pt x="3887929" y="-2884"/>
                  <a:pt x="4009816" y="0"/>
                </a:cubicBezTo>
                <a:cubicBezTo>
                  <a:pt x="4131703" y="2884"/>
                  <a:pt x="4349028" y="-23622"/>
                  <a:pt x="4482527" y="0"/>
                </a:cubicBezTo>
                <a:cubicBezTo>
                  <a:pt x="4616026" y="23622"/>
                  <a:pt x="4900668" y="17395"/>
                  <a:pt x="5013516" y="0"/>
                </a:cubicBezTo>
                <a:cubicBezTo>
                  <a:pt x="5126364" y="-17395"/>
                  <a:pt x="5660091" y="15565"/>
                  <a:pt x="5952462" y="0"/>
                </a:cubicBezTo>
                <a:cubicBezTo>
                  <a:pt x="6027662" y="-13449"/>
                  <a:pt x="6077906" y="67590"/>
                  <a:pt x="6076986" y="124524"/>
                </a:cubicBezTo>
                <a:cubicBezTo>
                  <a:pt x="6095718" y="281023"/>
                  <a:pt x="6053656" y="478027"/>
                  <a:pt x="6076986" y="622607"/>
                </a:cubicBezTo>
                <a:cubicBezTo>
                  <a:pt x="6073867" y="697921"/>
                  <a:pt x="6031416" y="737548"/>
                  <a:pt x="5952462" y="747131"/>
                </a:cubicBezTo>
                <a:cubicBezTo>
                  <a:pt x="5827180" y="729752"/>
                  <a:pt x="5486481" y="751143"/>
                  <a:pt x="5363193" y="747131"/>
                </a:cubicBezTo>
                <a:cubicBezTo>
                  <a:pt x="5239905" y="743119"/>
                  <a:pt x="4986235" y="732309"/>
                  <a:pt x="4773923" y="747131"/>
                </a:cubicBezTo>
                <a:cubicBezTo>
                  <a:pt x="4561611" y="761954"/>
                  <a:pt x="4380309" y="783635"/>
                  <a:pt x="4009816" y="747131"/>
                </a:cubicBezTo>
                <a:cubicBezTo>
                  <a:pt x="3639323" y="710627"/>
                  <a:pt x="3647272" y="749655"/>
                  <a:pt x="3478826" y="747131"/>
                </a:cubicBezTo>
                <a:cubicBezTo>
                  <a:pt x="3310380" y="744608"/>
                  <a:pt x="3105448" y="741349"/>
                  <a:pt x="2947836" y="747131"/>
                </a:cubicBezTo>
                <a:cubicBezTo>
                  <a:pt x="2790224" y="752914"/>
                  <a:pt x="2681960" y="744320"/>
                  <a:pt x="2475126" y="747131"/>
                </a:cubicBezTo>
                <a:cubicBezTo>
                  <a:pt x="2268292" y="749943"/>
                  <a:pt x="2042852" y="752765"/>
                  <a:pt x="1769298" y="747131"/>
                </a:cubicBezTo>
                <a:cubicBezTo>
                  <a:pt x="1495744" y="741497"/>
                  <a:pt x="1495064" y="721189"/>
                  <a:pt x="1238308" y="747131"/>
                </a:cubicBezTo>
                <a:cubicBezTo>
                  <a:pt x="981552" y="773074"/>
                  <a:pt x="489263" y="725251"/>
                  <a:pt x="124524" y="747131"/>
                </a:cubicBezTo>
                <a:cubicBezTo>
                  <a:pt x="51688" y="744785"/>
                  <a:pt x="-4782" y="706257"/>
                  <a:pt x="0" y="622607"/>
                </a:cubicBezTo>
                <a:cubicBezTo>
                  <a:pt x="-13833" y="421821"/>
                  <a:pt x="-9495" y="262431"/>
                  <a:pt x="0" y="124524"/>
                </a:cubicBezTo>
                <a:close/>
              </a:path>
            </a:pathLst>
          </a:custGeom>
          <a:ln>
            <a:solidFill>
              <a:srgbClr val="8B53C1"/>
            </a:solidFill>
            <a:extLst>
              <a:ext uri="{C807C97D-BFC1-408E-A445-0C87EB9F89A2}">
                <ask:lineSketchStyleProps xmlns:ask="http://schemas.microsoft.com/office/drawing/2018/sketchyshapes" sd="133575545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#9Slide03 Quicksand Bold" panose="00000800000000000000" pitchFamily="2" charset="0"/>
              </a:rPr>
              <a:t>Nghe </a:t>
            </a:r>
            <a:r>
              <a:rPr lang="en-US" sz="4800" dirty="0" err="1">
                <a:latin typeface="#9Slide03 Quicksand Bold" panose="00000800000000000000" pitchFamily="2" charset="0"/>
              </a:rPr>
              <a:t>kể</a:t>
            </a:r>
            <a:r>
              <a:rPr lang="en-US" sz="4800" dirty="0">
                <a:latin typeface="#9Slide03 Quicksand Bold" panose="00000800000000000000" pitchFamily="2" charset="0"/>
              </a:rPr>
              <a:t> </a:t>
            </a:r>
            <a:r>
              <a:rPr lang="en-US" sz="4800" dirty="0" err="1">
                <a:latin typeface="#9Slide03 Quicksand Bold" panose="00000800000000000000" pitchFamily="2" charset="0"/>
              </a:rPr>
              <a:t>chuyện</a:t>
            </a:r>
            <a:endParaRPr lang="en-US" sz="4800" dirty="0">
              <a:latin typeface="#9Slide03 Quicksand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42B30-B247-44AD-B456-97B26801A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41" y="4674439"/>
            <a:ext cx="9406031" cy="1846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54DFC1-FB89-507C-09F5-A29707DF3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5" r="25791" b="36594"/>
          <a:stretch>
            <a:fillRect/>
          </a:stretch>
        </p:blipFill>
        <p:spPr>
          <a:xfrm>
            <a:off x="2699657" y="705503"/>
            <a:ext cx="7130144" cy="414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6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222</Words>
  <Application>Microsoft Office PowerPoint</Application>
  <PresentationFormat>Widescreen</PresentationFormat>
  <Paragraphs>12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#9Slide03 Quicksand Bold</vt:lpstr>
      <vt:lpstr>Arial</vt:lpstr>
      <vt:lpstr>Calibri</vt:lpstr>
      <vt:lpstr>SVN-Newton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Tâm Hoàng</cp:lastModifiedBy>
  <cp:revision>21</cp:revision>
  <dcterms:created xsi:type="dcterms:W3CDTF">2026-03-03T13:05:49Z</dcterms:created>
  <dcterms:modified xsi:type="dcterms:W3CDTF">2026-04-20T02:18:21Z</dcterms:modified>
</cp:coreProperties>
</file>