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57" r:id="rId2"/>
    <p:sldId id="259" r:id="rId3"/>
    <p:sldId id="260" r:id="rId4"/>
    <p:sldId id="261" r:id="rId5"/>
    <p:sldId id="262" r:id="rId6"/>
    <p:sldId id="263" r:id="rId7"/>
    <p:sldId id="293" r:id="rId8"/>
    <p:sldId id="264" r:id="rId9"/>
    <p:sldId id="266" r:id="rId10"/>
    <p:sldId id="267" r:id="rId11"/>
    <p:sldId id="268" r:id="rId12"/>
    <p:sldId id="269" r:id="rId13"/>
    <p:sldId id="273" r:id="rId14"/>
    <p:sldId id="271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24737"/>
    <a:srgbClr val="FEE48E"/>
    <a:srgbClr val="99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62" d="100"/>
          <a:sy n="62" d="100"/>
        </p:scale>
        <p:origin x="1228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7" d="100"/>
        <a:sy n="57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5241BB-4E94-4F35-86E7-041B80FB7D5C}" type="datetimeFigureOut">
              <a:rPr lang="en-US" smtClean="0"/>
              <a:t>4/20/2026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1CCD0F-EB7D-4A8A-B13A-079D25BBE1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96337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7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5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268ECC9-3827-A86F-41F2-15AA6F7AA1D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8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CDF6C69D-911D-579F-0C24-C50338146893}"/>
              </a:ext>
            </a:extLst>
          </p:cNvPr>
          <p:cNvSpPr/>
          <p:nvPr userDrawn="1"/>
        </p:nvSpPr>
        <p:spPr>
          <a:xfrm>
            <a:off x="628136" y="2372497"/>
            <a:ext cx="10935729" cy="3830595"/>
          </a:xfrm>
          <a:custGeom>
            <a:avLst/>
            <a:gdLst>
              <a:gd name="csX0" fmla="*/ 0 w 10935729"/>
              <a:gd name="csY0" fmla="*/ 638445 h 3830595"/>
              <a:gd name="csX1" fmla="*/ 638445 w 10935729"/>
              <a:gd name="csY1" fmla="*/ 0 h 3830595"/>
              <a:gd name="csX2" fmla="*/ 10297284 w 10935729"/>
              <a:gd name="csY2" fmla="*/ 0 h 3830595"/>
              <a:gd name="csX3" fmla="*/ 10935729 w 10935729"/>
              <a:gd name="csY3" fmla="*/ 638445 h 3830595"/>
              <a:gd name="csX4" fmla="*/ 10935729 w 10935729"/>
              <a:gd name="csY4" fmla="*/ 3192150 h 3830595"/>
              <a:gd name="csX5" fmla="*/ 10297284 w 10935729"/>
              <a:gd name="csY5" fmla="*/ 3830595 h 3830595"/>
              <a:gd name="csX6" fmla="*/ 638445 w 10935729"/>
              <a:gd name="csY6" fmla="*/ 3830595 h 3830595"/>
              <a:gd name="csX7" fmla="*/ 0 w 10935729"/>
              <a:gd name="csY7" fmla="*/ 3192150 h 3830595"/>
              <a:gd name="csX8" fmla="*/ 0 w 10935729"/>
              <a:gd name="csY8" fmla="*/ 638445 h 3830595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</a:cxnLst>
            <a:rect l="l" t="t" r="r" b="b"/>
            <a:pathLst>
              <a:path w="10935729" h="3830595" fill="none" extrusionOk="0">
                <a:moveTo>
                  <a:pt x="0" y="638445"/>
                </a:moveTo>
                <a:cubicBezTo>
                  <a:pt x="623" y="302717"/>
                  <a:pt x="306870" y="35292"/>
                  <a:pt x="638445" y="0"/>
                </a:cubicBezTo>
                <a:cubicBezTo>
                  <a:pt x="3451385" y="72427"/>
                  <a:pt x="7144730" y="61419"/>
                  <a:pt x="10297284" y="0"/>
                </a:cubicBezTo>
                <a:cubicBezTo>
                  <a:pt x="10648520" y="-9407"/>
                  <a:pt x="10898839" y="274684"/>
                  <a:pt x="10935729" y="638445"/>
                </a:cubicBezTo>
                <a:cubicBezTo>
                  <a:pt x="11036605" y="1248477"/>
                  <a:pt x="10828416" y="2263695"/>
                  <a:pt x="10935729" y="3192150"/>
                </a:cubicBezTo>
                <a:cubicBezTo>
                  <a:pt x="10941132" y="3517330"/>
                  <a:pt x="10616367" y="3793019"/>
                  <a:pt x="10297284" y="3830595"/>
                </a:cubicBezTo>
                <a:cubicBezTo>
                  <a:pt x="8900845" y="3860422"/>
                  <a:pt x="4337205" y="3751289"/>
                  <a:pt x="638445" y="3830595"/>
                </a:cubicBezTo>
                <a:cubicBezTo>
                  <a:pt x="301244" y="3828854"/>
                  <a:pt x="-44663" y="3553585"/>
                  <a:pt x="0" y="3192150"/>
                </a:cubicBezTo>
                <a:cubicBezTo>
                  <a:pt x="50037" y="2869066"/>
                  <a:pt x="770" y="1661810"/>
                  <a:pt x="0" y="638445"/>
                </a:cubicBezTo>
                <a:close/>
              </a:path>
              <a:path w="10935729" h="3830595" stroke="0" extrusionOk="0">
                <a:moveTo>
                  <a:pt x="0" y="638445"/>
                </a:moveTo>
                <a:cubicBezTo>
                  <a:pt x="44716" y="298031"/>
                  <a:pt x="315228" y="61224"/>
                  <a:pt x="638445" y="0"/>
                </a:cubicBezTo>
                <a:cubicBezTo>
                  <a:pt x="2564214" y="123000"/>
                  <a:pt x="7469884" y="-96860"/>
                  <a:pt x="10297284" y="0"/>
                </a:cubicBezTo>
                <a:cubicBezTo>
                  <a:pt x="10631973" y="-13653"/>
                  <a:pt x="10950305" y="256456"/>
                  <a:pt x="10935729" y="638445"/>
                </a:cubicBezTo>
                <a:cubicBezTo>
                  <a:pt x="10938902" y="1114311"/>
                  <a:pt x="11029996" y="2910858"/>
                  <a:pt x="10935729" y="3192150"/>
                </a:cubicBezTo>
                <a:cubicBezTo>
                  <a:pt x="10891453" y="3560793"/>
                  <a:pt x="10626850" y="3826825"/>
                  <a:pt x="10297284" y="3830595"/>
                </a:cubicBezTo>
                <a:cubicBezTo>
                  <a:pt x="7497335" y="3669888"/>
                  <a:pt x="1831468" y="3870262"/>
                  <a:pt x="638445" y="3830595"/>
                </a:cubicBezTo>
                <a:cubicBezTo>
                  <a:pt x="223627" y="3818029"/>
                  <a:pt x="-61668" y="3516815"/>
                  <a:pt x="0" y="3192150"/>
                </a:cubicBezTo>
                <a:cubicBezTo>
                  <a:pt x="32216" y="2506569"/>
                  <a:pt x="57206" y="1306881"/>
                  <a:pt x="0" y="638445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rgbClr val="324737"/>
            </a:solidFill>
            <a:prstDash val="dash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3">
            <a:extLst>
              <a:ext uri="{FF2B5EF4-FFF2-40B4-BE49-F238E27FC236}">
                <a16:creationId xmlns:a16="http://schemas.microsoft.com/office/drawing/2014/main" id="{9BFD966F-AEE5-0E39-D921-E90421078FC2}"/>
              </a:ext>
            </a:extLst>
          </p:cNvPr>
          <p:cNvSpPr txBox="1"/>
          <p:nvPr userDrawn="1"/>
        </p:nvSpPr>
        <p:spPr>
          <a:xfrm>
            <a:off x="2487663" y="8394092"/>
            <a:ext cx="1021842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3000" b="1" i="0" u="sng" strike="noStrike" kern="1200" cap="none" spc="0" normalizeH="0" baseline="0" noProof="0" dirty="0" err="1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8BDFDE8-CB56-4A6E-B1B1-1C27767E70F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67050" y="-727075"/>
            <a:ext cx="2487663" cy="25527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09D8CEE-91F8-3FA7-E3E9-C6188CE5417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524750"/>
            <a:ext cx="2487663" cy="25527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359655B-CD82-5814-7451-2CA3F5932561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439734" y="-440309"/>
            <a:ext cx="2664183" cy="493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5684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541735-6B68-5BC8-21CF-55FF84F7A6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F8DA41D-6644-6547-131B-7C9C9F6C936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502669-FA5C-3375-3924-C3EF7477131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DCFE35-C0D3-4E8B-9259-62A374EA490B}" type="datetimeFigureOut">
              <a:rPr lang="en-US" smtClean="0"/>
              <a:t>4/20/2026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DB7F7E-1E1F-E8E3-D855-677EBB8F12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2FAFF3-0D95-4B10-A388-DA820A5E4D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C22C1D-84CA-4924-A512-E41D006D47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2628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9247D15-C54B-69F7-DD65-331AFE3FCC4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4AF4BD-D7B2-FE9B-6BD7-BE2D0E9D660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28F910-C9C7-6996-9A41-7CB665C94FD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DCFE35-C0D3-4E8B-9259-62A374EA490B}" type="datetimeFigureOut">
              <a:rPr lang="en-US" smtClean="0"/>
              <a:t>4/20/2026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7D2C09-42C4-30BA-7CA9-3715BAED43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4F9498-6CC5-3445-681A-5B0C62A108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C22C1D-84CA-4924-A512-E41D006D47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4774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C625FCF-6235-4EC8-9CED-11A993A282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8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2932D33F-F501-3C0E-ACFA-B10186240887}"/>
              </a:ext>
            </a:extLst>
          </p:cNvPr>
          <p:cNvSpPr/>
          <p:nvPr userDrawn="1"/>
        </p:nvSpPr>
        <p:spPr>
          <a:xfrm>
            <a:off x="437635" y="302741"/>
            <a:ext cx="11316730" cy="6252519"/>
          </a:xfrm>
          <a:custGeom>
            <a:avLst/>
            <a:gdLst>
              <a:gd name="csX0" fmla="*/ 0 w 11316730"/>
              <a:gd name="csY0" fmla="*/ 1042107 h 6252519"/>
              <a:gd name="csX1" fmla="*/ 1042107 w 11316730"/>
              <a:gd name="csY1" fmla="*/ 0 h 6252519"/>
              <a:gd name="csX2" fmla="*/ 10274623 w 11316730"/>
              <a:gd name="csY2" fmla="*/ 0 h 6252519"/>
              <a:gd name="csX3" fmla="*/ 11316730 w 11316730"/>
              <a:gd name="csY3" fmla="*/ 1042107 h 6252519"/>
              <a:gd name="csX4" fmla="*/ 11316730 w 11316730"/>
              <a:gd name="csY4" fmla="*/ 5210412 h 6252519"/>
              <a:gd name="csX5" fmla="*/ 10274623 w 11316730"/>
              <a:gd name="csY5" fmla="*/ 6252519 h 6252519"/>
              <a:gd name="csX6" fmla="*/ 1042107 w 11316730"/>
              <a:gd name="csY6" fmla="*/ 6252519 h 6252519"/>
              <a:gd name="csX7" fmla="*/ 0 w 11316730"/>
              <a:gd name="csY7" fmla="*/ 5210412 h 6252519"/>
              <a:gd name="csX8" fmla="*/ 0 w 11316730"/>
              <a:gd name="csY8" fmla="*/ 1042107 h 6252519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</a:cxnLst>
            <a:rect l="l" t="t" r="r" b="b"/>
            <a:pathLst>
              <a:path w="11316730" h="6252519" fill="none" extrusionOk="0">
                <a:moveTo>
                  <a:pt x="0" y="1042107"/>
                </a:moveTo>
                <a:cubicBezTo>
                  <a:pt x="1442" y="505598"/>
                  <a:pt x="507971" y="69489"/>
                  <a:pt x="1042107" y="0"/>
                </a:cubicBezTo>
                <a:cubicBezTo>
                  <a:pt x="3935061" y="72427"/>
                  <a:pt x="6744003" y="61419"/>
                  <a:pt x="10274623" y="0"/>
                </a:cubicBezTo>
                <a:cubicBezTo>
                  <a:pt x="10844126" y="-41557"/>
                  <a:pt x="11225022" y="438828"/>
                  <a:pt x="11316730" y="1042107"/>
                </a:cubicBezTo>
                <a:cubicBezTo>
                  <a:pt x="11417606" y="1465892"/>
                  <a:pt x="11209417" y="3468544"/>
                  <a:pt x="11316730" y="5210412"/>
                </a:cubicBezTo>
                <a:cubicBezTo>
                  <a:pt x="11331621" y="5710378"/>
                  <a:pt x="10841276" y="6242556"/>
                  <a:pt x="10274623" y="6252519"/>
                </a:cubicBezTo>
                <a:cubicBezTo>
                  <a:pt x="8269957" y="6282346"/>
                  <a:pt x="4452943" y="6173213"/>
                  <a:pt x="1042107" y="6252519"/>
                </a:cubicBezTo>
                <a:cubicBezTo>
                  <a:pt x="511158" y="6247478"/>
                  <a:pt x="-39646" y="5793792"/>
                  <a:pt x="0" y="5210412"/>
                </a:cubicBezTo>
                <a:cubicBezTo>
                  <a:pt x="50037" y="3234718"/>
                  <a:pt x="770" y="2186100"/>
                  <a:pt x="0" y="1042107"/>
                </a:cubicBezTo>
                <a:close/>
              </a:path>
              <a:path w="11316730" h="6252519" stroke="0" extrusionOk="0">
                <a:moveTo>
                  <a:pt x="0" y="1042107"/>
                </a:moveTo>
                <a:cubicBezTo>
                  <a:pt x="110384" y="496655"/>
                  <a:pt x="476642" y="20991"/>
                  <a:pt x="1042107" y="0"/>
                </a:cubicBezTo>
                <a:cubicBezTo>
                  <a:pt x="4460007" y="123000"/>
                  <a:pt x="6483306" y="-96860"/>
                  <a:pt x="10274623" y="0"/>
                </a:cubicBezTo>
                <a:cubicBezTo>
                  <a:pt x="10805396" y="-34119"/>
                  <a:pt x="11337296" y="425106"/>
                  <a:pt x="11316730" y="1042107"/>
                </a:cubicBezTo>
                <a:cubicBezTo>
                  <a:pt x="11319903" y="2597212"/>
                  <a:pt x="11410997" y="3548985"/>
                  <a:pt x="11316730" y="5210412"/>
                </a:cubicBezTo>
                <a:cubicBezTo>
                  <a:pt x="11248853" y="5810543"/>
                  <a:pt x="10790875" y="6242816"/>
                  <a:pt x="10274623" y="6252519"/>
                </a:cubicBezTo>
                <a:cubicBezTo>
                  <a:pt x="6062183" y="6091812"/>
                  <a:pt x="2815979" y="6292186"/>
                  <a:pt x="1042107" y="6252519"/>
                </a:cubicBezTo>
                <a:cubicBezTo>
                  <a:pt x="375306" y="6234087"/>
                  <a:pt x="-20324" y="5776745"/>
                  <a:pt x="0" y="5210412"/>
                </a:cubicBezTo>
                <a:cubicBezTo>
                  <a:pt x="32216" y="3414357"/>
                  <a:pt x="57206" y="2707850"/>
                  <a:pt x="0" y="1042107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rgbClr val="324737"/>
            </a:solidFill>
            <a:prstDash val="dash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3">
            <a:extLst>
              <a:ext uri="{FF2B5EF4-FFF2-40B4-BE49-F238E27FC236}">
                <a16:creationId xmlns:a16="http://schemas.microsoft.com/office/drawing/2014/main" id="{26408A9C-B1A4-DB88-8308-A647EBA1FCDA}"/>
              </a:ext>
            </a:extLst>
          </p:cNvPr>
          <p:cNvSpPr txBox="1"/>
          <p:nvPr userDrawn="1"/>
        </p:nvSpPr>
        <p:spPr>
          <a:xfrm>
            <a:off x="2487663" y="8394092"/>
            <a:ext cx="1021842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3000" b="1" i="0" u="sng" strike="noStrike" kern="1200" cap="none" spc="0" normalizeH="0" baseline="0" noProof="0" dirty="0" err="1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7560254-C60E-2DDB-2A62-227A5113580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67050" y="-727075"/>
            <a:ext cx="2487663" cy="25527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97201B5-485B-2220-64E9-A7E4EB9A6F8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524750"/>
            <a:ext cx="2487663" cy="25527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F5D078B-D27E-DC47-AFC7-4E124F00056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439734" y="-440309"/>
            <a:ext cx="2664183" cy="493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7232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C46D96E0-589D-B748-B4E1-80D44B15743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8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CDA3C744-A791-5292-B4EC-81FF674C5596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31546" y="658640"/>
            <a:ext cx="2601339" cy="596225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7B7C1A8-0E61-60DE-DBB2-0B62509F73B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69459"/>
            <a:ext cx="850512" cy="902043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2DF5104E-6FBB-C515-A0D3-708F21BF7199}"/>
              </a:ext>
            </a:extLst>
          </p:cNvPr>
          <p:cNvSpPr txBox="1"/>
          <p:nvPr userDrawn="1"/>
        </p:nvSpPr>
        <p:spPr>
          <a:xfrm>
            <a:off x="2487663" y="8394092"/>
            <a:ext cx="1021842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3000" b="1" i="0" u="sng" strike="noStrike" kern="1200" cap="none" spc="0" normalizeH="0" baseline="0" noProof="0" dirty="0" err="1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7B1F346-9F8E-3A4E-AEB0-4884C74137D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67050" y="-727075"/>
            <a:ext cx="2487663" cy="25527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B5A7677-85C0-E77E-C6D7-F8D6C4EF83A3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524750"/>
            <a:ext cx="2487663" cy="25527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0373A4E-DCE9-10AB-E207-CF0E0F8FE4A8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9439734" y="-440309"/>
            <a:ext cx="2664183" cy="493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210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1B811A-F6AA-171C-4732-A08CD4F216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DFAC2D-F5D3-9F57-1D20-7E50C0D337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78C88EE-F1B6-D118-1902-9830A4177C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A9F8740-EECD-E407-7F7A-4A496F713C3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DCFE35-C0D3-4E8B-9259-62A374EA490B}" type="datetimeFigureOut">
              <a:rPr lang="en-US" smtClean="0"/>
              <a:t>4/20/2026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D69B686-7E32-40AF-83C6-B2D43C8FF0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5A35E62-6A02-CCBE-99B1-5FCC29FDB3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C22C1D-84CA-4924-A512-E41D006D47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9346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AAA61A-DB8E-0F78-034F-A0DA8A6866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FD86A96-A1E2-AD2D-8E05-205026F921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D78263E-5BCE-B64E-06C4-BE2B81DDB4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8C63D8E-0CAD-5595-7FEE-53F4881513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BFF6D0A-4F06-366E-A79D-D104B869725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76EB6C9-BFA9-C885-4995-3C7A6D85C28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DCFE35-C0D3-4E8B-9259-62A374EA490B}" type="datetimeFigureOut">
              <a:rPr lang="en-US" smtClean="0"/>
              <a:t>4/20/2026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9E26BC2-1524-B38C-5D9A-758A13884E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70D76E5-849B-6A0F-AB8D-7C3FCCEB1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C22C1D-84CA-4924-A512-E41D006D47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0140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CAAB97-5601-B821-43FE-E3DC9EB746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D6A4D8F-7307-F23C-965E-FAF5FB65FA8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DCFE35-C0D3-4E8B-9259-62A374EA490B}" type="datetimeFigureOut">
              <a:rPr lang="en-US" smtClean="0"/>
              <a:t>4/20/2026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8CCE97D-6EDB-D908-A9D1-0B4C7B5A57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D937050-99F3-920D-5F81-DA9D763B36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C22C1D-84CA-4924-A512-E41D006D47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8484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7734F66-D985-37D1-DC55-C88762101BC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DCFE35-C0D3-4E8B-9259-62A374EA490B}" type="datetimeFigureOut">
              <a:rPr lang="en-US" smtClean="0"/>
              <a:t>4/20/2026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DCE5911-798D-2E3E-5F01-B73F7CA01A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204599-92BE-6C6E-4B1A-C41DE2EB64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C22C1D-84CA-4924-A512-E41D006D47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939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FF2F63-1154-9033-E418-34FD498F18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B575D8-EEB7-DD81-8D40-242B5E84C6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71EB0A-82F7-4877-55C0-141DDDE417B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CC2889C-A0E1-DA7F-8D2B-FBEB09A871C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DCFE35-C0D3-4E8B-9259-62A374EA490B}" type="datetimeFigureOut">
              <a:rPr lang="en-US" smtClean="0"/>
              <a:t>4/20/2026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55AE9C-5533-7602-8DD8-F8064E6733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289F0D-C0FB-67B7-C050-64F2692EF0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C22C1D-84CA-4924-A512-E41D006D47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8207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813449-CD65-BEA1-5AF4-05601A36E2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76A0A9B-681B-AB1D-8953-5DC705D0288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1A021C9-51DE-2487-2180-6E4C7462F4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DF53287-15EE-EFE7-E55A-0C919C49508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DCFE35-C0D3-4E8B-9259-62A374EA490B}" type="datetimeFigureOut">
              <a:rPr lang="en-US" smtClean="0"/>
              <a:t>4/20/2026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933C52D-CE2F-14BD-5567-71C801B0F0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D3028C7-2615-295F-7DD6-339AC16584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C22C1D-84CA-4924-A512-E41D006D47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1451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3">
            <a:extLst>
              <a:ext uri="{FF2B5EF4-FFF2-40B4-BE49-F238E27FC236}">
                <a16:creationId xmlns:a16="http://schemas.microsoft.com/office/drawing/2014/main" id="{81CE20F4-CC32-6E3D-01FF-697E2613A75C}"/>
              </a:ext>
            </a:extLst>
          </p:cNvPr>
          <p:cNvSpPr txBox="1"/>
          <p:nvPr userDrawn="1"/>
        </p:nvSpPr>
        <p:spPr>
          <a:xfrm>
            <a:off x="2487663" y="8394092"/>
            <a:ext cx="1021842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3000" b="1" i="0" u="sng" strike="noStrike" kern="1200" cap="none" spc="0" normalizeH="0" baseline="0" noProof="0" dirty="0" err="1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94B0182-5876-53FD-B0C1-73628A72306C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67050" y="-727075"/>
            <a:ext cx="2487663" cy="25527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C65179F-37D9-5A73-6C34-8A06C848484B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524750"/>
            <a:ext cx="2487663" cy="25527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3FD97CC-07BA-0473-8D97-42733A307AC8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9439734" y="-440309"/>
            <a:ext cx="2664183" cy="493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08693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49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sv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sv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7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6.svg"/><Relationship Id="rId5" Type="http://schemas.openxmlformats.org/officeDocument/2006/relationships/image" Target="../media/image4.sv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2DA36772-D381-587D-DAF3-7676AB1DDD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0987" y="203936"/>
            <a:ext cx="11370025" cy="6450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8102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DE34B6A-AC8C-590B-AA1B-773C85E485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422" y="259491"/>
            <a:ext cx="2422259" cy="5461687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0A6DEB58-2C12-BCF0-6303-475992027318}"/>
              </a:ext>
            </a:extLst>
          </p:cNvPr>
          <p:cNvGrpSpPr/>
          <p:nvPr/>
        </p:nvGrpSpPr>
        <p:grpSpPr>
          <a:xfrm>
            <a:off x="2646838" y="611629"/>
            <a:ext cx="3512044" cy="2489916"/>
            <a:chOff x="2385069" y="2563998"/>
            <a:chExt cx="3512044" cy="2489916"/>
          </a:xfrm>
        </p:grpSpPr>
        <p:sp>
          <p:nvSpPr>
            <p:cNvPr id="10" name="Speech Bubble: Oval 9">
              <a:extLst>
                <a:ext uri="{FF2B5EF4-FFF2-40B4-BE49-F238E27FC236}">
                  <a16:creationId xmlns:a16="http://schemas.microsoft.com/office/drawing/2014/main" id="{6237668A-46DA-27F8-2129-4C51FE97298B}"/>
                </a:ext>
              </a:extLst>
            </p:cNvPr>
            <p:cNvSpPr/>
            <p:nvPr/>
          </p:nvSpPr>
          <p:spPr>
            <a:xfrm>
              <a:off x="2385069" y="2563998"/>
              <a:ext cx="3512044" cy="2489916"/>
            </a:xfrm>
            <a:custGeom>
              <a:avLst/>
              <a:gdLst>
                <a:gd name="csX0" fmla="*/ -250971 w 3512044"/>
                <a:gd name="csY0" fmla="*/ 2117898 h 2489916"/>
                <a:gd name="csX1" fmla="*/ 111517 w 3512044"/>
                <a:gd name="csY1" fmla="*/ 1681543 h 2489916"/>
                <a:gd name="csX2" fmla="*/ 1330435 w 3512044"/>
                <a:gd name="csY2" fmla="*/ 37116 h 2489916"/>
                <a:gd name="csX3" fmla="*/ 3244063 w 3512044"/>
                <a:gd name="csY3" fmla="*/ 583928 h 2489916"/>
                <a:gd name="csX4" fmla="*/ 2386723 w 3512044"/>
                <a:gd name="csY4" fmla="*/ 2406845 h 2489916"/>
                <a:gd name="csX5" fmla="*/ 461948 w 3512044"/>
                <a:gd name="csY5" fmla="*/ 2086505 h 2489916"/>
                <a:gd name="csX6" fmla="*/ -250971 w 3512044"/>
                <a:gd name="csY6" fmla="*/ 2117898 h 2489916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</a:cxnLst>
              <a:rect l="l" t="t" r="r" b="b"/>
              <a:pathLst>
                <a:path w="3512044" h="2489916" fill="none" extrusionOk="0">
                  <a:moveTo>
                    <a:pt x="-250971" y="2117898"/>
                  </a:moveTo>
                  <a:cubicBezTo>
                    <a:pt x="-173828" y="2023224"/>
                    <a:pt x="20695" y="1806350"/>
                    <a:pt x="111517" y="1681543"/>
                  </a:cubicBezTo>
                  <a:cubicBezTo>
                    <a:pt x="-288857" y="1138421"/>
                    <a:pt x="196490" y="324658"/>
                    <a:pt x="1330435" y="37116"/>
                  </a:cubicBezTo>
                  <a:cubicBezTo>
                    <a:pt x="2027013" y="-102265"/>
                    <a:pt x="2917273" y="77573"/>
                    <a:pt x="3244063" y="583928"/>
                  </a:cubicBezTo>
                  <a:cubicBezTo>
                    <a:pt x="3856168" y="1401696"/>
                    <a:pt x="3445422" y="2283671"/>
                    <a:pt x="2386723" y="2406845"/>
                  </a:cubicBezTo>
                  <a:cubicBezTo>
                    <a:pt x="1633257" y="2634585"/>
                    <a:pt x="957823" y="2474089"/>
                    <a:pt x="461948" y="2086505"/>
                  </a:cubicBezTo>
                  <a:cubicBezTo>
                    <a:pt x="274319" y="2150240"/>
                    <a:pt x="-166468" y="2177222"/>
                    <a:pt x="-250971" y="2117898"/>
                  </a:cubicBezTo>
                  <a:close/>
                </a:path>
                <a:path w="3512044" h="2489916" stroke="0" extrusionOk="0">
                  <a:moveTo>
                    <a:pt x="-250971" y="2117898"/>
                  </a:moveTo>
                  <a:cubicBezTo>
                    <a:pt x="-152177" y="2000603"/>
                    <a:pt x="-29525" y="1854170"/>
                    <a:pt x="111517" y="1681543"/>
                  </a:cubicBezTo>
                  <a:cubicBezTo>
                    <a:pt x="-207423" y="934527"/>
                    <a:pt x="327921" y="223445"/>
                    <a:pt x="1330435" y="37116"/>
                  </a:cubicBezTo>
                  <a:cubicBezTo>
                    <a:pt x="2102017" y="-33314"/>
                    <a:pt x="2840315" y="104902"/>
                    <a:pt x="3244063" y="583928"/>
                  </a:cubicBezTo>
                  <a:cubicBezTo>
                    <a:pt x="3909217" y="1351559"/>
                    <a:pt x="3436428" y="2052009"/>
                    <a:pt x="2386723" y="2406845"/>
                  </a:cubicBezTo>
                  <a:cubicBezTo>
                    <a:pt x="1715260" y="2557578"/>
                    <a:pt x="975935" y="2493644"/>
                    <a:pt x="461948" y="2086505"/>
                  </a:cubicBezTo>
                  <a:cubicBezTo>
                    <a:pt x="331192" y="2108006"/>
                    <a:pt x="36324" y="2124755"/>
                    <a:pt x="-250971" y="2117898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19050">
              <a:solidFill>
                <a:srgbClr val="324737"/>
              </a:solidFill>
              <a:extLst>
                <a:ext uri="{C807C97D-BFC1-408E-A445-0C87EB9F89A2}">
                  <ask:lineSketchStyleProps xmlns:ask="http://schemas.microsoft.com/office/drawing/2018/sketchyshapes" sd="315201511">
                    <a:prstGeom prst="wedgeEllipseCallout">
                      <a:avLst>
                        <a:gd name="adj1" fmla="val -57146"/>
                        <a:gd name="adj2" fmla="val 35059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FA1B43C-7EDC-0F6D-08A2-49B29C9173CC}"/>
                </a:ext>
              </a:extLst>
            </p:cNvPr>
            <p:cNvSpPr txBox="1"/>
            <p:nvPr/>
          </p:nvSpPr>
          <p:spPr>
            <a:xfrm>
              <a:off x="2822386" y="2685571"/>
              <a:ext cx="2820536" cy="22467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800" dirty="0">
                  <a:ln>
                    <a:solidFill>
                      <a:schemeClr val="tx1"/>
                    </a:solidFill>
                  </a:ln>
                  <a:latin typeface="UTM Avo" panose="02040603050506020204" pitchFamily="18" charset="0"/>
                </a:rPr>
                <a:t>Trần </a:t>
              </a:r>
              <a:r>
                <a:rPr lang="en-US" sz="2800" dirty="0">
                  <a:ln>
                    <a:solidFill>
                      <a:schemeClr val="tx1"/>
                    </a:solidFill>
                  </a:ln>
                  <a:latin typeface="UTM Avo" panose="02040603050506020204" pitchFamily="18" charset="0"/>
                </a:rPr>
                <a:t>Hà </a:t>
              </a:r>
              <a:r>
                <a:rPr lang="vi-VN" sz="2800" dirty="0">
                  <a:ln>
                    <a:solidFill>
                      <a:schemeClr val="tx1"/>
                    </a:solidFill>
                  </a:ln>
                  <a:latin typeface="UTM Avo" panose="02040603050506020204" pitchFamily="18" charset="0"/>
                </a:rPr>
                <a:t>Lan – là mẹ của em, người em thường chia sẻ mọi chuyện.</a:t>
              </a:r>
              <a:endParaRPr lang="en-US" sz="2800" dirty="0">
                <a:ln>
                  <a:solidFill>
                    <a:schemeClr val="tx1"/>
                  </a:solidFill>
                </a:ln>
                <a:latin typeface="UTM Avo" panose="02040603050506020204" pitchFamily="18" charset="0"/>
              </a:endParaRP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4CC7CBBC-BA90-1455-DC32-085573B555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345"/>
          <a:stretch>
            <a:fillRect/>
          </a:stretch>
        </p:blipFill>
        <p:spPr>
          <a:xfrm>
            <a:off x="8556591" y="486969"/>
            <a:ext cx="2994987" cy="3627831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0E4142C0-E7D6-0487-CE57-67F814ABF765}"/>
              </a:ext>
            </a:extLst>
          </p:cNvPr>
          <p:cNvGrpSpPr/>
          <p:nvPr/>
        </p:nvGrpSpPr>
        <p:grpSpPr>
          <a:xfrm>
            <a:off x="6075405" y="1580656"/>
            <a:ext cx="3512044" cy="2489916"/>
            <a:chOff x="2385069" y="2563998"/>
            <a:chExt cx="3512044" cy="2489916"/>
          </a:xfrm>
        </p:grpSpPr>
        <p:sp>
          <p:nvSpPr>
            <p:cNvPr id="16" name="Speech Bubble: Oval 15">
              <a:extLst>
                <a:ext uri="{FF2B5EF4-FFF2-40B4-BE49-F238E27FC236}">
                  <a16:creationId xmlns:a16="http://schemas.microsoft.com/office/drawing/2014/main" id="{E73126A8-D11D-616F-EAAB-E560C57D6C4E}"/>
                </a:ext>
              </a:extLst>
            </p:cNvPr>
            <p:cNvSpPr/>
            <p:nvPr/>
          </p:nvSpPr>
          <p:spPr>
            <a:xfrm>
              <a:off x="2385069" y="2563998"/>
              <a:ext cx="3512044" cy="2489916"/>
            </a:xfrm>
            <a:custGeom>
              <a:avLst/>
              <a:gdLst>
                <a:gd name="csX0" fmla="*/ 4271594 w 3512044"/>
                <a:gd name="csY0" fmla="*/ 832802 h 2489916"/>
                <a:gd name="csX1" fmla="*/ 3510961 w 3512044"/>
                <a:gd name="csY1" fmla="*/ 1201236 h 2489916"/>
                <a:gd name="csX2" fmla="*/ 1874583 w 3512044"/>
                <a:gd name="csY2" fmla="*/ 2487076 h 2489916"/>
                <a:gd name="csX3" fmla="*/ 46748 w 3512044"/>
                <a:gd name="csY3" fmla="*/ 1530307 h 2489916"/>
                <a:gd name="csX4" fmla="*/ 1461308 w 3512044"/>
                <a:gd name="csY4" fmla="*/ 17659 h 2489916"/>
                <a:gd name="csX5" fmla="*/ 3360071 w 3512044"/>
                <a:gd name="csY5" fmla="*/ 738338 h 2489916"/>
                <a:gd name="csX6" fmla="*/ 4271594 w 3512044"/>
                <a:gd name="csY6" fmla="*/ 832802 h 2489916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</a:cxnLst>
              <a:rect l="l" t="t" r="r" b="b"/>
              <a:pathLst>
                <a:path w="3512044" h="2489916" fill="none" extrusionOk="0">
                  <a:moveTo>
                    <a:pt x="4271594" y="832802"/>
                  </a:moveTo>
                  <a:cubicBezTo>
                    <a:pt x="4098579" y="840819"/>
                    <a:pt x="3849423" y="1054162"/>
                    <a:pt x="3510961" y="1201236"/>
                  </a:cubicBezTo>
                  <a:cubicBezTo>
                    <a:pt x="3538476" y="1899712"/>
                    <a:pt x="2707995" y="2544917"/>
                    <a:pt x="1874583" y="2487076"/>
                  </a:cubicBezTo>
                  <a:cubicBezTo>
                    <a:pt x="912729" y="2505918"/>
                    <a:pt x="310943" y="2079970"/>
                    <a:pt x="46748" y="1530307"/>
                  </a:cubicBezTo>
                  <a:cubicBezTo>
                    <a:pt x="-165793" y="949425"/>
                    <a:pt x="487005" y="276520"/>
                    <a:pt x="1461308" y="17659"/>
                  </a:cubicBezTo>
                  <a:cubicBezTo>
                    <a:pt x="2216409" y="-58152"/>
                    <a:pt x="3095867" y="300228"/>
                    <a:pt x="3360071" y="738338"/>
                  </a:cubicBezTo>
                  <a:cubicBezTo>
                    <a:pt x="3555290" y="799896"/>
                    <a:pt x="4158762" y="790328"/>
                    <a:pt x="4271594" y="832802"/>
                  </a:cubicBezTo>
                  <a:close/>
                </a:path>
                <a:path w="3512044" h="2489916" stroke="0" extrusionOk="0">
                  <a:moveTo>
                    <a:pt x="4271594" y="832802"/>
                  </a:moveTo>
                  <a:cubicBezTo>
                    <a:pt x="4049973" y="912829"/>
                    <a:pt x="3707949" y="1039119"/>
                    <a:pt x="3510961" y="1201236"/>
                  </a:cubicBezTo>
                  <a:cubicBezTo>
                    <a:pt x="3587392" y="1827743"/>
                    <a:pt x="2977113" y="2506865"/>
                    <a:pt x="1874583" y="2487076"/>
                  </a:cubicBezTo>
                  <a:cubicBezTo>
                    <a:pt x="1033384" y="2556931"/>
                    <a:pt x="243654" y="2105324"/>
                    <a:pt x="46748" y="1530307"/>
                  </a:cubicBezTo>
                  <a:cubicBezTo>
                    <a:pt x="-161806" y="862471"/>
                    <a:pt x="475089" y="89584"/>
                    <a:pt x="1461308" y="17659"/>
                  </a:cubicBezTo>
                  <a:cubicBezTo>
                    <a:pt x="2254764" y="-120977"/>
                    <a:pt x="3055758" y="244280"/>
                    <a:pt x="3360071" y="738338"/>
                  </a:cubicBezTo>
                  <a:cubicBezTo>
                    <a:pt x="3523578" y="816315"/>
                    <a:pt x="3838771" y="846583"/>
                    <a:pt x="4271594" y="832802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19050">
              <a:solidFill>
                <a:srgbClr val="324737"/>
              </a:solidFill>
              <a:extLst>
                <a:ext uri="{C807C97D-BFC1-408E-A445-0C87EB9F89A2}">
                  <ask:lineSketchStyleProps xmlns:ask="http://schemas.microsoft.com/office/drawing/2018/sketchyshapes" sd="315201511">
                    <a:prstGeom prst="wedgeEllipseCallout">
                      <a:avLst>
                        <a:gd name="adj1" fmla="val 71627"/>
                        <a:gd name="adj2" fmla="val -16553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5069AD08-BAED-E714-09D9-B8EFDE0D2103}"/>
                </a:ext>
              </a:extLst>
            </p:cNvPr>
            <p:cNvSpPr txBox="1"/>
            <p:nvPr/>
          </p:nvSpPr>
          <p:spPr>
            <a:xfrm>
              <a:off x="2822386" y="2685571"/>
              <a:ext cx="2820536" cy="22467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800" dirty="0">
                  <a:ln>
                    <a:solidFill>
                      <a:schemeClr val="tx1"/>
                    </a:solidFill>
                  </a:ln>
                  <a:latin typeface="UTM Avo" panose="02040603050506020204" pitchFamily="18" charset="0"/>
                </a:rPr>
                <a:t>Nguyễn Văn Minh – là bố của em, luôn chăm sóc và bảo vệ em.</a:t>
              </a:r>
              <a:endParaRPr lang="en-US" sz="2800" dirty="0">
                <a:ln>
                  <a:solidFill>
                    <a:schemeClr val="tx1"/>
                  </a:solidFill>
                </a:ln>
                <a:latin typeface="UTM Avo" panose="02040603050506020204" pitchFamily="18" charset="0"/>
              </a:endParaRPr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163C8BFF-FC78-0471-8C34-97F49A9C46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1369" y="3198441"/>
            <a:ext cx="4174977" cy="3586305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BA192AF2-61C8-C5A3-F994-DA8740A450C9}"/>
              </a:ext>
            </a:extLst>
          </p:cNvPr>
          <p:cNvGrpSpPr/>
          <p:nvPr/>
        </p:nvGrpSpPr>
        <p:grpSpPr>
          <a:xfrm>
            <a:off x="7512909" y="3929449"/>
            <a:ext cx="4038670" cy="2716834"/>
            <a:chOff x="2045956" y="2337080"/>
            <a:chExt cx="4038670" cy="2716834"/>
          </a:xfrm>
        </p:grpSpPr>
        <p:sp>
          <p:nvSpPr>
            <p:cNvPr id="21" name="Speech Bubble: Oval 20">
              <a:extLst>
                <a:ext uri="{FF2B5EF4-FFF2-40B4-BE49-F238E27FC236}">
                  <a16:creationId xmlns:a16="http://schemas.microsoft.com/office/drawing/2014/main" id="{E4298B05-5AA6-E2D5-083A-11C3A3A06FC2}"/>
                </a:ext>
              </a:extLst>
            </p:cNvPr>
            <p:cNvSpPr/>
            <p:nvPr/>
          </p:nvSpPr>
          <p:spPr>
            <a:xfrm>
              <a:off x="2045956" y="2337080"/>
              <a:ext cx="4038670" cy="2716834"/>
            </a:xfrm>
            <a:custGeom>
              <a:avLst/>
              <a:gdLst>
                <a:gd name="csX0" fmla="*/ -1155423 w 4038670"/>
                <a:gd name="csY0" fmla="*/ 1515423 h 2716834"/>
                <a:gd name="csX1" fmla="*/ 14186 w 4038670"/>
                <a:gd name="csY1" fmla="*/ 1197683 h 2716834"/>
                <a:gd name="csX2" fmla="*/ 2039419 w 4038670"/>
                <a:gd name="csY2" fmla="*/ 67 h 2716834"/>
                <a:gd name="csX3" fmla="*/ 4033012 w 4038670"/>
                <a:gd name="csY3" fmla="*/ 1256800 h 2716834"/>
                <a:gd name="csX4" fmla="*/ 2176627 w 4038670"/>
                <a:gd name="csY4" fmla="*/ 2712707 h 2716834"/>
                <a:gd name="csX5" fmla="*/ 70686 w 4038670"/>
                <a:gd name="csY5" fmla="*/ 1714684 h 2716834"/>
                <a:gd name="csX6" fmla="*/ -1155423 w 4038670"/>
                <a:gd name="csY6" fmla="*/ 1515423 h 2716834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</a:cxnLst>
              <a:rect l="l" t="t" r="r" b="b"/>
              <a:pathLst>
                <a:path w="4038670" h="2716834" fill="none" extrusionOk="0">
                  <a:moveTo>
                    <a:pt x="-1155423" y="1515423"/>
                  </a:moveTo>
                  <a:cubicBezTo>
                    <a:pt x="-579073" y="1386512"/>
                    <a:pt x="-552114" y="1385155"/>
                    <a:pt x="14186" y="1197683"/>
                  </a:cubicBezTo>
                  <a:cubicBezTo>
                    <a:pt x="133266" y="522714"/>
                    <a:pt x="944976" y="52104"/>
                    <a:pt x="2039419" y="67"/>
                  </a:cubicBezTo>
                  <a:cubicBezTo>
                    <a:pt x="3054317" y="-169"/>
                    <a:pt x="4070300" y="478444"/>
                    <a:pt x="4033012" y="1256800"/>
                  </a:cubicBezTo>
                  <a:cubicBezTo>
                    <a:pt x="4134181" y="2111103"/>
                    <a:pt x="3307463" y="2775841"/>
                    <a:pt x="2176627" y="2712707"/>
                  </a:cubicBezTo>
                  <a:cubicBezTo>
                    <a:pt x="1134649" y="2804652"/>
                    <a:pt x="372984" y="2407064"/>
                    <a:pt x="70686" y="1714684"/>
                  </a:cubicBezTo>
                  <a:cubicBezTo>
                    <a:pt x="-231475" y="1604280"/>
                    <a:pt x="-1021971" y="1601498"/>
                    <a:pt x="-1155423" y="1515423"/>
                  </a:cubicBezTo>
                  <a:close/>
                </a:path>
                <a:path w="4038670" h="2716834" stroke="0" extrusionOk="0">
                  <a:moveTo>
                    <a:pt x="-1155423" y="1515423"/>
                  </a:moveTo>
                  <a:cubicBezTo>
                    <a:pt x="-879520" y="1377414"/>
                    <a:pt x="-378373" y="1192621"/>
                    <a:pt x="14186" y="1197683"/>
                  </a:cubicBezTo>
                  <a:cubicBezTo>
                    <a:pt x="227473" y="414213"/>
                    <a:pt x="1109155" y="34733"/>
                    <a:pt x="2039419" y="67"/>
                  </a:cubicBezTo>
                  <a:cubicBezTo>
                    <a:pt x="3103897" y="34703"/>
                    <a:pt x="3954220" y="465424"/>
                    <a:pt x="4033012" y="1256800"/>
                  </a:cubicBezTo>
                  <a:cubicBezTo>
                    <a:pt x="4186016" y="2095548"/>
                    <a:pt x="3290286" y="2637890"/>
                    <a:pt x="2176627" y="2712707"/>
                  </a:cubicBezTo>
                  <a:cubicBezTo>
                    <a:pt x="1217001" y="2639481"/>
                    <a:pt x="373166" y="2399719"/>
                    <a:pt x="70686" y="1714684"/>
                  </a:cubicBezTo>
                  <a:cubicBezTo>
                    <a:pt x="-457196" y="1583046"/>
                    <a:pt x="-645860" y="1517624"/>
                    <a:pt x="-1155423" y="1515423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19050">
              <a:solidFill>
                <a:srgbClr val="324737"/>
              </a:solidFill>
              <a:extLst>
                <a:ext uri="{C807C97D-BFC1-408E-A445-0C87EB9F89A2}">
                  <ask:lineSketchStyleProps xmlns:ask="http://schemas.microsoft.com/office/drawing/2018/sketchyshapes" sd="315201511">
                    <a:prstGeom prst="wedgeEllipseCallout">
                      <a:avLst>
                        <a:gd name="adj1" fmla="val -78609"/>
                        <a:gd name="adj2" fmla="val 5779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38710685-2500-AA08-BB2B-C1E3D39B90A4}"/>
                </a:ext>
              </a:extLst>
            </p:cNvPr>
            <p:cNvSpPr txBox="1"/>
            <p:nvPr/>
          </p:nvSpPr>
          <p:spPr>
            <a:xfrm>
              <a:off x="2730823" y="2619326"/>
              <a:ext cx="2820536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400" dirty="0">
                  <a:ln>
                    <a:solidFill>
                      <a:schemeClr val="tx1"/>
                    </a:solidFill>
                  </a:ln>
                  <a:latin typeface="UTM Avo" panose="02040603050506020204" pitchFamily="18" charset="0"/>
                </a:rPr>
                <a:t>Cô Nguyễn </a:t>
              </a:r>
              <a:r>
                <a:rPr lang="en-US" sz="2400" dirty="0">
                  <a:ln>
                    <a:solidFill>
                      <a:schemeClr val="tx1"/>
                    </a:solidFill>
                  </a:ln>
                  <a:latin typeface="UTM Avo" panose="02040603050506020204" pitchFamily="18" charset="0"/>
                </a:rPr>
                <a:t>Ngọc </a:t>
              </a:r>
              <a:r>
                <a:rPr lang="vi-VN" sz="2400" dirty="0">
                  <a:ln>
                    <a:solidFill>
                      <a:schemeClr val="tx1"/>
                    </a:solidFill>
                  </a:ln>
                  <a:latin typeface="UTM Avo" panose="02040603050506020204" pitchFamily="18" charset="0"/>
                </a:rPr>
                <a:t>Hoa – là cô giáo chủ nhiệm của em, luôn quan tâm và giúp đỡ em ở trường.</a:t>
              </a:r>
              <a:endParaRPr lang="en-US" sz="2400" dirty="0">
                <a:ln>
                  <a:solidFill>
                    <a:schemeClr val="tx1"/>
                  </a:solidFill>
                </a:ln>
                <a:latin typeface="UTM Avo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0342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3">
            <a:extLst>
              <a:ext uri="{FF2B5EF4-FFF2-40B4-BE49-F238E27FC236}">
                <a16:creationId xmlns:a16="http://schemas.microsoft.com/office/drawing/2014/main" id="{79955D8F-55D2-A3B9-3473-092F20F17DCF}"/>
              </a:ext>
            </a:extLst>
          </p:cNvPr>
          <p:cNvSpPr/>
          <p:nvPr/>
        </p:nvSpPr>
        <p:spPr>
          <a:xfrm>
            <a:off x="445370" y="0"/>
            <a:ext cx="11301259" cy="4463997"/>
          </a:xfrm>
          <a:custGeom>
            <a:avLst/>
            <a:gdLst/>
            <a:ahLst/>
            <a:cxnLst/>
            <a:rect l="l" t="t" r="r" b="b"/>
            <a:pathLst>
              <a:path w="11301259" h="4463997">
                <a:moveTo>
                  <a:pt x="0" y="0"/>
                </a:moveTo>
                <a:lnTo>
                  <a:pt x="11301259" y="0"/>
                </a:lnTo>
                <a:lnTo>
                  <a:pt x="11301259" y="4463997"/>
                </a:lnTo>
                <a:lnTo>
                  <a:pt x="0" y="446399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 l="-105" r="-105"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6948C3E-5FAD-CD89-7CEF-0D398D6C164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749"/>
          <a:stretch/>
        </p:blipFill>
        <p:spPr>
          <a:xfrm>
            <a:off x="1428052" y="3631136"/>
            <a:ext cx="9335896" cy="2842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4428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36CAF7-0342-DB04-2F49-6A4D394C5E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79CDFA0-25A3-91D7-D6DA-7FB6498240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1610" y="1718043"/>
            <a:ext cx="7882811" cy="2828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5132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D9066181-2BDD-DECC-9EDC-CE46A14BF034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2270585" y="479801"/>
            <a:ext cx="2573477" cy="5898398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EABC7365-B747-9EC2-7B44-B0C376A47EBE}"/>
              </a:ext>
            </a:extLst>
          </p:cNvPr>
          <p:cNvGrpSpPr/>
          <p:nvPr/>
        </p:nvGrpSpPr>
        <p:grpSpPr>
          <a:xfrm>
            <a:off x="5214765" y="1648626"/>
            <a:ext cx="4991915" cy="3288897"/>
            <a:chOff x="2385069" y="2563998"/>
            <a:chExt cx="3512044" cy="2489916"/>
          </a:xfrm>
        </p:grpSpPr>
        <p:sp>
          <p:nvSpPr>
            <p:cNvPr id="4" name="Speech Bubble: Oval 3">
              <a:extLst>
                <a:ext uri="{FF2B5EF4-FFF2-40B4-BE49-F238E27FC236}">
                  <a16:creationId xmlns:a16="http://schemas.microsoft.com/office/drawing/2014/main" id="{2A43881A-603F-AC37-394D-7F11642B2BB8}"/>
                </a:ext>
              </a:extLst>
            </p:cNvPr>
            <p:cNvSpPr/>
            <p:nvPr/>
          </p:nvSpPr>
          <p:spPr>
            <a:xfrm>
              <a:off x="2385069" y="2563998"/>
              <a:ext cx="3512044" cy="2489916"/>
            </a:xfrm>
            <a:custGeom>
              <a:avLst/>
              <a:gdLst>
                <a:gd name="csX0" fmla="*/ 515147 w 3512044"/>
                <a:gd name="csY0" fmla="*/ 2723371 h 2489916"/>
                <a:gd name="csX1" fmla="*/ 586605 w 3512044"/>
                <a:gd name="csY1" fmla="*/ 2173696 h 2489916"/>
                <a:gd name="csX2" fmla="*/ 749235 w 3512044"/>
                <a:gd name="csY2" fmla="*/ 224937 h 2489916"/>
                <a:gd name="csX3" fmla="*/ 2635126 w 3512044"/>
                <a:gd name="csY3" fmla="*/ 167240 h 2489916"/>
                <a:gd name="csX4" fmla="*/ 3050131 w 3512044"/>
                <a:gd name="csY4" fmla="*/ 2086477 h 2489916"/>
                <a:gd name="csX5" fmla="*/ 1162490 w 3512044"/>
                <a:gd name="csY5" fmla="*/ 2416645 h 2489916"/>
                <a:gd name="csX6" fmla="*/ 515147 w 3512044"/>
                <a:gd name="csY6" fmla="*/ 2723371 h 2489916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</a:cxnLst>
              <a:rect l="l" t="t" r="r" b="b"/>
              <a:pathLst>
                <a:path w="3512044" h="2489916" fill="none" extrusionOk="0">
                  <a:moveTo>
                    <a:pt x="515147" y="2723371"/>
                  </a:moveTo>
                  <a:cubicBezTo>
                    <a:pt x="563922" y="2599389"/>
                    <a:pt x="566619" y="2406172"/>
                    <a:pt x="586605" y="2173696"/>
                  </a:cubicBezTo>
                  <a:cubicBezTo>
                    <a:pt x="-298224" y="1825962"/>
                    <a:pt x="-231682" y="734054"/>
                    <a:pt x="749235" y="224937"/>
                  </a:cubicBezTo>
                  <a:cubicBezTo>
                    <a:pt x="1202600" y="-75195"/>
                    <a:pt x="2065714" y="-89006"/>
                    <a:pt x="2635126" y="167240"/>
                  </a:cubicBezTo>
                  <a:cubicBezTo>
                    <a:pt x="3626345" y="681159"/>
                    <a:pt x="3833078" y="1635638"/>
                    <a:pt x="3050131" y="2086477"/>
                  </a:cubicBezTo>
                  <a:cubicBezTo>
                    <a:pt x="2524541" y="2482131"/>
                    <a:pt x="1849190" y="2613728"/>
                    <a:pt x="1162490" y="2416645"/>
                  </a:cubicBezTo>
                  <a:cubicBezTo>
                    <a:pt x="944185" y="2517735"/>
                    <a:pt x="749195" y="2567459"/>
                    <a:pt x="515147" y="2723371"/>
                  </a:cubicBezTo>
                  <a:close/>
                </a:path>
                <a:path w="3512044" h="2489916" stroke="0" extrusionOk="0">
                  <a:moveTo>
                    <a:pt x="515147" y="2723371"/>
                  </a:moveTo>
                  <a:cubicBezTo>
                    <a:pt x="538665" y="2658468"/>
                    <a:pt x="512805" y="2431786"/>
                    <a:pt x="586605" y="2173696"/>
                  </a:cubicBezTo>
                  <a:cubicBezTo>
                    <a:pt x="-213660" y="1592413"/>
                    <a:pt x="-16235" y="752752"/>
                    <a:pt x="749235" y="224937"/>
                  </a:cubicBezTo>
                  <a:cubicBezTo>
                    <a:pt x="1341137" y="5046"/>
                    <a:pt x="2043754" y="-174469"/>
                    <a:pt x="2635126" y="167240"/>
                  </a:cubicBezTo>
                  <a:cubicBezTo>
                    <a:pt x="3698601" y="686702"/>
                    <a:pt x="3827199" y="1429363"/>
                    <a:pt x="3050131" y="2086477"/>
                  </a:cubicBezTo>
                  <a:cubicBezTo>
                    <a:pt x="2577693" y="2364698"/>
                    <a:pt x="1879348" y="2645075"/>
                    <a:pt x="1162490" y="2416645"/>
                  </a:cubicBezTo>
                  <a:cubicBezTo>
                    <a:pt x="962762" y="2453034"/>
                    <a:pt x="715149" y="2579404"/>
                    <a:pt x="515147" y="2723371"/>
                  </a:cubicBezTo>
                  <a:close/>
                </a:path>
              </a:pathLst>
            </a:custGeom>
            <a:solidFill>
              <a:schemeClr val="accent6">
                <a:lumMod val="20000"/>
                <a:lumOff val="80000"/>
              </a:schemeClr>
            </a:solidFill>
            <a:ln w="19050">
              <a:solidFill>
                <a:srgbClr val="324737"/>
              </a:solidFill>
              <a:extLst>
                <a:ext uri="{C807C97D-BFC1-408E-A445-0C87EB9F89A2}">
                  <ask:lineSketchStyleProps xmlns:ask="http://schemas.microsoft.com/office/drawing/2018/sketchyshapes" sd="315201511">
                    <a:prstGeom prst="wedgeEllipseCallout">
                      <a:avLst>
                        <a:gd name="adj1" fmla="val -35332"/>
                        <a:gd name="adj2" fmla="val 59376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8B181CCF-DCAF-BCE0-1EE4-A4D90BCBA4DF}"/>
                </a:ext>
              </a:extLst>
            </p:cNvPr>
            <p:cNvSpPr txBox="1"/>
            <p:nvPr/>
          </p:nvSpPr>
          <p:spPr>
            <a:xfrm>
              <a:off x="2775669" y="2901015"/>
              <a:ext cx="2730844" cy="19339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>
                  <a:ln>
                    <a:solidFill>
                      <a:schemeClr val="tx1"/>
                    </a:solidFill>
                  </a:ln>
                  <a:latin typeface="UTM Avo" panose="02040603050506020204" pitchFamily="18" charset="0"/>
                </a:rPr>
                <a:t>Chia </a:t>
              </a:r>
              <a:r>
                <a:rPr lang="en-US" sz="4000" dirty="0" err="1">
                  <a:ln>
                    <a:solidFill>
                      <a:schemeClr val="tx1"/>
                    </a:solidFill>
                  </a:ln>
                  <a:latin typeface="UTM Avo" panose="02040603050506020204" pitchFamily="18" charset="0"/>
                </a:rPr>
                <a:t>sẻ</a:t>
              </a:r>
              <a:r>
                <a:rPr lang="en-US" sz="4000" dirty="0">
                  <a:ln>
                    <a:solidFill>
                      <a:schemeClr val="tx1"/>
                    </a:solidFill>
                  </a:ln>
                  <a:latin typeface="UTM Avo" panose="02040603050506020204" pitchFamily="18" charset="0"/>
                </a:rPr>
                <a:t> </a:t>
              </a:r>
              <a:r>
                <a:rPr lang="en-US" sz="4000" dirty="0" err="1">
                  <a:ln>
                    <a:solidFill>
                      <a:schemeClr val="tx1"/>
                    </a:solidFill>
                  </a:ln>
                  <a:latin typeface="UTM Avo" panose="02040603050506020204" pitchFamily="18" charset="0"/>
                </a:rPr>
                <a:t>điều</a:t>
              </a:r>
              <a:r>
                <a:rPr lang="en-US" sz="4000" dirty="0">
                  <a:ln>
                    <a:solidFill>
                      <a:schemeClr val="tx1"/>
                    </a:solidFill>
                  </a:ln>
                  <a:latin typeface="UTM Avo" panose="02040603050506020204" pitchFamily="18" charset="0"/>
                </a:rPr>
                <a:t> </a:t>
              </a:r>
              <a:r>
                <a:rPr lang="en-US" sz="4000" dirty="0" err="1">
                  <a:ln>
                    <a:solidFill>
                      <a:schemeClr val="tx1"/>
                    </a:solidFill>
                  </a:ln>
                  <a:latin typeface="UTM Avo" panose="02040603050506020204" pitchFamily="18" charset="0"/>
                </a:rPr>
                <a:t>em</a:t>
              </a:r>
              <a:r>
                <a:rPr lang="en-US" sz="4000" dirty="0">
                  <a:ln>
                    <a:solidFill>
                      <a:schemeClr val="tx1"/>
                    </a:solidFill>
                  </a:ln>
                  <a:latin typeface="UTM Avo" panose="02040603050506020204" pitchFamily="18" charset="0"/>
                </a:rPr>
                <a:t> </a:t>
              </a:r>
              <a:r>
                <a:rPr lang="en-US" sz="4000" dirty="0" err="1">
                  <a:ln>
                    <a:solidFill>
                      <a:schemeClr val="tx1"/>
                    </a:solidFill>
                  </a:ln>
                  <a:latin typeface="UTM Avo" panose="02040603050506020204" pitchFamily="18" charset="0"/>
                </a:rPr>
                <a:t>học</a:t>
              </a:r>
              <a:r>
                <a:rPr lang="en-US" sz="4000" dirty="0">
                  <a:ln>
                    <a:solidFill>
                      <a:schemeClr val="tx1"/>
                    </a:solidFill>
                  </a:ln>
                  <a:latin typeface="UTM Avo" panose="02040603050506020204" pitchFamily="18" charset="0"/>
                </a:rPr>
                <a:t> </a:t>
              </a:r>
              <a:r>
                <a:rPr lang="en-US" sz="4000" dirty="0" err="1">
                  <a:ln>
                    <a:solidFill>
                      <a:schemeClr val="tx1"/>
                    </a:solidFill>
                  </a:ln>
                  <a:latin typeface="UTM Avo" panose="02040603050506020204" pitchFamily="18" charset="0"/>
                </a:rPr>
                <a:t>được</a:t>
              </a:r>
              <a:r>
                <a:rPr lang="en-US" sz="4000" dirty="0">
                  <a:ln>
                    <a:solidFill>
                      <a:schemeClr val="tx1"/>
                    </a:solidFill>
                  </a:ln>
                  <a:latin typeface="UTM Avo" panose="02040603050506020204" pitchFamily="18" charset="0"/>
                </a:rPr>
                <a:t> </a:t>
              </a:r>
              <a:r>
                <a:rPr lang="en-US" sz="4000" dirty="0" err="1">
                  <a:ln>
                    <a:solidFill>
                      <a:schemeClr val="tx1"/>
                    </a:solidFill>
                  </a:ln>
                  <a:latin typeface="UTM Avo" panose="02040603050506020204" pitchFamily="18" charset="0"/>
                </a:rPr>
                <a:t>sau</a:t>
              </a:r>
              <a:r>
                <a:rPr lang="en-US" sz="4000" dirty="0">
                  <a:ln>
                    <a:solidFill>
                      <a:schemeClr val="tx1"/>
                    </a:solidFill>
                  </a:ln>
                  <a:latin typeface="UTM Avo" panose="02040603050506020204" pitchFamily="18" charset="0"/>
                </a:rPr>
                <a:t> </a:t>
              </a:r>
              <a:r>
                <a:rPr lang="en-US" sz="4000" dirty="0" err="1">
                  <a:ln>
                    <a:solidFill>
                      <a:schemeClr val="tx1"/>
                    </a:solidFill>
                  </a:ln>
                  <a:latin typeface="UTM Avo" panose="02040603050506020204" pitchFamily="18" charset="0"/>
                </a:rPr>
                <a:t>khi</a:t>
              </a:r>
              <a:r>
                <a:rPr lang="en-US" sz="4000" dirty="0">
                  <a:ln>
                    <a:solidFill>
                      <a:schemeClr val="tx1"/>
                    </a:solidFill>
                  </a:ln>
                  <a:latin typeface="UTM Avo" panose="02040603050506020204" pitchFamily="18" charset="0"/>
                </a:rPr>
                <a:t> </a:t>
              </a:r>
              <a:r>
                <a:rPr lang="en-US" sz="4000" dirty="0" err="1">
                  <a:ln>
                    <a:solidFill>
                      <a:schemeClr val="tx1"/>
                    </a:solidFill>
                  </a:ln>
                  <a:latin typeface="UTM Avo" panose="02040603050506020204" pitchFamily="18" charset="0"/>
                </a:rPr>
                <a:t>xem</a:t>
              </a:r>
              <a:r>
                <a:rPr lang="en-US" sz="4000" dirty="0">
                  <a:ln>
                    <a:solidFill>
                      <a:schemeClr val="tx1"/>
                    </a:solidFill>
                  </a:ln>
                  <a:latin typeface="UTM Avo" panose="02040603050506020204" pitchFamily="18" charset="0"/>
                </a:rPr>
                <a:t> video.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03789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F8C828-8EDA-B007-7046-CF0ECD5E9C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B1EEA2B-207B-8DFF-F3C3-29A354CBA587}"/>
              </a:ext>
            </a:extLst>
          </p:cNvPr>
          <p:cNvSpPr/>
          <p:nvPr/>
        </p:nvSpPr>
        <p:spPr>
          <a:xfrm>
            <a:off x="3627247" y="2672314"/>
            <a:ext cx="5345723" cy="907635"/>
          </a:xfrm>
          <a:custGeom>
            <a:avLst/>
            <a:gdLst>
              <a:gd name="csX0" fmla="*/ 0 w 5345723"/>
              <a:gd name="csY0" fmla="*/ 307715 h 907635"/>
              <a:gd name="csX1" fmla="*/ 307715 w 5345723"/>
              <a:gd name="csY1" fmla="*/ 0 h 907635"/>
              <a:gd name="csX2" fmla="*/ 5038008 w 5345723"/>
              <a:gd name="csY2" fmla="*/ 0 h 907635"/>
              <a:gd name="csX3" fmla="*/ 5345723 w 5345723"/>
              <a:gd name="csY3" fmla="*/ 307715 h 907635"/>
              <a:gd name="csX4" fmla="*/ 5345723 w 5345723"/>
              <a:gd name="csY4" fmla="*/ 599920 h 907635"/>
              <a:gd name="csX5" fmla="*/ 5038008 w 5345723"/>
              <a:gd name="csY5" fmla="*/ 907635 h 907635"/>
              <a:gd name="csX6" fmla="*/ 307715 w 5345723"/>
              <a:gd name="csY6" fmla="*/ 907635 h 907635"/>
              <a:gd name="csX7" fmla="*/ 0 w 5345723"/>
              <a:gd name="csY7" fmla="*/ 599920 h 907635"/>
              <a:gd name="csX8" fmla="*/ 0 w 5345723"/>
              <a:gd name="csY8" fmla="*/ 307715 h 907635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</a:cxnLst>
            <a:rect l="l" t="t" r="r" b="b"/>
            <a:pathLst>
              <a:path w="5345723" h="907635" fill="none" extrusionOk="0">
                <a:moveTo>
                  <a:pt x="0" y="307715"/>
                </a:moveTo>
                <a:cubicBezTo>
                  <a:pt x="25946" y="143908"/>
                  <a:pt x="129984" y="-2865"/>
                  <a:pt x="307715" y="0"/>
                </a:cubicBezTo>
                <a:cubicBezTo>
                  <a:pt x="1465186" y="13963"/>
                  <a:pt x="4462208" y="-14705"/>
                  <a:pt x="5038008" y="0"/>
                </a:cubicBezTo>
                <a:cubicBezTo>
                  <a:pt x="5215597" y="-1044"/>
                  <a:pt x="5358697" y="164764"/>
                  <a:pt x="5345723" y="307715"/>
                </a:cubicBezTo>
                <a:cubicBezTo>
                  <a:pt x="5370592" y="452069"/>
                  <a:pt x="5371567" y="510735"/>
                  <a:pt x="5345723" y="599920"/>
                </a:cubicBezTo>
                <a:cubicBezTo>
                  <a:pt x="5329356" y="749365"/>
                  <a:pt x="5210171" y="893118"/>
                  <a:pt x="5038008" y="907635"/>
                </a:cubicBezTo>
                <a:cubicBezTo>
                  <a:pt x="4064698" y="764011"/>
                  <a:pt x="1706302" y="756714"/>
                  <a:pt x="307715" y="907635"/>
                </a:cubicBezTo>
                <a:cubicBezTo>
                  <a:pt x="124587" y="920694"/>
                  <a:pt x="6397" y="752978"/>
                  <a:pt x="0" y="599920"/>
                </a:cubicBezTo>
                <a:cubicBezTo>
                  <a:pt x="-20828" y="489657"/>
                  <a:pt x="-25736" y="437356"/>
                  <a:pt x="0" y="307715"/>
                </a:cubicBezTo>
                <a:close/>
              </a:path>
              <a:path w="5345723" h="907635" stroke="0" extrusionOk="0">
                <a:moveTo>
                  <a:pt x="0" y="307715"/>
                </a:moveTo>
                <a:cubicBezTo>
                  <a:pt x="-2349" y="134716"/>
                  <a:pt x="170265" y="8816"/>
                  <a:pt x="307715" y="0"/>
                </a:cubicBezTo>
                <a:cubicBezTo>
                  <a:pt x="825397" y="73761"/>
                  <a:pt x="2858427" y="7326"/>
                  <a:pt x="5038008" y="0"/>
                </a:cubicBezTo>
                <a:cubicBezTo>
                  <a:pt x="5202394" y="-2354"/>
                  <a:pt x="5339078" y="108196"/>
                  <a:pt x="5345723" y="307715"/>
                </a:cubicBezTo>
                <a:cubicBezTo>
                  <a:pt x="5364309" y="445403"/>
                  <a:pt x="5345042" y="557804"/>
                  <a:pt x="5345723" y="599920"/>
                </a:cubicBezTo>
                <a:cubicBezTo>
                  <a:pt x="5361351" y="768531"/>
                  <a:pt x="5224788" y="921126"/>
                  <a:pt x="5038008" y="907635"/>
                </a:cubicBezTo>
                <a:cubicBezTo>
                  <a:pt x="3664952" y="1049491"/>
                  <a:pt x="2517369" y="822228"/>
                  <a:pt x="307715" y="907635"/>
                </a:cubicBezTo>
                <a:cubicBezTo>
                  <a:pt x="129839" y="929299"/>
                  <a:pt x="12538" y="785198"/>
                  <a:pt x="0" y="599920"/>
                </a:cubicBezTo>
                <a:cubicBezTo>
                  <a:pt x="12498" y="556652"/>
                  <a:pt x="15024" y="387903"/>
                  <a:pt x="0" y="307715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  <a:alpha val="45000"/>
            </a:schemeClr>
          </a:solidFill>
          <a:ln w="3810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473220776">
                  <a:prstGeom prst="roundRect">
                    <a:avLst>
                      <a:gd name="adj" fmla="val 33903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solidFill>
                    <a:schemeClr val="tx1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Xem </a:t>
            </a:r>
            <a:r>
              <a:rPr kumimoji="0" lang="en-US" sz="4000" b="0" i="0" u="none" strike="noStrike" kern="1200" cap="none" spc="0" normalizeH="0" baseline="0" noProof="0" dirty="0" err="1">
                <a:ln>
                  <a:solidFill>
                    <a:schemeClr val="tx1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lại</a:t>
            </a:r>
            <a:r>
              <a:rPr kumimoji="0" lang="en-US" sz="4000" b="0" i="0" u="none" strike="noStrike" kern="1200" cap="none" spc="0" normalizeH="0" baseline="0" noProof="0" dirty="0">
                <a:ln>
                  <a:solidFill>
                    <a:schemeClr val="tx1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solidFill>
                    <a:schemeClr val="tx1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bài</a:t>
            </a:r>
            <a:r>
              <a:rPr kumimoji="0" lang="en-US" sz="4000" b="0" i="0" u="none" strike="noStrike" kern="1200" cap="none" spc="0" normalizeH="0" baseline="0" noProof="0" dirty="0">
                <a:ln>
                  <a:solidFill>
                    <a:schemeClr val="tx1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solidFill>
                    <a:schemeClr val="tx1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đã</a:t>
            </a:r>
            <a:r>
              <a:rPr kumimoji="0" lang="en-US" sz="4000" b="0" i="0" u="none" strike="noStrike" kern="1200" cap="none" spc="0" normalizeH="0" baseline="0" noProof="0" dirty="0">
                <a:ln>
                  <a:solidFill>
                    <a:schemeClr val="tx1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solidFill>
                    <a:schemeClr val="tx1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học</a:t>
            </a:r>
            <a:r>
              <a:rPr kumimoji="0" lang="en-US" sz="4000" b="0" i="0" u="none" strike="noStrike" kern="1200" cap="none" spc="0" normalizeH="0" baseline="0" noProof="0" dirty="0">
                <a:ln>
                  <a:solidFill>
                    <a:schemeClr val="tx1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.</a:t>
            </a:r>
            <a:endParaRPr kumimoji="0" lang="vi-VN" sz="4000" b="0" i="0" u="none" strike="noStrike" kern="1200" cap="none" spc="0" normalizeH="0" baseline="0" noProof="0" dirty="0">
              <a:ln>
                <a:solidFill>
                  <a:schemeClr val="tx1"/>
                </a:solidFill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4D3F5CB-6B9F-3611-F1BE-EEF2B508FD18}"/>
              </a:ext>
            </a:extLst>
          </p:cNvPr>
          <p:cNvSpPr/>
          <p:nvPr/>
        </p:nvSpPr>
        <p:spPr>
          <a:xfrm>
            <a:off x="5974031" y="4185686"/>
            <a:ext cx="5997878" cy="907635"/>
          </a:xfrm>
          <a:custGeom>
            <a:avLst/>
            <a:gdLst>
              <a:gd name="csX0" fmla="*/ 0 w 5997878"/>
              <a:gd name="csY0" fmla="*/ 307715 h 907635"/>
              <a:gd name="csX1" fmla="*/ 307715 w 5997878"/>
              <a:gd name="csY1" fmla="*/ 0 h 907635"/>
              <a:gd name="csX2" fmla="*/ 5690163 w 5997878"/>
              <a:gd name="csY2" fmla="*/ 0 h 907635"/>
              <a:gd name="csX3" fmla="*/ 5997878 w 5997878"/>
              <a:gd name="csY3" fmla="*/ 307715 h 907635"/>
              <a:gd name="csX4" fmla="*/ 5997878 w 5997878"/>
              <a:gd name="csY4" fmla="*/ 599920 h 907635"/>
              <a:gd name="csX5" fmla="*/ 5690163 w 5997878"/>
              <a:gd name="csY5" fmla="*/ 907635 h 907635"/>
              <a:gd name="csX6" fmla="*/ 307715 w 5997878"/>
              <a:gd name="csY6" fmla="*/ 907635 h 907635"/>
              <a:gd name="csX7" fmla="*/ 0 w 5997878"/>
              <a:gd name="csY7" fmla="*/ 599920 h 907635"/>
              <a:gd name="csX8" fmla="*/ 0 w 5997878"/>
              <a:gd name="csY8" fmla="*/ 307715 h 907635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</a:cxnLst>
            <a:rect l="l" t="t" r="r" b="b"/>
            <a:pathLst>
              <a:path w="5997878" h="907635" fill="none" extrusionOk="0">
                <a:moveTo>
                  <a:pt x="0" y="307715"/>
                </a:moveTo>
                <a:cubicBezTo>
                  <a:pt x="3358" y="156064"/>
                  <a:pt x="137280" y="-19099"/>
                  <a:pt x="307715" y="0"/>
                </a:cubicBezTo>
                <a:cubicBezTo>
                  <a:pt x="2896204" y="7813"/>
                  <a:pt x="5031407" y="-141167"/>
                  <a:pt x="5690163" y="0"/>
                </a:cubicBezTo>
                <a:cubicBezTo>
                  <a:pt x="5885385" y="243"/>
                  <a:pt x="6002788" y="111853"/>
                  <a:pt x="5997878" y="307715"/>
                </a:cubicBezTo>
                <a:cubicBezTo>
                  <a:pt x="5990177" y="450817"/>
                  <a:pt x="5976138" y="493466"/>
                  <a:pt x="5997878" y="599920"/>
                </a:cubicBezTo>
                <a:cubicBezTo>
                  <a:pt x="5986965" y="789150"/>
                  <a:pt x="5862001" y="897585"/>
                  <a:pt x="5690163" y="907635"/>
                </a:cubicBezTo>
                <a:cubicBezTo>
                  <a:pt x="3361488" y="1061174"/>
                  <a:pt x="2365431" y="793617"/>
                  <a:pt x="307715" y="907635"/>
                </a:cubicBezTo>
                <a:cubicBezTo>
                  <a:pt x="138478" y="902306"/>
                  <a:pt x="-957" y="754770"/>
                  <a:pt x="0" y="599920"/>
                </a:cubicBezTo>
                <a:cubicBezTo>
                  <a:pt x="-3364" y="507263"/>
                  <a:pt x="-19761" y="434064"/>
                  <a:pt x="0" y="307715"/>
                </a:cubicBezTo>
                <a:close/>
              </a:path>
              <a:path w="5997878" h="907635" stroke="0" extrusionOk="0">
                <a:moveTo>
                  <a:pt x="0" y="307715"/>
                </a:moveTo>
                <a:cubicBezTo>
                  <a:pt x="2138" y="143870"/>
                  <a:pt x="164447" y="9759"/>
                  <a:pt x="307715" y="0"/>
                </a:cubicBezTo>
                <a:cubicBezTo>
                  <a:pt x="2108955" y="56253"/>
                  <a:pt x="5037161" y="-126676"/>
                  <a:pt x="5690163" y="0"/>
                </a:cubicBezTo>
                <a:cubicBezTo>
                  <a:pt x="5856465" y="-27859"/>
                  <a:pt x="5994866" y="139709"/>
                  <a:pt x="5997878" y="307715"/>
                </a:cubicBezTo>
                <a:cubicBezTo>
                  <a:pt x="6000033" y="421121"/>
                  <a:pt x="5973552" y="466627"/>
                  <a:pt x="5997878" y="599920"/>
                </a:cubicBezTo>
                <a:cubicBezTo>
                  <a:pt x="5974305" y="768653"/>
                  <a:pt x="5837294" y="900699"/>
                  <a:pt x="5690163" y="907635"/>
                </a:cubicBezTo>
                <a:cubicBezTo>
                  <a:pt x="3907808" y="1022647"/>
                  <a:pt x="2089052" y="884944"/>
                  <a:pt x="307715" y="907635"/>
                </a:cubicBezTo>
                <a:cubicBezTo>
                  <a:pt x="131473" y="915576"/>
                  <a:pt x="3833" y="771896"/>
                  <a:pt x="0" y="599920"/>
                </a:cubicBezTo>
                <a:cubicBezTo>
                  <a:pt x="-2597" y="515077"/>
                  <a:pt x="-16228" y="364115"/>
                  <a:pt x="0" y="307715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  <a:alpha val="45000"/>
            </a:schemeClr>
          </a:solidFill>
          <a:ln w="3810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576576761">
                  <a:prstGeom prst="roundRect">
                    <a:avLst>
                      <a:gd name="adj" fmla="val 33903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solidFill>
                    <a:schemeClr val="tx1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Chuẩn</a:t>
            </a:r>
            <a:r>
              <a:rPr kumimoji="0" lang="en-US" sz="4000" b="0" i="0" u="none" strike="noStrike" kern="1200" cap="none" spc="0" normalizeH="0" baseline="0" noProof="0" dirty="0">
                <a:ln>
                  <a:solidFill>
                    <a:schemeClr val="tx1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solidFill>
                    <a:schemeClr val="tx1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bị</a:t>
            </a:r>
            <a:r>
              <a:rPr kumimoji="0" lang="en-US" sz="4000" b="0" i="0" u="none" strike="noStrike" kern="1200" cap="none" spc="0" normalizeH="0" baseline="0" noProof="0" dirty="0">
                <a:ln>
                  <a:solidFill>
                    <a:schemeClr val="tx1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solidFill>
                    <a:schemeClr val="tx1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bài</a:t>
            </a:r>
            <a:r>
              <a:rPr kumimoji="0" lang="en-US" sz="4000" b="0" i="0" u="none" strike="noStrike" kern="1200" cap="none" spc="0" normalizeH="0" baseline="0" noProof="0" dirty="0">
                <a:ln>
                  <a:solidFill>
                    <a:schemeClr val="tx1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solidFill>
                    <a:schemeClr val="tx1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học</a:t>
            </a:r>
            <a:r>
              <a:rPr kumimoji="0" lang="en-US" sz="4000" b="0" i="0" u="none" strike="noStrike" kern="1200" cap="none" spc="0" normalizeH="0" baseline="0" noProof="0" dirty="0">
                <a:ln>
                  <a:solidFill>
                    <a:schemeClr val="tx1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solidFill>
                    <a:schemeClr val="tx1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mới</a:t>
            </a:r>
            <a:r>
              <a:rPr kumimoji="0" lang="en-US" sz="4000" b="0" i="0" u="none" strike="noStrike" kern="1200" cap="none" spc="0" normalizeH="0" baseline="0" noProof="0" dirty="0">
                <a:ln>
                  <a:solidFill>
                    <a:schemeClr val="tx1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3B839C3-038F-10E8-E22B-EA20894662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6702" y="-416668"/>
            <a:ext cx="7882811" cy="2786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9772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BC690B3-B947-B44E-BA78-035203912E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36914" y="1656259"/>
            <a:ext cx="8151058" cy="2828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3352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DC012E-582E-5E6A-3555-55AED7F018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1F94731-0FDF-BD9A-552F-778B5EEF5C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2726" y="2014605"/>
            <a:ext cx="8419306" cy="2828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0466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B3D4E0EC-FD3E-901E-5F0D-AF06DD6B99DD}"/>
              </a:ext>
            </a:extLst>
          </p:cNvPr>
          <p:cNvGrpSpPr/>
          <p:nvPr/>
        </p:nvGrpSpPr>
        <p:grpSpPr>
          <a:xfrm>
            <a:off x="607142" y="536421"/>
            <a:ext cx="10977716" cy="1086849"/>
            <a:chOff x="504369" y="462281"/>
            <a:chExt cx="10977716" cy="1086849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D7CF236C-AD1E-EF37-279C-B54ACF420601}"/>
                </a:ext>
              </a:extLst>
            </p:cNvPr>
            <p:cNvGrpSpPr/>
            <p:nvPr/>
          </p:nvGrpSpPr>
          <p:grpSpPr>
            <a:xfrm>
              <a:off x="1934961" y="516740"/>
              <a:ext cx="9547124" cy="1032390"/>
              <a:chOff x="1848463" y="207820"/>
              <a:chExt cx="9547124" cy="1032390"/>
            </a:xfrm>
          </p:grpSpPr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id="{CE1D16D0-4222-BD7D-06F1-F726EC4511F6}"/>
                  </a:ext>
                </a:extLst>
              </p:cNvPr>
              <p:cNvSpPr/>
              <p:nvPr/>
            </p:nvSpPr>
            <p:spPr>
              <a:xfrm>
                <a:off x="1848463" y="207820"/>
                <a:ext cx="9547124" cy="1032390"/>
              </a:xfrm>
              <a:custGeom>
                <a:avLst/>
                <a:gdLst>
                  <a:gd name="csX0" fmla="*/ 0 w 9547124"/>
                  <a:gd name="csY0" fmla="*/ 172068 h 1032390"/>
                  <a:gd name="csX1" fmla="*/ 172068 w 9547124"/>
                  <a:gd name="csY1" fmla="*/ 0 h 1032390"/>
                  <a:gd name="csX2" fmla="*/ 9375056 w 9547124"/>
                  <a:gd name="csY2" fmla="*/ 0 h 1032390"/>
                  <a:gd name="csX3" fmla="*/ 9547124 w 9547124"/>
                  <a:gd name="csY3" fmla="*/ 172068 h 1032390"/>
                  <a:gd name="csX4" fmla="*/ 9547124 w 9547124"/>
                  <a:gd name="csY4" fmla="*/ 860322 h 1032390"/>
                  <a:gd name="csX5" fmla="*/ 9375056 w 9547124"/>
                  <a:gd name="csY5" fmla="*/ 1032390 h 1032390"/>
                  <a:gd name="csX6" fmla="*/ 172068 w 9547124"/>
                  <a:gd name="csY6" fmla="*/ 1032390 h 1032390"/>
                  <a:gd name="csX7" fmla="*/ 0 w 9547124"/>
                  <a:gd name="csY7" fmla="*/ 860322 h 1032390"/>
                  <a:gd name="csX8" fmla="*/ 0 w 9547124"/>
                  <a:gd name="csY8" fmla="*/ 172068 h 1032390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</a:cxnLst>
                <a:rect l="l" t="t" r="r" b="b"/>
                <a:pathLst>
                  <a:path w="9547124" h="1032390" fill="none" extrusionOk="0">
                    <a:moveTo>
                      <a:pt x="0" y="172068"/>
                    </a:moveTo>
                    <a:cubicBezTo>
                      <a:pt x="239" y="83518"/>
                      <a:pt x="82809" y="9687"/>
                      <a:pt x="172068" y="0"/>
                    </a:cubicBezTo>
                    <a:cubicBezTo>
                      <a:pt x="4408546" y="72427"/>
                      <a:pt x="7221386" y="61419"/>
                      <a:pt x="9375056" y="0"/>
                    </a:cubicBezTo>
                    <a:cubicBezTo>
                      <a:pt x="9469353" y="-5052"/>
                      <a:pt x="9536704" y="73885"/>
                      <a:pt x="9547124" y="172068"/>
                    </a:cubicBezTo>
                    <a:cubicBezTo>
                      <a:pt x="9541584" y="405958"/>
                      <a:pt x="9517974" y="608881"/>
                      <a:pt x="9547124" y="860322"/>
                    </a:cubicBezTo>
                    <a:cubicBezTo>
                      <a:pt x="9547864" y="951596"/>
                      <a:pt x="9458929" y="1019882"/>
                      <a:pt x="9375056" y="1032390"/>
                    </a:cubicBezTo>
                    <a:cubicBezTo>
                      <a:pt x="6062416" y="1062217"/>
                      <a:pt x="4568194" y="953084"/>
                      <a:pt x="172068" y="1032390"/>
                    </a:cubicBezTo>
                    <a:cubicBezTo>
                      <a:pt x="87828" y="1031170"/>
                      <a:pt x="-12234" y="957772"/>
                      <a:pt x="0" y="860322"/>
                    </a:cubicBezTo>
                    <a:cubicBezTo>
                      <a:pt x="-59173" y="664863"/>
                      <a:pt x="-61234" y="390320"/>
                      <a:pt x="0" y="172068"/>
                    </a:cubicBezTo>
                    <a:close/>
                  </a:path>
                  <a:path w="9547124" h="1032390" stroke="0" extrusionOk="0">
                    <a:moveTo>
                      <a:pt x="0" y="172068"/>
                    </a:moveTo>
                    <a:cubicBezTo>
                      <a:pt x="9684" y="79677"/>
                      <a:pt x="77883" y="1763"/>
                      <a:pt x="172068" y="0"/>
                    </a:cubicBezTo>
                    <a:cubicBezTo>
                      <a:pt x="3693316" y="123000"/>
                      <a:pt x="5444841" y="-96860"/>
                      <a:pt x="9375056" y="0"/>
                    </a:cubicBezTo>
                    <a:cubicBezTo>
                      <a:pt x="9462045" y="-6129"/>
                      <a:pt x="9548182" y="74905"/>
                      <a:pt x="9547124" y="172068"/>
                    </a:cubicBezTo>
                    <a:cubicBezTo>
                      <a:pt x="9528963" y="369652"/>
                      <a:pt x="9561024" y="790027"/>
                      <a:pt x="9547124" y="860322"/>
                    </a:cubicBezTo>
                    <a:cubicBezTo>
                      <a:pt x="9543886" y="956526"/>
                      <a:pt x="9467838" y="1032022"/>
                      <a:pt x="9375056" y="1032390"/>
                    </a:cubicBezTo>
                    <a:cubicBezTo>
                      <a:pt x="7342844" y="871683"/>
                      <a:pt x="1718575" y="1072057"/>
                      <a:pt x="172068" y="1032390"/>
                    </a:cubicBezTo>
                    <a:cubicBezTo>
                      <a:pt x="75360" y="1032051"/>
                      <a:pt x="-16258" y="947988"/>
                      <a:pt x="0" y="860322"/>
                    </a:cubicBezTo>
                    <a:cubicBezTo>
                      <a:pt x="6399" y="645387"/>
                      <a:pt x="36000" y="298881"/>
                      <a:pt x="0" y="172068"/>
                    </a:cubicBezTo>
                    <a:close/>
                  </a:path>
                </a:pathLst>
              </a:custGeom>
              <a:solidFill>
                <a:schemeClr val="accent6">
                  <a:lumMod val="20000"/>
                  <a:lumOff val="80000"/>
                </a:schemeClr>
              </a:solidFill>
              <a:ln w="38100">
                <a:solidFill>
                  <a:srgbClr val="324737"/>
                </a:solidFill>
                <a:extLst>
                  <a:ext uri="{C807C97D-BFC1-408E-A445-0C87EB9F89A2}">
                    <ask:lineSketchStyleProps xmlns:ask="http://schemas.microsoft.com/office/drawing/2018/sketchyshapes" sd="852854689">
                      <a:prstGeom prst="round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A4413B06-5970-EB38-848D-BC8166764AA6}"/>
                  </a:ext>
                </a:extLst>
              </p:cNvPr>
              <p:cNvSpPr txBox="1"/>
              <p:nvPr/>
            </p:nvSpPr>
            <p:spPr>
              <a:xfrm>
                <a:off x="2010695" y="370072"/>
                <a:ext cx="9222660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4000" b="1" dirty="0">
                    <a:solidFill>
                      <a:srgbClr val="324737"/>
                    </a:solidFill>
                    <a:latin typeface="UTM Avo" panose="02040603050506020204" pitchFamily="18" charset="0"/>
                  </a:rPr>
                  <a:t>Ba </a:t>
                </a:r>
                <a:r>
                  <a:rPr lang="en-US" sz="4000" b="1" dirty="0" err="1">
                    <a:solidFill>
                      <a:srgbClr val="324737"/>
                    </a:solidFill>
                    <a:latin typeface="UTM Avo" panose="02040603050506020204" pitchFamily="18" charset="0"/>
                  </a:rPr>
                  <a:t>bước</a:t>
                </a:r>
                <a:r>
                  <a:rPr lang="en-US" sz="4000" b="1" dirty="0">
                    <a:solidFill>
                      <a:srgbClr val="324737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4000" b="1" dirty="0" err="1">
                    <a:solidFill>
                      <a:srgbClr val="324737"/>
                    </a:solidFill>
                    <a:latin typeface="UTM Avo" panose="02040603050506020204" pitchFamily="18" charset="0"/>
                  </a:rPr>
                  <a:t>giữ</a:t>
                </a:r>
                <a:r>
                  <a:rPr lang="en-US" sz="4000" b="1" dirty="0">
                    <a:solidFill>
                      <a:srgbClr val="324737"/>
                    </a:solidFill>
                    <a:latin typeface="UTM Avo" panose="02040603050506020204" pitchFamily="18" charset="0"/>
                  </a:rPr>
                  <a:t> an </a:t>
                </a:r>
                <a:r>
                  <a:rPr lang="en-US" sz="4000" b="1" dirty="0" err="1">
                    <a:solidFill>
                      <a:srgbClr val="324737"/>
                    </a:solidFill>
                    <a:latin typeface="UTM Avo" panose="02040603050506020204" pitchFamily="18" charset="0"/>
                  </a:rPr>
                  <a:t>toàn</a:t>
                </a:r>
                <a:r>
                  <a:rPr lang="en-US" sz="4000" b="1" dirty="0">
                    <a:solidFill>
                      <a:srgbClr val="324737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4000" b="1" dirty="0" err="1">
                    <a:solidFill>
                      <a:srgbClr val="324737"/>
                    </a:solidFill>
                    <a:latin typeface="UTM Avo" panose="02040603050506020204" pitchFamily="18" charset="0"/>
                  </a:rPr>
                  <a:t>cho</a:t>
                </a:r>
                <a:r>
                  <a:rPr lang="en-US" sz="4000" b="1" dirty="0">
                    <a:solidFill>
                      <a:srgbClr val="324737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4000" b="1" dirty="0" err="1">
                    <a:solidFill>
                      <a:srgbClr val="324737"/>
                    </a:solidFill>
                    <a:latin typeface="UTM Avo" panose="02040603050506020204" pitchFamily="18" charset="0"/>
                  </a:rPr>
                  <a:t>bản</a:t>
                </a:r>
                <a:r>
                  <a:rPr lang="en-US" sz="4000" b="1" dirty="0">
                    <a:solidFill>
                      <a:srgbClr val="324737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4000" b="1" dirty="0" err="1">
                    <a:solidFill>
                      <a:srgbClr val="324737"/>
                    </a:solidFill>
                    <a:latin typeface="UTM Avo" panose="02040603050506020204" pitchFamily="18" charset="0"/>
                  </a:rPr>
                  <a:t>thân</a:t>
                </a:r>
                <a:endParaRPr lang="en-US" sz="4000" b="1" dirty="0">
                  <a:solidFill>
                    <a:srgbClr val="324737"/>
                  </a:solidFill>
                  <a:latin typeface="UTM Avo" panose="02040603050506020204" pitchFamily="18" charset="0"/>
                </a:endParaRPr>
              </a:p>
            </p:txBody>
          </p:sp>
        </p:grpSp>
        <p:sp>
          <p:nvSpPr>
            <p:cNvPr id="6" name="Freeform 2">
              <a:extLst>
                <a:ext uri="{FF2B5EF4-FFF2-40B4-BE49-F238E27FC236}">
                  <a16:creationId xmlns:a16="http://schemas.microsoft.com/office/drawing/2014/main" id="{F63D2B7A-6D71-37A3-832F-44EC53F43E60}"/>
                </a:ext>
              </a:extLst>
            </p:cNvPr>
            <p:cNvSpPr/>
            <p:nvPr/>
          </p:nvSpPr>
          <p:spPr>
            <a:xfrm>
              <a:off x="504369" y="462281"/>
              <a:ext cx="1268360" cy="1032389"/>
            </a:xfrm>
            <a:custGeom>
              <a:avLst/>
              <a:gdLst/>
              <a:ahLst/>
              <a:cxnLst/>
              <a:rect l="l" t="t" r="r" b="b"/>
              <a:pathLst>
                <a:path w="4090588" h="4636000">
                  <a:moveTo>
                    <a:pt x="0" y="0"/>
                  </a:moveTo>
                  <a:lnTo>
                    <a:pt x="4090588" y="0"/>
                  </a:lnTo>
                  <a:lnTo>
                    <a:pt x="4090588" y="4636000"/>
                  </a:lnTo>
                  <a:lnTo>
                    <a:pt x="0" y="463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34250" t="-40193" r="-16488" b="-61307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" name="Freeform 2">
            <a:extLst>
              <a:ext uri="{FF2B5EF4-FFF2-40B4-BE49-F238E27FC236}">
                <a16:creationId xmlns:a16="http://schemas.microsoft.com/office/drawing/2014/main" id="{B2E0BEA2-8405-AAB3-9913-E1A0E3429F29}"/>
              </a:ext>
            </a:extLst>
          </p:cNvPr>
          <p:cNvSpPr/>
          <p:nvPr/>
        </p:nvSpPr>
        <p:spPr>
          <a:xfrm>
            <a:off x="4895968" y="1623270"/>
            <a:ext cx="6688890" cy="4765476"/>
          </a:xfrm>
          <a:custGeom>
            <a:avLst/>
            <a:gdLst/>
            <a:ahLst/>
            <a:cxnLst/>
            <a:rect l="l" t="t" r="r" b="b"/>
            <a:pathLst>
              <a:path w="12117525" h="9226797">
                <a:moveTo>
                  <a:pt x="0" y="0"/>
                </a:moveTo>
                <a:lnTo>
                  <a:pt x="12117525" y="0"/>
                </a:lnTo>
                <a:lnTo>
                  <a:pt x="12117525" y="9226797"/>
                </a:lnTo>
                <a:lnTo>
                  <a:pt x="0" y="922679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CA4AF4F8-F9A1-9DEA-7ACE-85A0C94AF4E4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94684" y="2438341"/>
            <a:ext cx="1805282" cy="4137698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4F10D299-2FB5-2DD6-7A2F-38400F63DCC6}"/>
              </a:ext>
            </a:extLst>
          </p:cNvPr>
          <p:cNvGrpSpPr/>
          <p:nvPr/>
        </p:nvGrpSpPr>
        <p:grpSpPr>
          <a:xfrm>
            <a:off x="1791945" y="2521574"/>
            <a:ext cx="3512044" cy="2489916"/>
            <a:chOff x="2037734" y="2497226"/>
            <a:chExt cx="3512044" cy="2489916"/>
          </a:xfrm>
        </p:grpSpPr>
        <p:sp>
          <p:nvSpPr>
            <p:cNvPr id="9" name="Speech Bubble: Oval 8">
              <a:extLst>
                <a:ext uri="{FF2B5EF4-FFF2-40B4-BE49-F238E27FC236}">
                  <a16:creationId xmlns:a16="http://schemas.microsoft.com/office/drawing/2014/main" id="{FA5C2E32-8AC9-007B-D3E3-19A7CF59E9F9}"/>
                </a:ext>
              </a:extLst>
            </p:cNvPr>
            <p:cNvSpPr/>
            <p:nvPr/>
          </p:nvSpPr>
          <p:spPr>
            <a:xfrm>
              <a:off x="2037734" y="2497226"/>
              <a:ext cx="3512044" cy="2489916"/>
            </a:xfrm>
            <a:custGeom>
              <a:avLst/>
              <a:gdLst>
                <a:gd name="csX0" fmla="*/ 515147 w 3512044"/>
                <a:gd name="csY0" fmla="*/ 2723371 h 2489916"/>
                <a:gd name="csX1" fmla="*/ 586605 w 3512044"/>
                <a:gd name="csY1" fmla="*/ 2173696 h 2489916"/>
                <a:gd name="csX2" fmla="*/ 749235 w 3512044"/>
                <a:gd name="csY2" fmla="*/ 224937 h 2489916"/>
                <a:gd name="csX3" fmla="*/ 2635126 w 3512044"/>
                <a:gd name="csY3" fmla="*/ 167240 h 2489916"/>
                <a:gd name="csX4" fmla="*/ 3050131 w 3512044"/>
                <a:gd name="csY4" fmla="*/ 2086477 h 2489916"/>
                <a:gd name="csX5" fmla="*/ 1162490 w 3512044"/>
                <a:gd name="csY5" fmla="*/ 2416645 h 2489916"/>
                <a:gd name="csX6" fmla="*/ 515147 w 3512044"/>
                <a:gd name="csY6" fmla="*/ 2723371 h 2489916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</a:cxnLst>
              <a:rect l="l" t="t" r="r" b="b"/>
              <a:pathLst>
                <a:path w="3512044" h="2489916" fill="none" extrusionOk="0">
                  <a:moveTo>
                    <a:pt x="515147" y="2723371"/>
                  </a:moveTo>
                  <a:cubicBezTo>
                    <a:pt x="563922" y="2599389"/>
                    <a:pt x="566619" y="2406172"/>
                    <a:pt x="586605" y="2173696"/>
                  </a:cubicBezTo>
                  <a:cubicBezTo>
                    <a:pt x="-298224" y="1825962"/>
                    <a:pt x="-231682" y="734054"/>
                    <a:pt x="749235" y="224937"/>
                  </a:cubicBezTo>
                  <a:cubicBezTo>
                    <a:pt x="1202600" y="-75195"/>
                    <a:pt x="2065714" y="-89006"/>
                    <a:pt x="2635126" y="167240"/>
                  </a:cubicBezTo>
                  <a:cubicBezTo>
                    <a:pt x="3626345" y="681159"/>
                    <a:pt x="3833078" y="1635638"/>
                    <a:pt x="3050131" y="2086477"/>
                  </a:cubicBezTo>
                  <a:cubicBezTo>
                    <a:pt x="2524541" y="2482131"/>
                    <a:pt x="1849190" y="2613728"/>
                    <a:pt x="1162490" y="2416645"/>
                  </a:cubicBezTo>
                  <a:cubicBezTo>
                    <a:pt x="944185" y="2517735"/>
                    <a:pt x="749195" y="2567459"/>
                    <a:pt x="515147" y="2723371"/>
                  </a:cubicBezTo>
                  <a:close/>
                </a:path>
                <a:path w="3512044" h="2489916" stroke="0" extrusionOk="0">
                  <a:moveTo>
                    <a:pt x="515147" y="2723371"/>
                  </a:moveTo>
                  <a:cubicBezTo>
                    <a:pt x="538665" y="2658468"/>
                    <a:pt x="512805" y="2431786"/>
                    <a:pt x="586605" y="2173696"/>
                  </a:cubicBezTo>
                  <a:cubicBezTo>
                    <a:pt x="-213660" y="1592413"/>
                    <a:pt x="-16235" y="752752"/>
                    <a:pt x="749235" y="224937"/>
                  </a:cubicBezTo>
                  <a:cubicBezTo>
                    <a:pt x="1341137" y="5046"/>
                    <a:pt x="2043754" y="-174469"/>
                    <a:pt x="2635126" y="167240"/>
                  </a:cubicBezTo>
                  <a:cubicBezTo>
                    <a:pt x="3698601" y="686702"/>
                    <a:pt x="3827199" y="1429363"/>
                    <a:pt x="3050131" y="2086477"/>
                  </a:cubicBezTo>
                  <a:cubicBezTo>
                    <a:pt x="2577693" y="2364698"/>
                    <a:pt x="1879348" y="2645075"/>
                    <a:pt x="1162490" y="2416645"/>
                  </a:cubicBezTo>
                  <a:cubicBezTo>
                    <a:pt x="962762" y="2453034"/>
                    <a:pt x="715149" y="2579404"/>
                    <a:pt x="515147" y="2723371"/>
                  </a:cubicBezTo>
                  <a:close/>
                </a:path>
              </a:pathLst>
            </a:custGeom>
            <a:solidFill>
              <a:schemeClr val="accent6">
                <a:lumMod val="20000"/>
                <a:lumOff val="80000"/>
              </a:schemeClr>
            </a:solidFill>
            <a:ln w="19050">
              <a:solidFill>
                <a:srgbClr val="324737"/>
              </a:solidFill>
              <a:extLst>
                <a:ext uri="{C807C97D-BFC1-408E-A445-0C87EB9F89A2}">
                  <ask:lineSketchStyleProps xmlns:ask="http://schemas.microsoft.com/office/drawing/2018/sketchyshapes" sd="315201511">
                    <a:prstGeom prst="wedgeEllipseCallout">
                      <a:avLst>
                        <a:gd name="adj1" fmla="val -35332"/>
                        <a:gd name="adj2" fmla="val 59376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09F949CB-E09A-8423-8C06-A59676A502EC}"/>
                </a:ext>
              </a:extLst>
            </p:cNvPr>
            <p:cNvSpPr txBox="1"/>
            <p:nvPr/>
          </p:nvSpPr>
          <p:spPr>
            <a:xfrm>
              <a:off x="2428334" y="2834243"/>
              <a:ext cx="2730844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>
                  <a:ln>
                    <a:solidFill>
                      <a:schemeClr val="tx1"/>
                    </a:solidFill>
                  </a:ln>
                  <a:latin typeface="UTM Avo" panose="02040603050506020204" pitchFamily="18" charset="0"/>
                </a:rPr>
                <a:t>Quan </a:t>
              </a:r>
              <a:r>
                <a:rPr lang="en-US" sz="2800" dirty="0" err="1">
                  <a:ln>
                    <a:solidFill>
                      <a:schemeClr val="tx1"/>
                    </a:solidFill>
                  </a:ln>
                  <a:latin typeface="UTM Avo" panose="02040603050506020204" pitchFamily="18" charset="0"/>
                </a:rPr>
                <a:t>sát</a:t>
              </a:r>
              <a:r>
                <a:rPr lang="en-US" sz="2800" dirty="0">
                  <a:ln>
                    <a:solidFill>
                      <a:schemeClr val="tx1"/>
                    </a:solidFill>
                  </a:ln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ln>
                    <a:solidFill>
                      <a:schemeClr val="tx1"/>
                    </a:solidFill>
                  </a:ln>
                  <a:latin typeface="UTM Avo" panose="02040603050506020204" pitchFamily="18" charset="0"/>
                </a:rPr>
                <a:t>hình</a:t>
              </a:r>
              <a:r>
                <a:rPr lang="en-US" sz="2800" dirty="0">
                  <a:ln>
                    <a:solidFill>
                      <a:schemeClr val="tx1"/>
                    </a:solidFill>
                  </a:ln>
                  <a:latin typeface="UTM Avo" panose="02040603050506020204" pitchFamily="18" charset="0"/>
                </a:rPr>
                <a:t>, </a:t>
              </a:r>
              <a:r>
                <a:rPr lang="en-US" sz="2800" dirty="0" err="1">
                  <a:ln>
                    <a:solidFill>
                      <a:schemeClr val="tx1"/>
                    </a:solidFill>
                  </a:ln>
                  <a:latin typeface="UTM Avo" panose="02040603050506020204" pitchFamily="18" charset="0"/>
                </a:rPr>
                <a:t>nêu</a:t>
              </a:r>
              <a:r>
                <a:rPr lang="en-US" sz="2800" dirty="0">
                  <a:ln>
                    <a:solidFill>
                      <a:schemeClr val="tx1"/>
                    </a:solidFill>
                  </a:ln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ln>
                    <a:solidFill>
                      <a:schemeClr val="tx1"/>
                    </a:solidFill>
                  </a:ln>
                  <a:latin typeface="UTM Avo" panose="02040603050506020204" pitchFamily="18" charset="0"/>
                </a:rPr>
                <a:t>các</a:t>
              </a:r>
              <a:r>
                <a:rPr lang="en-US" sz="2800" dirty="0">
                  <a:ln>
                    <a:solidFill>
                      <a:schemeClr val="tx1"/>
                    </a:solidFill>
                  </a:ln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ln>
                    <a:solidFill>
                      <a:schemeClr val="tx1"/>
                    </a:solidFill>
                  </a:ln>
                  <a:latin typeface="UTM Avo" panose="02040603050506020204" pitchFamily="18" charset="0"/>
                </a:rPr>
                <a:t>bước</a:t>
              </a:r>
              <a:r>
                <a:rPr lang="en-US" sz="2800" dirty="0">
                  <a:ln>
                    <a:solidFill>
                      <a:schemeClr val="tx1"/>
                    </a:solidFill>
                  </a:ln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ln>
                    <a:solidFill>
                      <a:schemeClr val="tx1"/>
                    </a:solidFill>
                  </a:ln>
                  <a:latin typeface="UTM Avo" panose="02040603050506020204" pitchFamily="18" charset="0"/>
                </a:rPr>
                <a:t>giữ</a:t>
              </a:r>
              <a:r>
                <a:rPr lang="en-US" sz="2800" dirty="0">
                  <a:ln>
                    <a:solidFill>
                      <a:schemeClr val="tx1"/>
                    </a:solidFill>
                  </a:ln>
                  <a:latin typeface="UTM Avo" panose="02040603050506020204" pitchFamily="18" charset="0"/>
                </a:rPr>
                <a:t> an </a:t>
              </a:r>
              <a:r>
                <a:rPr lang="en-US" sz="2800" dirty="0" err="1">
                  <a:ln>
                    <a:solidFill>
                      <a:schemeClr val="tx1"/>
                    </a:solidFill>
                  </a:ln>
                  <a:latin typeface="UTM Avo" panose="02040603050506020204" pitchFamily="18" charset="0"/>
                </a:rPr>
                <a:t>toàn</a:t>
              </a:r>
              <a:r>
                <a:rPr lang="en-US" sz="2800" dirty="0">
                  <a:ln>
                    <a:solidFill>
                      <a:schemeClr val="tx1"/>
                    </a:solidFill>
                  </a:ln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ln>
                    <a:solidFill>
                      <a:schemeClr val="tx1"/>
                    </a:solidFill>
                  </a:ln>
                  <a:latin typeface="UTM Avo" panose="02040603050506020204" pitchFamily="18" charset="0"/>
                </a:rPr>
                <a:t>cho</a:t>
              </a:r>
              <a:r>
                <a:rPr lang="en-US" sz="2800" dirty="0">
                  <a:ln>
                    <a:solidFill>
                      <a:schemeClr val="tx1"/>
                    </a:solidFill>
                  </a:ln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ln>
                    <a:solidFill>
                      <a:schemeClr val="tx1"/>
                    </a:solidFill>
                  </a:ln>
                  <a:latin typeface="UTM Avo" panose="02040603050506020204" pitchFamily="18" charset="0"/>
                </a:rPr>
                <a:t>bản</a:t>
              </a:r>
              <a:r>
                <a:rPr lang="en-US" sz="2800" dirty="0">
                  <a:ln>
                    <a:solidFill>
                      <a:schemeClr val="tx1"/>
                    </a:solidFill>
                  </a:ln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ln>
                    <a:solidFill>
                      <a:schemeClr val="tx1"/>
                    </a:solidFill>
                  </a:ln>
                  <a:latin typeface="UTM Avo" panose="02040603050506020204" pitchFamily="18" charset="0"/>
                </a:rPr>
                <a:t>thân</a:t>
              </a:r>
              <a:r>
                <a:rPr lang="en-US" sz="2800" dirty="0">
                  <a:ln>
                    <a:solidFill>
                      <a:schemeClr val="tx1"/>
                    </a:solidFill>
                  </a:ln>
                  <a:latin typeface="UTM Avo" panose="02040603050506020204" pitchFamily="18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7254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8B830C3D-156C-5055-7BF9-75FE442E2C3E}"/>
              </a:ext>
            </a:extLst>
          </p:cNvPr>
          <p:cNvGrpSpPr/>
          <p:nvPr/>
        </p:nvGrpSpPr>
        <p:grpSpPr>
          <a:xfrm>
            <a:off x="607142" y="568466"/>
            <a:ext cx="10977716" cy="1099630"/>
            <a:chOff x="1848463" y="185406"/>
            <a:chExt cx="9547124" cy="1099630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7B2FA82C-FAB9-0A86-710C-2326EA094069}"/>
                </a:ext>
              </a:extLst>
            </p:cNvPr>
            <p:cNvSpPr/>
            <p:nvPr/>
          </p:nvSpPr>
          <p:spPr>
            <a:xfrm>
              <a:off x="1848463" y="207819"/>
              <a:ext cx="9547124" cy="1077217"/>
            </a:xfrm>
            <a:custGeom>
              <a:avLst/>
              <a:gdLst>
                <a:gd name="csX0" fmla="*/ 0 w 9547124"/>
                <a:gd name="csY0" fmla="*/ 179540 h 1077217"/>
                <a:gd name="csX1" fmla="*/ 179540 w 9547124"/>
                <a:gd name="csY1" fmla="*/ 0 h 1077217"/>
                <a:gd name="csX2" fmla="*/ 9367584 w 9547124"/>
                <a:gd name="csY2" fmla="*/ 0 h 1077217"/>
                <a:gd name="csX3" fmla="*/ 9547124 w 9547124"/>
                <a:gd name="csY3" fmla="*/ 179540 h 1077217"/>
                <a:gd name="csX4" fmla="*/ 9547124 w 9547124"/>
                <a:gd name="csY4" fmla="*/ 897677 h 1077217"/>
                <a:gd name="csX5" fmla="*/ 9367584 w 9547124"/>
                <a:gd name="csY5" fmla="*/ 1077217 h 1077217"/>
                <a:gd name="csX6" fmla="*/ 179540 w 9547124"/>
                <a:gd name="csY6" fmla="*/ 1077217 h 1077217"/>
                <a:gd name="csX7" fmla="*/ 0 w 9547124"/>
                <a:gd name="csY7" fmla="*/ 897677 h 1077217"/>
                <a:gd name="csX8" fmla="*/ 0 w 9547124"/>
                <a:gd name="csY8" fmla="*/ 179540 h 1077217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</a:cxnLst>
              <a:rect l="l" t="t" r="r" b="b"/>
              <a:pathLst>
                <a:path w="9547124" h="1077217" fill="none" extrusionOk="0">
                  <a:moveTo>
                    <a:pt x="0" y="179540"/>
                  </a:moveTo>
                  <a:cubicBezTo>
                    <a:pt x="323" y="89138"/>
                    <a:pt x="86015" y="9453"/>
                    <a:pt x="179540" y="0"/>
                  </a:cubicBezTo>
                  <a:cubicBezTo>
                    <a:pt x="1420751" y="72427"/>
                    <a:pt x="6104581" y="61419"/>
                    <a:pt x="9367584" y="0"/>
                  </a:cubicBezTo>
                  <a:cubicBezTo>
                    <a:pt x="9466448" y="-2015"/>
                    <a:pt x="9535824" y="76965"/>
                    <a:pt x="9547124" y="179540"/>
                  </a:cubicBezTo>
                  <a:cubicBezTo>
                    <a:pt x="9600992" y="446941"/>
                    <a:pt x="9524655" y="588350"/>
                    <a:pt x="9547124" y="897677"/>
                  </a:cubicBezTo>
                  <a:cubicBezTo>
                    <a:pt x="9549607" y="984233"/>
                    <a:pt x="9462878" y="1072887"/>
                    <a:pt x="9367584" y="1077217"/>
                  </a:cubicBezTo>
                  <a:cubicBezTo>
                    <a:pt x="7136373" y="1107044"/>
                    <a:pt x="3205301" y="997911"/>
                    <a:pt x="179540" y="1077217"/>
                  </a:cubicBezTo>
                  <a:cubicBezTo>
                    <a:pt x="93313" y="1075755"/>
                    <a:pt x="-6349" y="998089"/>
                    <a:pt x="0" y="897677"/>
                  </a:cubicBezTo>
                  <a:cubicBezTo>
                    <a:pt x="20481" y="647862"/>
                    <a:pt x="16315" y="449528"/>
                    <a:pt x="0" y="179540"/>
                  </a:cubicBezTo>
                  <a:close/>
                </a:path>
                <a:path w="9547124" h="1077217" stroke="0" extrusionOk="0">
                  <a:moveTo>
                    <a:pt x="0" y="179540"/>
                  </a:moveTo>
                  <a:cubicBezTo>
                    <a:pt x="9092" y="82861"/>
                    <a:pt x="81197" y="1697"/>
                    <a:pt x="179540" y="0"/>
                  </a:cubicBezTo>
                  <a:cubicBezTo>
                    <a:pt x="3753092" y="123000"/>
                    <a:pt x="7298902" y="-96860"/>
                    <a:pt x="9367584" y="0"/>
                  </a:cubicBezTo>
                  <a:cubicBezTo>
                    <a:pt x="9456382" y="-7895"/>
                    <a:pt x="9552683" y="69175"/>
                    <a:pt x="9547124" y="179540"/>
                  </a:cubicBezTo>
                  <a:cubicBezTo>
                    <a:pt x="9533470" y="321248"/>
                    <a:pt x="9549444" y="605941"/>
                    <a:pt x="9547124" y="897677"/>
                  </a:cubicBezTo>
                  <a:cubicBezTo>
                    <a:pt x="9531241" y="1002588"/>
                    <a:pt x="9463626" y="1076707"/>
                    <a:pt x="9367584" y="1077217"/>
                  </a:cubicBezTo>
                  <a:cubicBezTo>
                    <a:pt x="8375964" y="916510"/>
                    <a:pt x="1610978" y="1116884"/>
                    <a:pt x="179540" y="1077217"/>
                  </a:cubicBezTo>
                  <a:cubicBezTo>
                    <a:pt x="71073" y="1075337"/>
                    <a:pt x="-4492" y="994799"/>
                    <a:pt x="0" y="897677"/>
                  </a:cubicBezTo>
                  <a:cubicBezTo>
                    <a:pt x="-50594" y="677101"/>
                    <a:pt x="58942" y="425988"/>
                    <a:pt x="0" y="179540"/>
                  </a:cubicBezTo>
                  <a:close/>
                </a:path>
              </a:pathLst>
            </a:custGeom>
            <a:solidFill>
              <a:schemeClr val="accent6">
                <a:lumMod val="20000"/>
                <a:lumOff val="80000"/>
              </a:schemeClr>
            </a:solidFill>
            <a:ln w="38100">
              <a:solidFill>
                <a:srgbClr val="324737"/>
              </a:solidFill>
              <a:extLst>
                <a:ext uri="{C807C97D-BFC1-408E-A445-0C87EB9F89A2}">
                  <ask:lineSketchStyleProps xmlns:ask="http://schemas.microsoft.com/office/drawing/2018/sketchyshapes" sd="852854689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78FE4A84-4813-0BD6-17D7-3ACD197D435D}"/>
                </a:ext>
              </a:extLst>
            </p:cNvPr>
            <p:cNvSpPr txBox="1"/>
            <p:nvPr/>
          </p:nvSpPr>
          <p:spPr>
            <a:xfrm>
              <a:off x="2010694" y="185406"/>
              <a:ext cx="9222660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dirty="0" err="1">
                  <a:ln>
                    <a:solidFill>
                      <a:srgbClr val="324737"/>
                    </a:solidFill>
                  </a:ln>
                  <a:solidFill>
                    <a:srgbClr val="324737"/>
                  </a:solidFill>
                  <a:latin typeface="UTM Avo" panose="02040603050506020204" pitchFamily="18" charset="0"/>
                </a:rPr>
                <a:t>Hãy</a:t>
              </a:r>
              <a:r>
                <a:rPr lang="en-US" sz="3200" dirty="0">
                  <a:ln>
                    <a:solidFill>
                      <a:srgbClr val="324737"/>
                    </a:solidFill>
                  </a:ln>
                  <a:solidFill>
                    <a:srgbClr val="324737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dirty="0" err="1">
                  <a:ln>
                    <a:solidFill>
                      <a:srgbClr val="324737"/>
                    </a:solidFill>
                  </a:ln>
                  <a:solidFill>
                    <a:srgbClr val="324737"/>
                  </a:solidFill>
                  <a:latin typeface="UTM Avo" panose="02040603050506020204" pitchFamily="18" charset="0"/>
                </a:rPr>
                <a:t>thực</a:t>
              </a:r>
              <a:r>
                <a:rPr lang="en-US" sz="3200" dirty="0">
                  <a:ln>
                    <a:solidFill>
                      <a:srgbClr val="324737"/>
                    </a:solidFill>
                  </a:ln>
                  <a:solidFill>
                    <a:srgbClr val="324737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dirty="0" err="1">
                  <a:ln>
                    <a:solidFill>
                      <a:srgbClr val="324737"/>
                    </a:solidFill>
                  </a:ln>
                  <a:solidFill>
                    <a:srgbClr val="324737"/>
                  </a:solidFill>
                  <a:latin typeface="UTM Avo" panose="02040603050506020204" pitchFamily="18" charset="0"/>
                </a:rPr>
                <a:t>hành</a:t>
              </a:r>
              <a:r>
                <a:rPr lang="en-US" sz="3200" dirty="0">
                  <a:ln>
                    <a:solidFill>
                      <a:srgbClr val="324737"/>
                    </a:solidFill>
                  </a:ln>
                  <a:solidFill>
                    <a:srgbClr val="324737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dirty="0" err="1">
                  <a:ln>
                    <a:solidFill>
                      <a:srgbClr val="324737"/>
                    </a:solidFill>
                  </a:ln>
                  <a:solidFill>
                    <a:srgbClr val="324737"/>
                  </a:solidFill>
                  <a:latin typeface="UTM Avo" panose="02040603050506020204" pitchFamily="18" charset="0"/>
                </a:rPr>
                <a:t>theo</a:t>
              </a:r>
              <a:r>
                <a:rPr lang="en-US" sz="3200" dirty="0">
                  <a:ln>
                    <a:solidFill>
                      <a:srgbClr val="324737"/>
                    </a:solidFill>
                  </a:ln>
                  <a:solidFill>
                    <a:srgbClr val="324737"/>
                  </a:solidFill>
                  <a:latin typeface="UTM Avo" panose="02040603050506020204" pitchFamily="18" charset="0"/>
                </a:rPr>
                <a:t> 3 </a:t>
              </a:r>
              <a:r>
                <a:rPr lang="en-US" sz="3200" dirty="0" err="1">
                  <a:ln>
                    <a:solidFill>
                      <a:srgbClr val="324737"/>
                    </a:solidFill>
                  </a:ln>
                  <a:solidFill>
                    <a:srgbClr val="324737"/>
                  </a:solidFill>
                  <a:latin typeface="UTM Avo" panose="02040603050506020204" pitchFamily="18" charset="0"/>
                </a:rPr>
                <a:t>bước</a:t>
              </a:r>
              <a:r>
                <a:rPr lang="en-US" sz="3200" dirty="0">
                  <a:ln>
                    <a:solidFill>
                      <a:srgbClr val="324737"/>
                    </a:solidFill>
                  </a:ln>
                  <a:solidFill>
                    <a:srgbClr val="324737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dirty="0" err="1">
                  <a:ln>
                    <a:solidFill>
                      <a:srgbClr val="324737"/>
                    </a:solidFill>
                  </a:ln>
                  <a:solidFill>
                    <a:srgbClr val="324737"/>
                  </a:solidFill>
                  <a:latin typeface="UTM Avo" panose="02040603050506020204" pitchFamily="18" charset="0"/>
                </a:rPr>
                <a:t>giữ</a:t>
              </a:r>
              <a:r>
                <a:rPr lang="en-US" sz="3200" dirty="0">
                  <a:ln>
                    <a:solidFill>
                      <a:srgbClr val="324737"/>
                    </a:solidFill>
                  </a:ln>
                  <a:solidFill>
                    <a:srgbClr val="324737"/>
                  </a:solidFill>
                  <a:latin typeface="UTM Avo" panose="02040603050506020204" pitchFamily="18" charset="0"/>
                </a:rPr>
                <a:t> an </a:t>
              </a:r>
              <a:r>
                <a:rPr lang="en-US" sz="3200" dirty="0" err="1">
                  <a:ln>
                    <a:solidFill>
                      <a:srgbClr val="324737"/>
                    </a:solidFill>
                  </a:ln>
                  <a:solidFill>
                    <a:srgbClr val="324737"/>
                  </a:solidFill>
                  <a:latin typeface="UTM Avo" panose="02040603050506020204" pitchFamily="18" charset="0"/>
                </a:rPr>
                <a:t>toàn</a:t>
              </a:r>
              <a:r>
                <a:rPr lang="en-US" sz="3200" dirty="0">
                  <a:ln>
                    <a:solidFill>
                      <a:srgbClr val="324737"/>
                    </a:solidFill>
                  </a:ln>
                  <a:solidFill>
                    <a:srgbClr val="324737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dirty="0" err="1">
                  <a:ln>
                    <a:solidFill>
                      <a:srgbClr val="324737"/>
                    </a:solidFill>
                  </a:ln>
                  <a:solidFill>
                    <a:srgbClr val="324737"/>
                  </a:solidFill>
                  <a:latin typeface="UTM Avo" panose="02040603050506020204" pitchFamily="18" charset="0"/>
                </a:rPr>
                <a:t>cho</a:t>
              </a:r>
              <a:r>
                <a:rPr lang="en-US" sz="3200" dirty="0">
                  <a:ln>
                    <a:solidFill>
                      <a:srgbClr val="324737"/>
                    </a:solidFill>
                  </a:ln>
                  <a:solidFill>
                    <a:srgbClr val="324737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dirty="0" err="1">
                  <a:ln>
                    <a:solidFill>
                      <a:srgbClr val="324737"/>
                    </a:solidFill>
                  </a:ln>
                  <a:solidFill>
                    <a:srgbClr val="324737"/>
                  </a:solidFill>
                  <a:latin typeface="UTM Avo" panose="02040603050506020204" pitchFamily="18" charset="0"/>
                </a:rPr>
                <a:t>bản</a:t>
              </a:r>
              <a:r>
                <a:rPr lang="en-US" sz="3200" dirty="0">
                  <a:ln>
                    <a:solidFill>
                      <a:srgbClr val="324737"/>
                    </a:solidFill>
                  </a:ln>
                  <a:solidFill>
                    <a:srgbClr val="324737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dirty="0" err="1">
                  <a:ln>
                    <a:solidFill>
                      <a:srgbClr val="324737"/>
                    </a:solidFill>
                  </a:ln>
                  <a:solidFill>
                    <a:srgbClr val="324737"/>
                  </a:solidFill>
                  <a:latin typeface="UTM Avo" panose="02040603050506020204" pitchFamily="18" charset="0"/>
                </a:rPr>
                <a:t>thân</a:t>
              </a:r>
              <a:r>
                <a:rPr lang="en-US" sz="3200" dirty="0">
                  <a:ln>
                    <a:solidFill>
                      <a:srgbClr val="324737"/>
                    </a:solidFill>
                  </a:ln>
                  <a:solidFill>
                    <a:srgbClr val="324737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dirty="0" err="1">
                  <a:ln>
                    <a:solidFill>
                      <a:srgbClr val="324737"/>
                    </a:solidFill>
                  </a:ln>
                  <a:solidFill>
                    <a:srgbClr val="324737"/>
                  </a:solidFill>
                  <a:latin typeface="UTM Avo" panose="02040603050506020204" pitchFamily="18" charset="0"/>
                </a:rPr>
                <a:t>nếu</a:t>
              </a:r>
              <a:r>
                <a:rPr lang="en-US" sz="3200" dirty="0">
                  <a:ln>
                    <a:solidFill>
                      <a:srgbClr val="324737"/>
                    </a:solidFill>
                  </a:ln>
                  <a:solidFill>
                    <a:srgbClr val="324737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dirty="0" err="1">
                  <a:ln>
                    <a:solidFill>
                      <a:srgbClr val="324737"/>
                    </a:solidFill>
                  </a:ln>
                  <a:solidFill>
                    <a:srgbClr val="324737"/>
                  </a:solidFill>
                  <a:latin typeface="UTM Avo" panose="02040603050506020204" pitchFamily="18" charset="0"/>
                </a:rPr>
                <a:t>có</a:t>
              </a:r>
              <a:r>
                <a:rPr lang="en-US" sz="3200" dirty="0">
                  <a:ln>
                    <a:solidFill>
                      <a:srgbClr val="324737"/>
                    </a:solidFill>
                  </a:ln>
                  <a:solidFill>
                    <a:srgbClr val="324737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dirty="0" err="1">
                  <a:ln>
                    <a:solidFill>
                      <a:srgbClr val="324737"/>
                    </a:solidFill>
                  </a:ln>
                  <a:solidFill>
                    <a:srgbClr val="324737"/>
                  </a:solidFill>
                  <a:latin typeface="UTM Avo" panose="02040603050506020204" pitchFamily="18" charset="0"/>
                </a:rPr>
                <a:t>người</a:t>
              </a:r>
              <a:r>
                <a:rPr lang="en-US" sz="3200" dirty="0">
                  <a:ln>
                    <a:solidFill>
                      <a:srgbClr val="324737"/>
                    </a:solidFill>
                  </a:ln>
                  <a:solidFill>
                    <a:srgbClr val="324737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dirty="0" err="1">
                  <a:ln>
                    <a:solidFill>
                      <a:srgbClr val="324737"/>
                    </a:solidFill>
                  </a:ln>
                  <a:solidFill>
                    <a:srgbClr val="324737"/>
                  </a:solidFill>
                  <a:latin typeface="UTM Avo" panose="02040603050506020204" pitchFamily="18" charset="0"/>
                </a:rPr>
                <a:t>lạ</a:t>
              </a:r>
              <a:r>
                <a:rPr lang="en-US" sz="3200" dirty="0">
                  <a:ln>
                    <a:solidFill>
                      <a:srgbClr val="324737"/>
                    </a:solidFill>
                  </a:ln>
                  <a:solidFill>
                    <a:srgbClr val="324737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dirty="0" err="1">
                  <a:ln>
                    <a:solidFill>
                      <a:srgbClr val="324737"/>
                    </a:solidFill>
                  </a:ln>
                  <a:solidFill>
                    <a:srgbClr val="324737"/>
                  </a:solidFill>
                  <a:latin typeface="UTM Avo" panose="02040603050506020204" pitchFamily="18" charset="0"/>
                </a:rPr>
                <a:t>tiếp</a:t>
              </a:r>
              <a:r>
                <a:rPr lang="en-US" sz="3200" dirty="0">
                  <a:ln>
                    <a:solidFill>
                      <a:srgbClr val="324737"/>
                    </a:solidFill>
                  </a:ln>
                  <a:solidFill>
                    <a:srgbClr val="324737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dirty="0" err="1">
                  <a:ln>
                    <a:solidFill>
                      <a:srgbClr val="324737"/>
                    </a:solidFill>
                  </a:ln>
                  <a:solidFill>
                    <a:srgbClr val="324737"/>
                  </a:solidFill>
                  <a:latin typeface="UTM Avo" panose="02040603050506020204" pitchFamily="18" charset="0"/>
                </a:rPr>
                <a:t>cận</a:t>
              </a:r>
              <a:r>
                <a:rPr lang="en-US" sz="3200" dirty="0">
                  <a:ln>
                    <a:solidFill>
                      <a:srgbClr val="324737"/>
                    </a:solidFill>
                  </a:ln>
                  <a:solidFill>
                    <a:srgbClr val="324737"/>
                  </a:solidFill>
                  <a:latin typeface="UTM Avo" panose="02040603050506020204" pitchFamily="18" charset="0"/>
                </a:rPr>
                <a:t>.</a:t>
              </a:r>
            </a:p>
          </p:txBody>
        </p:sp>
      </p:grpSp>
      <p:sp>
        <p:nvSpPr>
          <p:cNvPr id="11" name="Freeform 2">
            <a:extLst>
              <a:ext uri="{FF2B5EF4-FFF2-40B4-BE49-F238E27FC236}">
                <a16:creationId xmlns:a16="http://schemas.microsoft.com/office/drawing/2014/main" id="{69C19CE4-44A5-7912-60CB-283AA081204D}"/>
              </a:ext>
            </a:extLst>
          </p:cNvPr>
          <p:cNvSpPr/>
          <p:nvPr/>
        </p:nvSpPr>
        <p:spPr>
          <a:xfrm>
            <a:off x="4895968" y="1623270"/>
            <a:ext cx="6688890" cy="4765476"/>
          </a:xfrm>
          <a:custGeom>
            <a:avLst/>
            <a:gdLst/>
            <a:ahLst/>
            <a:cxnLst/>
            <a:rect l="l" t="t" r="r" b="b"/>
            <a:pathLst>
              <a:path w="12117525" h="9226797">
                <a:moveTo>
                  <a:pt x="0" y="0"/>
                </a:moveTo>
                <a:lnTo>
                  <a:pt x="12117525" y="0"/>
                </a:lnTo>
                <a:lnTo>
                  <a:pt x="12117525" y="9226797"/>
                </a:lnTo>
                <a:lnTo>
                  <a:pt x="0" y="922679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6" name="5 Minutes timer (Đồng hồ đếm ngược 5 phút)">
            <a:hlinkClick r:id="" action="ppaction://media"/>
            <a:extLst>
              <a:ext uri="{FF2B5EF4-FFF2-40B4-BE49-F238E27FC236}">
                <a16:creationId xmlns:a16="http://schemas.microsoft.com/office/drawing/2014/main" id="{25C4811F-CF5C-4FB8-1225-13A9F8A1C6F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26714" t="31904" r="28286" b="30000"/>
          <a:stretch/>
        </p:blipFill>
        <p:spPr>
          <a:xfrm>
            <a:off x="2148292" y="2148786"/>
            <a:ext cx="1725511" cy="821672"/>
          </a:xfrm>
          <a:prstGeom prst="flowChartTerminator">
            <a:avLst/>
          </a:prstGeom>
          <a:ln>
            <a:solidFill>
              <a:schemeClr val="tx1"/>
            </a:solidFill>
          </a:ln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5639A39-2CF7-6965-7DF3-95A0C764EA3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38129"/>
          <a:stretch/>
        </p:blipFill>
        <p:spPr>
          <a:xfrm>
            <a:off x="958757" y="4441664"/>
            <a:ext cx="3772138" cy="21511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1444132-B2AA-A298-CEAD-E2C7E3CC0B9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26127" y="3294140"/>
            <a:ext cx="3913252" cy="823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8278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5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6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744CD45-8705-4DCD-DC95-072C31DA94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8735" y="313674"/>
            <a:ext cx="9254530" cy="6230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7203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3C09DD-1AEA-43CE-5810-69C9BDB6F9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C41596EE-0D88-F1E0-3EFC-75BFB30FFCD4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643568" y="479801"/>
            <a:ext cx="2573477" cy="5898398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2EF4094F-9A3E-DD6C-D044-40F7179D81C9}"/>
              </a:ext>
            </a:extLst>
          </p:cNvPr>
          <p:cNvGrpSpPr/>
          <p:nvPr/>
        </p:nvGrpSpPr>
        <p:grpSpPr>
          <a:xfrm>
            <a:off x="4217045" y="1476103"/>
            <a:ext cx="7121515" cy="3461420"/>
            <a:chOff x="2385069" y="2433387"/>
            <a:chExt cx="4308374" cy="2620528"/>
          </a:xfrm>
        </p:grpSpPr>
        <p:sp>
          <p:nvSpPr>
            <p:cNvPr id="4" name="Speech Bubble: Oval 3">
              <a:extLst>
                <a:ext uri="{FF2B5EF4-FFF2-40B4-BE49-F238E27FC236}">
                  <a16:creationId xmlns:a16="http://schemas.microsoft.com/office/drawing/2014/main" id="{BC6D03EE-18BC-962F-3BA9-1E2D9BC3D237}"/>
                </a:ext>
              </a:extLst>
            </p:cNvPr>
            <p:cNvSpPr/>
            <p:nvPr/>
          </p:nvSpPr>
          <p:spPr>
            <a:xfrm>
              <a:off x="2385069" y="2433387"/>
              <a:ext cx="4308374" cy="2620528"/>
            </a:xfrm>
            <a:custGeom>
              <a:avLst/>
              <a:gdLst>
                <a:gd name="csX0" fmla="*/ 631952 w 4308374"/>
                <a:gd name="csY0" fmla="*/ 2866229 h 2620528"/>
                <a:gd name="csX1" fmla="*/ 719614 w 4308374"/>
                <a:gd name="csY1" fmla="*/ 2287720 h 2620528"/>
                <a:gd name="csX2" fmla="*/ 1159415 w 4308374"/>
                <a:gd name="csY2" fmla="*/ 148071 h 2620528"/>
                <a:gd name="csX3" fmla="*/ 3221071 w 4308374"/>
                <a:gd name="csY3" fmla="*/ 171979 h 2620528"/>
                <a:gd name="csX4" fmla="*/ 3511594 w 4308374"/>
                <a:gd name="csY4" fmla="*/ 2327677 h 2620528"/>
                <a:gd name="csX5" fmla="*/ 1426076 w 4308374"/>
                <a:gd name="csY5" fmla="*/ 2543415 h 2620528"/>
                <a:gd name="csX6" fmla="*/ 631952 w 4308374"/>
                <a:gd name="csY6" fmla="*/ 2866229 h 2620528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</a:cxnLst>
              <a:rect l="l" t="t" r="r" b="b"/>
              <a:pathLst>
                <a:path w="4308374" h="2620528" fill="none" extrusionOk="0">
                  <a:moveTo>
                    <a:pt x="631952" y="2866229"/>
                  </a:moveTo>
                  <a:cubicBezTo>
                    <a:pt x="647366" y="2698235"/>
                    <a:pt x="671184" y="2385433"/>
                    <a:pt x="719614" y="2287720"/>
                  </a:cubicBezTo>
                  <a:cubicBezTo>
                    <a:pt x="-410862" y="1706451"/>
                    <a:pt x="-217256" y="608136"/>
                    <a:pt x="1159415" y="148071"/>
                  </a:cubicBezTo>
                  <a:cubicBezTo>
                    <a:pt x="1731102" y="-74086"/>
                    <a:pt x="2682499" y="-111348"/>
                    <a:pt x="3221071" y="171979"/>
                  </a:cubicBezTo>
                  <a:cubicBezTo>
                    <a:pt x="4553511" y="725219"/>
                    <a:pt x="4720837" y="1932293"/>
                    <a:pt x="3511594" y="2327677"/>
                  </a:cubicBezTo>
                  <a:cubicBezTo>
                    <a:pt x="2915754" y="2622372"/>
                    <a:pt x="2188830" y="2768203"/>
                    <a:pt x="1426076" y="2543415"/>
                  </a:cubicBezTo>
                  <a:cubicBezTo>
                    <a:pt x="1188588" y="2629354"/>
                    <a:pt x="975388" y="2796070"/>
                    <a:pt x="631952" y="2866229"/>
                  </a:cubicBezTo>
                  <a:close/>
                </a:path>
                <a:path w="4308374" h="2620528" stroke="0" extrusionOk="0">
                  <a:moveTo>
                    <a:pt x="631952" y="2866229"/>
                  </a:moveTo>
                  <a:cubicBezTo>
                    <a:pt x="697010" y="2638473"/>
                    <a:pt x="742805" y="2353991"/>
                    <a:pt x="719614" y="2287720"/>
                  </a:cubicBezTo>
                  <a:cubicBezTo>
                    <a:pt x="-315160" y="1584110"/>
                    <a:pt x="-84283" y="609964"/>
                    <a:pt x="1159415" y="148071"/>
                  </a:cubicBezTo>
                  <a:cubicBezTo>
                    <a:pt x="1816149" y="-44299"/>
                    <a:pt x="2584914" y="-115375"/>
                    <a:pt x="3221071" y="171979"/>
                  </a:cubicBezTo>
                  <a:cubicBezTo>
                    <a:pt x="4671978" y="806374"/>
                    <a:pt x="4730165" y="1583187"/>
                    <a:pt x="3511594" y="2327677"/>
                  </a:cubicBezTo>
                  <a:cubicBezTo>
                    <a:pt x="2932174" y="2521363"/>
                    <a:pt x="2169097" y="2737082"/>
                    <a:pt x="1426076" y="2543415"/>
                  </a:cubicBezTo>
                  <a:cubicBezTo>
                    <a:pt x="1295376" y="2614993"/>
                    <a:pt x="714756" y="2773103"/>
                    <a:pt x="631952" y="2866229"/>
                  </a:cubicBezTo>
                  <a:close/>
                </a:path>
              </a:pathLst>
            </a:custGeom>
            <a:solidFill>
              <a:schemeClr val="accent6">
                <a:lumMod val="20000"/>
                <a:lumOff val="80000"/>
              </a:schemeClr>
            </a:solidFill>
            <a:ln w="19050">
              <a:solidFill>
                <a:srgbClr val="324737"/>
              </a:solidFill>
              <a:extLst>
                <a:ext uri="{C807C97D-BFC1-408E-A445-0C87EB9F89A2}">
                  <ask:lineSketchStyleProps xmlns:ask="http://schemas.microsoft.com/office/drawing/2018/sketchyshapes" sd="315201511">
                    <a:prstGeom prst="wedgeEllipseCallout">
                      <a:avLst>
                        <a:gd name="adj1" fmla="val -35332"/>
                        <a:gd name="adj2" fmla="val 59376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A96FA1A-FC30-2DDE-36D4-0297A32566F3}"/>
                </a:ext>
              </a:extLst>
            </p:cNvPr>
            <p:cNvSpPr txBox="1"/>
            <p:nvPr/>
          </p:nvSpPr>
          <p:spPr>
            <a:xfrm>
              <a:off x="2898267" y="2776669"/>
              <a:ext cx="3317164" cy="19339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Em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solidFill>
                      <a:prstClr val="black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hãy</a:t>
              </a:r>
              <a:r>
                <a:rPr kumimoji="0" lang="en-US" sz="40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solidFill>
                      <a:prstClr val="black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nhận</a:t>
              </a:r>
              <a:r>
                <a:rPr kumimoji="0" lang="en-US" sz="40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solidFill>
                      <a:prstClr val="black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xét</a:t>
              </a:r>
              <a:r>
                <a:rPr kumimoji="0" lang="en-US" sz="40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solidFill>
                      <a:prstClr val="black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cách</a:t>
              </a:r>
              <a:r>
                <a:rPr kumimoji="0" lang="en-US" sz="40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solidFill>
                      <a:prstClr val="black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giải</a:t>
              </a:r>
              <a:r>
                <a:rPr kumimoji="0" lang="en-US" sz="40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solidFill>
                      <a:prstClr val="black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quyết</a:t>
              </a:r>
              <a:r>
                <a:rPr kumimoji="0" lang="en-US" sz="40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solidFill>
                      <a:prstClr val="black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vấn</a:t>
              </a:r>
              <a:r>
                <a:rPr kumimoji="0" lang="en-US" sz="40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solidFill>
                      <a:prstClr val="black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đề</a:t>
              </a:r>
              <a:r>
                <a:rPr kumimoji="0" lang="en-US" sz="40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solidFill>
                      <a:prstClr val="black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của</a:t>
              </a:r>
              <a:r>
                <a:rPr kumimoji="0" lang="en-US" sz="40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Na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solidFill>
                      <a:prstClr val="black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khi</a:t>
              </a:r>
              <a:r>
                <a:rPr kumimoji="0" lang="en-US" sz="40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solidFill>
                      <a:prstClr val="black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có</a:t>
              </a:r>
              <a:r>
                <a:rPr kumimoji="0" lang="en-US" sz="40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solidFill>
                      <a:prstClr val="black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người</a:t>
              </a:r>
              <a:r>
                <a:rPr kumimoji="0" lang="en-US" sz="40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solidFill>
                      <a:prstClr val="black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lạ</a:t>
              </a:r>
              <a:r>
                <a:rPr kumimoji="0" lang="en-US" sz="40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solidFill>
                      <a:prstClr val="black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tiếp</a:t>
              </a:r>
              <a:r>
                <a:rPr kumimoji="0" lang="en-US" sz="40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solidFill>
                      <a:prstClr val="black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cận</a:t>
              </a:r>
              <a:r>
                <a:rPr kumimoji="0" lang="en-US" sz="40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.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98909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E76D6510-D7B2-2584-9FBD-B35AA8C3F967}"/>
              </a:ext>
            </a:extLst>
          </p:cNvPr>
          <p:cNvGrpSpPr/>
          <p:nvPr/>
        </p:nvGrpSpPr>
        <p:grpSpPr>
          <a:xfrm>
            <a:off x="502508" y="319170"/>
            <a:ext cx="11082350" cy="1484917"/>
            <a:chOff x="502508" y="319170"/>
            <a:chExt cx="11082350" cy="1484917"/>
          </a:xfrm>
        </p:grpSpPr>
        <p:sp>
          <p:nvSpPr>
            <p:cNvPr id="2" name="Freeform 2">
              <a:extLst>
                <a:ext uri="{FF2B5EF4-FFF2-40B4-BE49-F238E27FC236}">
                  <a16:creationId xmlns:a16="http://schemas.microsoft.com/office/drawing/2014/main" id="{A65AAEE6-50D7-8B74-A1A5-3509C190051F}"/>
                </a:ext>
              </a:extLst>
            </p:cNvPr>
            <p:cNvSpPr/>
            <p:nvPr/>
          </p:nvSpPr>
          <p:spPr>
            <a:xfrm>
              <a:off x="502508" y="319170"/>
              <a:ext cx="1252151" cy="1484917"/>
            </a:xfrm>
            <a:custGeom>
              <a:avLst/>
              <a:gdLst/>
              <a:ahLst/>
              <a:cxnLst/>
              <a:rect l="l" t="t" r="r" b="b"/>
              <a:pathLst>
                <a:path w="3849579" h="4811974">
                  <a:moveTo>
                    <a:pt x="0" y="0"/>
                  </a:moveTo>
                  <a:lnTo>
                    <a:pt x="3849579" y="0"/>
                  </a:lnTo>
                  <a:lnTo>
                    <a:pt x="3849579" y="4811973"/>
                  </a:lnTo>
                  <a:lnTo>
                    <a:pt x="0" y="48119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2E42744B-323D-0A0E-5452-9C610F6D2A21}"/>
                </a:ext>
              </a:extLst>
            </p:cNvPr>
            <p:cNvGrpSpPr/>
            <p:nvPr/>
          </p:nvGrpSpPr>
          <p:grpSpPr>
            <a:xfrm>
              <a:off x="2037734" y="590880"/>
              <a:ext cx="9547124" cy="1032390"/>
              <a:chOff x="1848463" y="207820"/>
              <a:chExt cx="9547124" cy="1032390"/>
            </a:xfrm>
          </p:grpSpPr>
          <p:sp>
            <p:nvSpPr>
              <p:cNvPr id="6" name="Rectangle: Rounded Corners 5">
                <a:extLst>
                  <a:ext uri="{FF2B5EF4-FFF2-40B4-BE49-F238E27FC236}">
                    <a16:creationId xmlns:a16="http://schemas.microsoft.com/office/drawing/2014/main" id="{450947F3-3250-2935-8263-58BD7CB18146}"/>
                  </a:ext>
                </a:extLst>
              </p:cNvPr>
              <p:cNvSpPr/>
              <p:nvPr/>
            </p:nvSpPr>
            <p:spPr>
              <a:xfrm>
                <a:off x="1848463" y="207820"/>
                <a:ext cx="9547124" cy="1032390"/>
              </a:xfrm>
              <a:custGeom>
                <a:avLst/>
                <a:gdLst>
                  <a:gd name="csX0" fmla="*/ 0 w 9547124"/>
                  <a:gd name="csY0" fmla="*/ 172068 h 1032390"/>
                  <a:gd name="csX1" fmla="*/ 172068 w 9547124"/>
                  <a:gd name="csY1" fmla="*/ 0 h 1032390"/>
                  <a:gd name="csX2" fmla="*/ 9375056 w 9547124"/>
                  <a:gd name="csY2" fmla="*/ 0 h 1032390"/>
                  <a:gd name="csX3" fmla="*/ 9547124 w 9547124"/>
                  <a:gd name="csY3" fmla="*/ 172068 h 1032390"/>
                  <a:gd name="csX4" fmla="*/ 9547124 w 9547124"/>
                  <a:gd name="csY4" fmla="*/ 860322 h 1032390"/>
                  <a:gd name="csX5" fmla="*/ 9375056 w 9547124"/>
                  <a:gd name="csY5" fmla="*/ 1032390 h 1032390"/>
                  <a:gd name="csX6" fmla="*/ 172068 w 9547124"/>
                  <a:gd name="csY6" fmla="*/ 1032390 h 1032390"/>
                  <a:gd name="csX7" fmla="*/ 0 w 9547124"/>
                  <a:gd name="csY7" fmla="*/ 860322 h 1032390"/>
                  <a:gd name="csX8" fmla="*/ 0 w 9547124"/>
                  <a:gd name="csY8" fmla="*/ 172068 h 1032390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</a:cxnLst>
                <a:rect l="l" t="t" r="r" b="b"/>
                <a:pathLst>
                  <a:path w="9547124" h="1032390" fill="none" extrusionOk="0">
                    <a:moveTo>
                      <a:pt x="0" y="172068"/>
                    </a:moveTo>
                    <a:cubicBezTo>
                      <a:pt x="239" y="83518"/>
                      <a:pt x="82809" y="9687"/>
                      <a:pt x="172068" y="0"/>
                    </a:cubicBezTo>
                    <a:cubicBezTo>
                      <a:pt x="4408546" y="72427"/>
                      <a:pt x="7221386" y="61419"/>
                      <a:pt x="9375056" y="0"/>
                    </a:cubicBezTo>
                    <a:cubicBezTo>
                      <a:pt x="9469353" y="-5052"/>
                      <a:pt x="9536704" y="73885"/>
                      <a:pt x="9547124" y="172068"/>
                    </a:cubicBezTo>
                    <a:cubicBezTo>
                      <a:pt x="9541584" y="405958"/>
                      <a:pt x="9517974" y="608881"/>
                      <a:pt x="9547124" y="860322"/>
                    </a:cubicBezTo>
                    <a:cubicBezTo>
                      <a:pt x="9547864" y="951596"/>
                      <a:pt x="9458929" y="1019882"/>
                      <a:pt x="9375056" y="1032390"/>
                    </a:cubicBezTo>
                    <a:cubicBezTo>
                      <a:pt x="6062416" y="1062217"/>
                      <a:pt x="4568194" y="953084"/>
                      <a:pt x="172068" y="1032390"/>
                    </a:cubicBezTo>
                    <a:cubicBezTo>
                      <a:pt x="87828" y="1031170"/>
                      <a:pt x="-12234" y="957772"/>
                      <a:pt x="0" y="860322"/>
                    </a:cubicBezTo>
                    <a:cubicBezTo>
                      <a:pt x="-59173" y="664863"/>
                      <a:pt x="-61234" y="390320"/>
                      <a:pt x="0" y="172068"/>
                    </a:cubicBezTo>
                    <a:close/>
                  </a:path>
                  <a:path w="9547124" h="1032390" stroke="0" extrusionOk="0">
                    <a:moveTo>
                      <a:pt x="0" y="172068"/>
                    </a:moveTo>
                    <a:cubicBezTo>
                      <a:pt x="9684" y="79677"/>
                      <a:pt x="77883" y="1763"/>
                      <a:pt x="172068" y="0"/>
                    </a:cubicBezTo>
                    <a:cubicBezTo>
                      <a:pt x="3693316" y="123000"/>
                      <a:pt x="5444841" y="-96860"/>
                      <a:pt x="9375056" y="0"/>
                    </a:cubicBezTo>
                    <a:cubicBezTo>
                      <a:pt x="9462045" y="-6129"/>
                      <a:pt x="9548182" y="74905"/>
                      <a:pt x="9547124" y="172068"/>
                    </a:cubicBezTo>
                    <a:cubicBezTo>
                      <a:pt x="9528963" y="369652"/>
                      <a:pt x="9561024" y="790027"/>
                      <a:pt x="9547124" y="860322"/>
                    </a:cubicBezTo>
                    <a:cubicBezTo>
                      <a:pt x="9543886" y="956526"/>
                      <a:pt x="9467838" y="1032022"/>
                      <a:pt x="9375056" y="1032390"/>
                    </a:cubicBezTo>
                    <a:cubicBezTo>
                      <a:pt x="7342844" y="871683"/>
                      <a:pt x="1718575" y="1072057"/>
                      <a:pt x="172068" y="1032390"/>
                    </a:cubicBezTo>
                    <a:cubicBezTo>
                      <a:pt x="75360" y="1032051"/>
                      <a:pt x="-16258" y="947988"/>
                      <a:pt x="0" y="860322"/>
                    </a:cubicBezTo>
                    <a:cubicBezTo>
                      <a:pt x="6399" y="645387"/>
                      <a:pt x="36000" y="298881"/>
                      <a:pt x="0" y="172068"/>
                    </a:cubicBezTo>
                    <a:close/>
                  </a:path>
                </a:pathLst>
              </a:custGeom>
              <a:solidFill>
                <a:schemeClr val="accent6">
                  <a:lumMod val="20000"/>
                  <a:lumOff val="80000"/>
                </a:schemeClr>
              </a:solidFill>
              <a:ln w="38100">
                <a:solidFill>
                  <a:srgbClr val="324737"/>
                </a:solidFill>
                <a:extLst>
                  <a:ext uri="{C807C97D-BFC1-408E-A445-0C87EB9F89A2}">
                    <ask:lineSketchStyleProps xmlns:ask="http://schemas.microsoft.com/office/drawing/2018/sketchyshapes" sd="852854689">
                      <a:prstGeom prst="round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331521EF-4B9B-5D08-662C-EF42451C2822}"/>
                  </a:ext>
                </a:extLst>
              </p:cNvPr>
              <p:cNvSpPr txBox="1"/>
              <p:nvPr/>
            </p:nvSpPr>
            <p:spPr>
              <a:xfrm>
                <a:off x="2010695" y="370072"/>
                <a:ext cx="922266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3600" b="1" dirty="0">
                    <a:solidFill>
                      <a:srgbClr val="324737"/>
                    </a:solidFill>
                    <a:latin typeface="UTM Avo" panose="02040603050506020204" pitchFamily="18" charset="0"/>
                  </a:rPr>
                  <a:t>Nói </a:t>
                </a:r>
                <a:r>
                  <a:rPr lang="en-US" sz="3600" b="1" dirty="0" err="1">
                    <a:solidFill>
                      <a:srgbClr val="324737"/>
                    </a:solidFill>
                    <a:latin typeface="UTM Avo" panose="02040603050506020204" pitchFamily="18" charset="0"/>
                  </a:rPr>
                  <a:t>với</a:t>
                </a:r>
                <a:r>
                  <a:rPr lang="en-US" sz="3600" b="1" dirty="0">
                    <a:solidFill>
                      <a:srgbClr val="324737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324737"/>
                    </a:solidFill>
                    <a:latin typeface="UTM Avo" panose="02040603050506020204" pitchFamily="18" charset="0"/>
                  </a:rPr>
                  <a:t>bạn</a:t>
                </a:r>
                <a:r>
                  <a:rPr lang="en-US" sz="3600" b="1" dirty="0">
                    <a:solidFill>
                      <a:srgbClr val="324737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324737"/>
                    </a:solidFill>
                    <a:latin typeface="UTM Avo" panose="02040603050506020204" pitchFamily="18" charset="0"/>
                  </a:rPr>
                  <a:t>ba</a:t>
                </a:r>
                <a:r>
                  <a:rPr lang="en-US" sz="3600" b="1" dirty="0">
                    <a:solidFill>
                      <a:srgbClr val="324737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324737"/>
                    </a:solidFill>
                    <a:latin typeface="UTM Avo" panose="02040603050506020204" pitchFamily="18" charset="0"/>
                  </a:rPr>
                  <a:t>người</a:t>
                </a:r>
                <a:r>
                  <a:rPr lang="en-US" sz="3600" b="1" dirty="0">
                    <a:solidFill>
                      <a:srgbClr val="324737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324737"/>
                    </a:solidFill>
                    <a:latin typeface="UTM Avo" panose="02040603050506020204" pitchFamily="18" charset="0"/>
                  </a:rPr>
                  <a:t>mà</a:t>
                </a:r>
                <a:r>
                  <a:rPr lang="en-US" sz="3600" b="1" dirty="0">
                    <a:solidFill>
                      <a:srgbClr val="324737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324737"/>
                    </a:solidFill>
                    <a:latin typeface="UTM Avo" panose="02040603050506020204" pitchFamily="18" charset="0"/>
                  </a:rPr>
                  <a:t>em</a:t>
                </a:r>
                <a:r>
                  <a:rPr lang="en-US" sz="3600" b="1" dirty="0">
                    <a:solidFill>
                      <a:srgbClr val="324737"/>
                    </a:solidFill>
                    <a:latin typeface="UTM Avo" panose="02040603050506020204" pitchFamily="18" charset="0"/>
                  </a:rPr>
                  <a:t> tin </a:t>
                </a:r>
                <a:r>
                  <a:rPr lang="en-US" sz="3600" b="1" dirty="0" err="1">
                    <a:solidFill>
                      <a:srgbClr val="324737"/>
                    </a:solidFill>
                    <a:latin typeface="UTM Avo" panose="02040603050506020204" pitchFamily="18" charset="0"/>
                  </a:rPr>
                  <a:t>cậy</a:t>
                </a:r>
                <a:endParaRPr lang="en-US" sz="3600" b="1" dirty="0">
                  <a:solidFill>
                    <a:srgbClr val="324737"/>
                  </a:solidFill>
                  <a:latin typeface="UTM Avo" panose="02040603050506020204" pitchFamily="18" charset="0"/>
                </a:endParaRPr>
              </a:p>
            </p:txBody>
          </p:sp>
        </p:grpSp>
      </p:grpSp>
      <p:pic>
        <p:nvPicPr>
          <p:cNvPr id="10" name="Graphic 9">
            <a:extLst>
              <a:ext uri="{FF2B5EF4-FFF2-40B4-BE49-F238E27FC236}">
                <a16:creationId xmlns:a16="http://schemas.microsoft.com/office/drawing/2014/main" id="{8458FFB8-4541-8C99-22D9-206B5FBCB6D1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69095" y="2021016"/>
            <a:ext cx="1971127" cy="4517814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590F9D52-5164-E7B1-9782-B1E65D40250B}"/>
              </a:ext>
            </a:extLst>
          </p:cNvPr>
          <p:cNvGrpSpPr/>
          <p:nvPr/>
        </p:nvGrpSpPr>
        <p:grpSpPr>
          <a:xfrm>
            <a:off x="2385069" y="2563998"/>
            <a:ext cx="3512044" cy="2539876"/>
            <a:chOff x="2385069" y="2563998"/>
            <a:chExt cx="3512044" cy="2539876"/>
          </a:xfrm>
        </p:grpSpPr>
        <p:sp>
          <p:nvSpPr>
            <p:cNvPr id="12" name="Speech Bubble: Oval 11">
              <a:extLst>
                <a:ext uri="{FF2B5EF4-FFF2-40B4-BE49-F238E27FC236}">
                  <a16:creationId xmlns:a16="http://schemas.microsoft.com/office/drawing/2014/main" id="{B39F4A1D-B448-E9B5-9E0E-D54DD44C256F}"/>
                </a:ext>
              </a:extLst>
            </p:cNvPr>
            <p:cNvSpPr/>
            <p:nvPr/>
          </p:nvSpPr>
          <p:spPr>
            <a:xfrm>
              <a:off x="2385069" y="2563998"/>
              <a:ext cx="3512044" cy="2489916"/>
            </a:xfrm>
            <a:custGeom>
              <a:avLst/>
              <a:gdLst>
                <a:gd name="csX0" fmla="*/ 515147 w 3512044"/>
                <a:gd name="csY0" fmla="*/ 2723371 h 2489916"/>
                <a:gd name="csX1" fmla="*/ 586605 w 3512044"/>
                <a:gd name="csY1" fmla="*/ 2173696 h 2489916"/>
                <a:gd name="csX2" fmla="*/ 749235 w 3512044"/>
                <a:gd name="csY2" fmla="*/ 224937 h 2489916"/>
                <a:gd name="csX3" fmla="*/ 2635126 w 3512044"/>
                <a:gd name="csY3" fmla="*/ 167240 h 2489916"/>
                <a:gd name="csX4" fmla="*/ 3050131 w 3512044"/>
                <a:gd name="csY4" fmla="*/ 2086477 h 2489916"/>
                <a:gd name="csX5" fmla="*/ 1162490 w 3512044"/>
                <a:gd name="csY5" fmla="*/ 2416645 h 2489916"/>
                <a:gd name="csX6" fmla="*/ 515147 w 3512044"/>
                <a:gd name="csY6" fmla="*/ 2723371 h 2489916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</a:cxnLst>
              <a:rect l="l" t="t" r="r" b="b"/>
              <a:pathLst>
                <a:path w="3512044" h="2489916" fill="none" extrusionOk="0">
                  <a:moveTo>
                    <a:pt x="515147" y="2723371"/>
                  </a:moveTo>
                  <a:cubicBezTo>
                    <a:pt x="563922" y="2599389"/>
                    <a:pt x="566619" y="2406172"/>
                    <a:pt x="586605" y="2173696"/>
                  </a:cubicBezTo>
                  <a:cubicBezTo>
                    <a:pt x="-298224" y="1825962"/>
                    <a:pt x="-231682" y="734054"/>
                    <a:pt x="749235" y="224937"/>
                  </a:cubicBezTo>
                  <a:cubicBezTo>
                    <a:pt x="1202600" y="-75195"/>
                    <a:pt x="2065714" y="-89006"/>
                    <a:pt x="2635126" y="167240"/>
                  </a:cubicBezTo>
                  <a:cubicBezTo>
                    <a:pt x="3626345" y="681159"/>
                    <a:pt x="3833078" y="1635638"/>
                    <a:pt x="3050131" y="2086477"/>
                  </a:cubicBezTo>
                  <a:cubicBezTo>
                    <a:pt x="2524541" y="2482131"/>
                    <a:pt x="1849190" y="2613728"/>
                    <a:pt x="1162490" y="2416645"/>
                  </a:cubicBezTo>
                  <a:cubicBezTo>
                    <a:pt x="944185" y="2517735"/>
                    <a:pt x="749195" y="2567459"/>
                    <a:pt x="515147" y="2723371"/>
                  </a:cubicBezTo>
                  <a:close/>
                </a:path>
                <a:path w="3512044" h="2489916" stroke="0" extrusionOk="0">
                  <a:moveTo>
                    <a:pt x="515147" y="2723371"/>
                  </a:moveTo>
                  <a:cubicBezTo>
                    <a:pt x="538665" y="2658468"/>
                    <a:pt x="512805" y="2431786"/>
                    <a:pt x="586605" y="2173696"/>
                  </a:cubicBezTo>
                  <a:cubicBezTo>
                    <a:pt x="-213660" y="1592413"/>
                    <a:pt x="-16235" y="752752"/>
                    <a:pt x="749235" y="224937"/>
                  </a:cubicBezTo>
                  <a:cubicBezTo>
                    <a:pt x="1341137" y="5046"/>
                    <a:pt x="2043754" y="-174469"/>
                    <a:pt x="2635126" y="167240"/>
                  </a:cubicBezTo>
                  <a:cubicBezTo>
                    <a:pt x="3698601" y="686702"/>
                    <a:pt x="3827199" y="1429363"/>
                    <a:pt x="3050131" y="2086477"/>
                  </a:cubicBezTo>
                  <a:cubicBezTo>
                    <a:pt x="2577693" y="2364698"/>
                    <a:pt x="1879348" y="2645075"/>
                    <a:pt x="1162490" y="2416645"/>
                  </a:cubicBezTo>
                  <a:cubicBezTo>
                    <a:pt x="962762" y="2453034"/>
                    <a:pt x="715149" y="2579404"/>
                    <a:pt x="515147" y="2723371"/>
                  </a:cubicBezTo>
                  <a:close/>
                </a:path>
              </a:pathLst>
            </a:custGeom>
            <a:solidFill>
              <a:schemeClr val="accent6">
                <a:lumMod val="20000"/>
                <a:lumOff val="80000"/>
              </a:schemeClr>
            </a:solidFill>
            <a:ln w="19050">
              <a:solidFill>
                <a:srgbClr val="324737"/>
              </a:solidFill>
              <a:extLst>
                <a:ext uri="{C807C97D-BFC1-408E-A445-0C87EB9F89A2}">
                  <ask:lineSketchStyleProps xmlns:ask="http://schemas.microsoft.com/office/drawing/2018/sketchyshapes" sd="315201511">
                    <a:prstGeom prst="wedgeEllipseCallout">
                      <a:avLst>
                        <a:gd name="adj1" fmla="val -35332"/>
                        <a:gd name="adj2" fmla="val 59376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FD584AA9-8F3E-3DA5-63B3-01CBD946AEB0}"/>
                </a:ext>
              </a:extLst>
            </p:cNvPr>
            <p:cNvSpPr txBox="1"/>
            <p:nvPr/>
          </p:nvSpPr>
          <p:spPr>
            <a:xfrm>
              <a:off x="2775669" y="2901015"/>
              <a:ext cx="2730844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>
                  <a:ln>
                    <a:solidFill>
                      <a:schemeClr val="tx1"/>
                    </a:solidFill>
                  </a:ln>
                  <a:latin typeface="UTM Avo" panose="02040603050506020204" pitchFamily="18" charset="0"/>
                </a:rPr>
                <a:t>- </a:t>
              </a:r>
              <a:r>
                <a:rPr lang="en-US" sz="2800" dirty="0" err="1">
                  <a:ln>
                    <a:solidFill>
                      <a:schemeClr val="tx1"/>
                    </a:solidFill>
                  </a:ln>
                  <a:latin typeface="UTM Avo" panose="02040603050506020204" pitchFamily="18" charset="0"/>
                </a:rPr>
                <a:t>Tên</a:t>
              </a:r>
              <a:r>
                <a:rPr lang="en-US" sz="2800" dirty="0">
                  <a:ln>
                    <a:solidFill>
                      <a:schemeClr val="tx1"/>
                    </a:solidFill>
                  </a:ln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ln>
                    <a:solidFill>
                      <a:schemeClr val="tx1"/>
                    </a:solidFill>
                  </a:ln>
                  <a:latin typeface="UTM Avo" panose="02040603050506020204" pitchFamily="18" charset="0"/>
                </a:rPr>
                <a:t>họ</a:t>
              </a:r>
              <a:r>
                <a:rPr lang="en-US" sz="2800" dirty="0">
                  <a:ln>
                    <a:solidFill>
                      <a:schemeClr val="tx1"/>
                    </a:solidFill>
                  </a:ln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ln>
                    <a:solidFill>
                      <a:schemeClr val="tx1"/>
                    </a:solidFill>
                  </a:ln>
                  <a:latin typeface="UTM Avo" panose="02040603050506020204" pitchFamily="18" charset="0"/>
                </a:rPr>
                <a:t>là</a:t>
              </a:r>
              <a:r>
                <a:rPr lang="en-US" sz="2800" dirty="0">
                  <a:ln>
                    <a:solidFill>
                      <a:schemeClr val="tx1"/>
                    </a:solidFill>
                  </a:ln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ln>
                    <a:solidFill>
                      <a:schemeClr val="tx1"/>
                    </a:solidFill>
                  </a:ln>
                  <a:latin typeface="UTM Avo" panose="02040603050506020204" pitchFamily="18" charset="0"/>
                </a:rPr>
                <a:t>gì</a:t>
              </a:r>
              <a:r>
                <a:rPr lang="en-US" sz="2800" dirty="0">
                  <a:ln>
                    <a:solidFill>
                      <a:schemeClr val="tx1"/>
                    </a:solidFill>
                  </a:ln>
                  <a:latin typeface="UTM Avo" panose="02040603050506020204" pitchFamily="18" charset="0"/>
                </a:rPr>
                <a:t>? - </a:t>
              </a:r>
              <a:r>
                <a:rPr lang="en-US" sz="2800" dirty="0" err="1">
                  <a:ln>
                    <a:solidFill>
                      <a:schemeClr val="tx1"/>
                    </a:solidFill>
                  </a:ln>
                  <a:latin typeface="UTM Avo" panose="02040603050506020204" pitchFamily="18" charset="0"/>
                </a:rPr>
                <a:t>Là</a:t>
              </a:r>
              <a:r>
                <a:rPr lang="en-US" sz="2800" dirty="0">
                  <a:ln>
                    <a:solidFill>
                      <a:schemeClr val="tx1"/>
                    </a:solidFill>
                  </a:ln>
                  <a:latin typeface="UTM Avo" panose="02040603050506020204" pitchFamily="18" charset="0"/>
                </a:rPr>
                <a:t> ai?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707CAE03-94AD-B357-FD82-6C1DD3F658B4}"/>
                </a:ext>
              </a:extLst>
            </p:cNvPr>
            <p:cNvSpPr txBox="1"/>
            <p:nvPr/>
          </p:nvSpPr>
          <p:spPr>
            <a:xfrm>
              <a:off x="2740222" y="3718879"/>
              <a:ext cx="2730844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>
                  <a:ln>
                    <a:solidFill>
                      <a:schemeClr val="tx1"/>
                    </a:solidFill>
                  </a:ln>
                  <a:latin typeface="UTM Avo" panose="02040603050506020204" pitchFamily="18" charset="0"/>
                </a:rPr>
                <a:t>- </a:t>
              </a:r>
              <a:r>
                <a:rPr lang="en-US" sz="2800" dirty="0" err="1">
                  <a:ln>
                    <a:solidFill>
                      <a:schemeClr val="tx1"/>
                    </a:solidFill>
                  </a:ln>
                  <a:latin typeface="UTM Avo" panose="02040603050506020204" pitchFamily="18" charset="0"/>
                </a:rPr>
                <a:t>Họ</a:t>
              </a:r>
              <a:r>
                <a:rPr lang="en-US" sz="2800" dirty="0">
                  <a:ln>
                    <a:solidFill>
                      <a:schemeClr val="tx1"/>
                    </a:solidFill>
                  </a:ln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ln>
                    <a:solidFill>
                      <a:schemeClr val="tx1"/>
                    </a:solidFill>
                  </a:ln>
                  <a:latin typeface="UTM Avo" panose="02040603050506020204" pitchFamily="18" charset="0"/>
                </a:rPr>
                <a:t>có</a:t>
              </a:r>
              <a:r>
                <a:rPr lang="en-US" sz="2800" dirty="0">
                  <a:ln>
                    <a:solidFill>
                      <a:schemeClr val="tx1"/>
                    </a:solidFill>
                  </a:ln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ln>
                    <a:solidFill>
                      <a:schemeClr val="tx1"/>
                    </a:solidFill>
                  </a:ln>
                  <a:latin typeface="UTM Avo" panose="02040603050506020204" pitchFamily="18" charset="0"/>
                </a:rPr>
                <a:t>quan</a:t>
              </a:r>
              <a:r>
                <a:rPr lang="en-US" sz="2800" dirty="0">
                  <a:ln>
                    <a:solidFill>
                      <a:schemeClr val="tx1"/>
                    </a:solidFill>
                  </a:ln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ln>
                    <a:solidFill>
                      <a:schemeClr val="tx1"/>
                    </a:solidFill>
                  </a:ln>
                  <a:latin typeface="UTM Avo" panose="02040603050506020204" pitchFamily="18" charset="0"/>
                </a:rPr>
                <a:t>hệ</a:t>
              </a:r>
              <a:r>
                <a:rPr lang="en-US" sz="2800" dirty="0">
                  <a:ln>
                    <a:solidFill>
                      <a:schemeClr val="tx1"/>
                    </a:solidFill>
                  </a:ln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ln>
                    <a:solidFill>
                      <a:schemeClr val="tx1"/>
                    </a:solidFill>
                  </a:ln>
                  <a:latin typeface="UTM Avo" panose="02040603050506020204" pitchFamily="18" charset="0"/>
                </a:rPr>
                <a:t>với</a:t>
              </a:r>
              <a:r>
                <a:rPr lang="en-US" sz="2800" dirty="0">
                  <a:ln>
                    <a:solidFill>
                      <a:schemeClr val="tx1"/>
                    </a:solidFill>
                  </a:ln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ln>
                    <a:solidFill>
                      <a:schemeClr val="tx1"/>
                    </a:solidFill>
                  </a:ln>
                  <a:latin typeface="UTM Avo" panose="02040603050506020204" pitchFamily="18" charset="0"/>
                </a:rPr>
                <a:t>em</a:t>
              </a:r>
              <a:r>
                <a:rPr lang="en-US" sz="2800" dirty="0">
                  <a:ln>
                    <a:solidFill>
                      <a:schemeClr val="tx1"/>
                    </a:solidFill>
                  </a:ln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ln>
                    <a:solidFill>
                      <a:schemeClr val="tx1"/>
                    </a:solidFill>
                  </a:ln>
                  <a:latin typeface="UTM Avo" panose="02040603050506020204" pitchFamily="18" charset="0"/>
                </a:rPr>
                <a:t>như</a:t>
              </a:r>
              <a:r>
                <a:rPr lang="en-US" sz="2800" dirty="0">
                  <a:ln>
                    <a:solidFill>
                      <a:schemeClr val="tx1"/>
                    </a:solidFill>
                  </a:ln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ln>
                    <a:solidFill>
                      <a:schemeClr val="tx1"/>
                    </a:solidFill>
                  </a:ln>
                  <a:latin typeface="UTM Avo" panose="02040603050506020204" pitchFamily="18" charset="0"/>
                </a:rPr>
                <a:t>thế</a:t>
              </a:r>
              <a:r>
                <a:rPr lang="en-US" sz="2800" dirty="0">
                  <a:ln>
                    <a:solidFill>
                      <a:schemeClr val="tx1"/>
                    </a:solidFill>
                  </a:ln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ln>
                    <a:solidFill>
                      <a:schemeClr val="tx1"/>
                    </a:solidFill>
                  </a:ln>
                  <a:latin typeface="UTM Avo" panose="02040603050506020204" pitchFamily="18" charset="0"/>
                </a:rPr>
                <a:t>nào</a:t>
              </a:r>
              <a:r>
                <a:rPr lang="en-US" sz="2800" dirty="0">
                  <a:ln>
                    <a:solidFill>
                      <a:schemeClr val="tx1"/>
                    </a:solidFill>
                  </a:ln>
                  <a:latin typeface="UTM Avo" panose="02040603050506020204" pitchFamily="18" charset="0"/>
                </a:rPr>
                <a:t>?</a:t>
              </a:r>
            </a:p>
          </p:txBody>
        </p:sp>
      </p:grpSp>
      <p:pic>
        <p:nvPicPr>
          <p:cNvPr id="16" name="Đồ họa 3">
            <a:extLst>
              <a:ext uri="{FF2B5EF4-FFF2-40B4-BE49-F238E27FC236}">
                <a16:creationId xmlns:a16="http://schemas.microsoft.com/office/drawing/2014/main" id="{6DF1D7FF-A844-14AF-B4EB-62C7D5EA7018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096000" y="4239992"/>
            <a:ext cx="4870062" cy="229883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F2AF40E-A70E-A560-C76F-77A763FD381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35579" y="3167230"/>
            <a:ext cx="4039859" cy="848955"/>
          </a:xfrm>
          <a:prstGeom prst="rect">
            <a:avLst/>
          </a:prstGeom>
        </p:spPr>
      </p:pic>
      <p:pic>
        <p:nvPicPr>
          <p:cNvPr id="18" name="5 Minutes timer (Đồng hồ đếm ngược 5 phút)">
            <a:hlinkClick r:id="" action="ppaction://media"/>
            <a:extLst>
              <a:ext uri="{FF2B5EF4-FFF2-40B4-BE49-F238E27FC236}">
                <a16:creationId xmlns:a16="http://schemas.microsoft.com/office/drawing/2014/main" id="{5D279640-7AAB-76F4-09DE-60EA04AD18E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8"/>
          <a:srcRect l="26714" t="31904" r="28286" b="30000"/>
          <a:stretch/>
        </p:blipFill>
        <p:spPr>
          <a:xfrm>
            <a:off x="7792752" y="1990095"/>
            <a:ext cx="1725511" cy="821672"/>
          </a:xfrm>
          <a:prstGeom prst="flowChartTerminator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317429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2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3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9721C4-9226-BD13-775B-636D783B97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2C325E4-BCB6-585C-9255-33960C6719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8735" y="313674"/>
            <a:ext cx="9254530" cy="6230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2535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55</TotalTime>
  <Words>170</Words>
  <Application>Microsoft Office PowerPoint</Application>
  <PresentationFormat>Widescreen</PresentationFormat>
  <Paragraphs>13</Paragraphs>
  <Slides>14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Arial</vt:lpstr>
      <vt:lpstr>Calibri</vt:lpstr>
      <vt:lpstr>SVN-Newton</vt:lpstr>
      <vt:lpstr>Times New Roman</vt:lpstr>
      <vt:lpstr>UTM Avo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nguyenthicam3553@gmail.com</dc:creator>
  <cp:lastModifiedBy>Tâm Hoàng</cp:lastModifiedBy>
  <cp:revision>11</cp:revision>
  <dcterms:created xsi:type="dcterms:W3CDTF">2026-03-07T13:32:38Z</dcterms:created>
  <dcterms:modified xsi:type="dcterms:W3CDTF">2026-04-19T23:50:02Z</dcterms:modified>
</cp:coreProperties>
</file>