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0"/>
  </p:notesMasterIdLst>
  <p:sldIdLst>
    <p:sldId id="258" r:id="rId3"/>
    <p:sldId id="274" r:id="rId4"/>
    <p:sldId id="256" r:id="rId5"/>
    <p:sldId id="257" r:id="rId6"/>
    <p:sldId id="262" r:id="rId7"/>
    <p:sldId id="265" r:id="rId8"/>
    <p:sldId id="266" r:id="rId9"/>
    <p:sldId id="264" r:id="rId10"/>
    <p:sldId id="267" r:id="rId11"/>
    <p:sldId id="268" r:id="rId12"/>
    <p:sldId id="269" r:id="rId13"/>
    <p:sldId id="270" r:id="rId14"/>
    <p:sldId id="271" r:id="rId15"/>
    <p:sldId id="273" r:id="rId16"/>
    <p:sldId id="259" r:id="rId17"/>
    <p:sldId id="272" r:id="rId18"/>
    <p:sldId id="2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4660"/>
  </p:normalViewPr>
  <p:slideViewPr>
    <p:cSldViewPr snapToGrid="0">
      <p:cViewPr varScale="1">
        <p:scale>
          <a:sx n="95" d="100"/>
          <a:sy n="95" d="100"/>
        </p:scale>
        <p:origin x="10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E773E-121E-46FE-85B1-1436CE4E8598}" type="datetimeFigureOut">
              <a:rPr lang="en-SG" smtClean="0"/>
              <a:t>6/3/2026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ED8C3-EF27-4698-99DA-508B51EAB44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55452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https://youtu.be/MURmz_ZRgkM?si=kG8ENmPHc_BxVybW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0B25B-1B40-4239-8080-53C2CC336EB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177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C2D2C-B338-932C-467A-2A061864E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5DF86A-E711-D1BB-2E53-CF26F524A1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30C9C-BF0B-CED5-7CDD-27E25FE1A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6/3/2026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3E9B-F713-0C72-1219-AC7607FF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B9BD5-CEAA-F903-B4D0-4A63DED9A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00114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7D769-4C62-793E-5BDD-430A1B4E9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5CB843-502E-91E5-C071-BE9FC5C14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A8857-DA98-30CE-21A4-D4BD5467B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6/3/2026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5C587-F0F4-28C2-429C-70B8A3E4A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6A591-F2AC-EA98-841E-F7D495558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36655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9E8627-DCD9-8183-AB52-40A50850F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C72D3C-284D-0962-939E-4B69EF6A2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8895-BF03-1731-0826-82F5602392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6/3/2026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7094D-A0FD-CF73-6B44-B59B6BB3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2A6CD-962B-6BE9-4816-0F6474C4D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7858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286E5-A351-CBEA-4CFF-32D4DA755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F66B81-9EE6-FE5B-2918-6AFEB1D01C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475E7-0CEE-94D8-95DD-C2BD069DE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48E275-3683-468A-B677-6A894E70A020}" type="datetimeFigureOut">
              <a:rPr lang="en-SG" smtClean="0"/>
              <a:t>6/3/2026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F5789-A470-D5D1-6E8D-4044474F1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D66CD-D30C-D33D-8667-1AE88335A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0DF89-6DA7-4119-9CE3-394EE7DA539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14635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E7198-E443-7544-FA37-1F2D0A956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124E1-69FA-3A66-776F-18D164E42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0E173-9CFA-D62B-B7A7-773F33C741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48E275-3683-468A-B677-6A894E70A020}" type="datetimeFigureOut">
              <a:rPr lang="en-SG" smtClean="0"/>
              <a:t>6/3/2026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E43D1-11FF-747F-40A4-2B198F2D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FCF27-8A73-5261-E3E3-D0DE9636B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0DF89-6DA7-4119-9CE3-394EE7DA539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6363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0E565-599B-D2FA-778F-A6C433F44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175085-99F7-2741-0BDD-1D9B3AA5E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A38EC-2198-5D0C-BD04-367E57CBC0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48E275-3683-468A-B677-6A894E70A020}" type="datetimeFigureOut">
              <a:rPr lang="en-SG" smtClean="0"/>
              <a:t>6/3/2026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27D05-8B9B-5D14-9AE6-60FA5316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6E0A7-87B7-FA7C-02E5-F30B2B1B6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0DF89-6DA7-4119-9CE3-394EE7DA539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09130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E4A57-73B0-198C-91E3-741B838D3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6F620-7A14-0230-7084-160C2781C7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985100-F225-5FAA-AEFD-532EF2D73F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08E05-CCF7-80F8-53BC-D66DF06ACD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48E275-3683-468A-B677-6A894E70A020}" type="datetimeFigureOut">
              <a:rPr lang="en-SG" smtClean="0"/>
              <a:t>6/3/2026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AC582A-7832-06DB-1985-91AA5AB0F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BA3BB-F4A8-F063-B494-6EE085D9C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0DF89-6DA7-4119-9CE3-394EE7DA539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32296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65E3A-FD96-AD15-F2EA-9E696967F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BEF31-104D-C847-8A22-355E59468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7236EF-3DCB-28A5-E379-22502F1EC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3680B-5ADF-91A7-CA97-FC186D5EED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CB1020-DF8B-56E7-5E3B-D6BF33E736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1B37F4-01AB-8935-8967-B47A05DA5A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48E275-3683-468A-B677-6A894E70A020}" type="datetimeFigureOut">
              <a:rPr lang="en-SG" smtClean="0"/>
              <a:t>6/3/2026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CAF6C7-014E-783F-3E98-9E16177CB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EBCD84-840E-00ED-46DB-85BAA6A36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0DF89-6DA7-4119-9CE3-394EE7DA539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57052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90208-7DC3-E361-A02B-60E39FAA2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78DB22-2EFC-845C-2952-532F6546E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48E275-3683-468A-B677-6A894E70A020}" type="datetimeFigureOut">
              <a:rPr lang="en-SG" smtClean="0"/>
              <a:t>6/3/2026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6A612D-D968-F4FA-62FE-B749047B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AC24DA-81E6-BB3B-6EF3-0E52BA8B4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0DF89-6DA7-4119-9CE3-394EE7DA539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69863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9C8559-3134-A696-3FED-F61F62F52E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48E275-3683-468A-B677-6A894E70A020}" type="datetimeFigureOut">
              <a:rPr lang="en-SG" smtClean="0"/>
              <a:t>6/3/2026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36A8B4-3B1D-883F-EC74-1D1DB43D0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2CA71-6709-751D-2D28-2EFD06CD6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0DF89-6DA7-4119-9CE3-394EE7DA539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19536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DEAD0-4C8D-CE05-4C8C-CE09B6CDF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A4121-0E81-43B8-90BB-D5E51DF81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E33DA-4FD4-78CF-2DD2-2C62619458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05048-C7F4-BA31-7206-F7916627AF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48E275-3683-468A-B677-6A894E70A020}" type="datetimeFigureOut">
              <a:rPr lang="en-SG" smtClean="0"/>
              <a:t>6/3/2026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EDE8C-8E74-3C82-C445-64EAE3276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DC6819-B62F-3AA5-D774-188E3055D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0DF89-6DA7-4119-9CE3-394EE7DA539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72434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86B2E-B1FF-406C-FCBC-7ACFC9D3D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A3F72-4C7C-272A-3525-770CA72B6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02C6E-B3D4-4EA0-3F9D-214EFAAD9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6/3/2026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C93BD-35B3-92E4-33F9-C97D1B780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223FD-4195-D9BA-6E26-5849103DD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55217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CDF3B-72C5-F9E2-F104-8FD86D284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B8E117-AF48-F358-8E3B-6209EE4A4B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C29257-90E5-3A72-60DA-FBEAFFF9A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313D6A-7DA8-7EF9-AA2C-D101328D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48E275-3683-468A-B677-6A894E70A020}" type="datetimeFigureOut">
              <a:rPr lang="en-SG" smtClean="0"/>
              <a:t>6/3/2026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D7309B-B433-E249-D899-B7A42454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C72C1-62D8-F0DB-26D8-2A23F9983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0DF89-6DA7-4119-9CE3-394EE7DA539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53907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B6976-0E2D-576E-342C-29A793DBA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D29EF2-1F36-0C54-CAE1-9A7A81B09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2C0C4-BB36-C800-555D-DAC526097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48E275-3683-468A-B677-6A894E70A020}" type="datetimeFigureOut">
              <a:rPr lang="en-SG" smtClean="0"/>
              <a:t>6/3/2026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95936-FEE4-04D7-2E24-85B0F9D45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64BA6-9C6D-4133-1C56-BBCC83E11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0DF89-6DA7-4119-9CE3-394EE7DA539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88002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79E244-D668-0ACC-DAAB-80F41B4F06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5C48F7-3DDD-E7F7-855E-434764BFD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5F82D-E026-CECA-B703-BAC4E580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48E275-3683-468A-B677-6A894E70A020}" type="datetimeFigureOut">
              <a:rPr lang="en-SG" smtClean="0"/>
              <a:t>6/3/2026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B1855-6ABE-611A-AA72-11DAEF513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1ED15-DBCC-EF4A-271F-AFD68F2BF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0DF89-6DA7-4119-9CE3-394EE7DA539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55949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BEF83-EE32-871C-19B5-9C1E3E565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F18B5-D446-25D8-324B-8C59E475E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69A24-D30B-439D-509C-15E5D8E3E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6/3/2026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F028A-BE22-1BB0-7E5A-93CAB0A33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773D9-C35E-C416-444E-5F17FA986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8887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6D517-9E3C-EEBC-97C8-EBC0760C2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8BE54-19B4-146D-98B3-EB68F704F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AEE23E-4C38-CBF9-D66C-D328AC12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9725B-4B16-8690-7330-E552887E0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6/3/2026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6ADDFA-9A53-7675-83BB-E38696966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A369E0-CDE3-0AAE-06BB-EF9A32AB5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79637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5A193-3D33-472C-2F57-F7BA78563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EFC1B-D512-592A-89D8-4EDA228CA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3AC7CC-1252-C140-BA8D-1B3C9AC73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F6B38C-191C-2346-D93E-BB9127171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C449B8-C3D1-828C-2927-2C9BBFFC1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ECE621-C89D-0DD6-7830-B875CEA84D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6/3/2026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649D02-47BD-9A74-A117-FD6C6533F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4AF810-BF8E-FCFF-5A2E-C206D44C5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71735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BEF11-6E1F-BA7C-D83E-A4B00A569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43F39C-E1A9-11D0-DA1F-C07DFDA8AC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6/3/2026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489B76-A734-DF7C-B818-6971D2E6F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A0CA8B-1CE6-2382-F269-F90561A40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8922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89443-A3E2-02BF-7D83-9B37D61EF8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6/3/2026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A04A-CD6A-78A7-7338-3CF768788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DAC72-E3B1-C293-9C1A-D7F4C77D4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24940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00E7D-664F-FDB9-E575-00ED482A1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D2423-73A0-DCCA-E6E0-090048AF4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67F8F6-299A-0029-6D80-245D95327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D0A99-165B-8967-1612-533001B4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6/3/2026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0C695-D04A-C8F2-DE18-010DA3C0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7942F5-1F97-CE23-1DEE-1BD84A3C5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03835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7D392-3FF8-1F87-50FE-C5A5A66DA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678E00-4B15-96C9-3BCB-1558F9F53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FD3D3E-DB17-1384-003C-D5D934CBF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D7BA7-1199-6DEB-25AE-8A9ABF13AE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6/3/2026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A8373-D079-AE39-59B1-85AEEE835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E05CB-0DCD-B163-CD55-616B4AF3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33570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kids in a classroom&#10;&#10;AI-generated content may be incorrect.">
            <a:extLst>
              <a:ext uri="{FF2B5EF4-FFF2-40B4-BE49-F238E27FC236}">
                <a16:creationId xmlns:a16="http://schemas.microsoft.com/office/drawing/2014/main" id="{E4CC838D-0D45-81B5-3AFA-D5966328FA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b="1043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3BE4E4A-166C-C3A3-47B0-0BDEA4E210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B8EF303-512B-7F1D-47D6-803BB7EA4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A8CCB44-E790-37A2-E640-858B2B676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CEEE844-EB4F-BF97-4830-67805E1DE935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F159EF-1588-1046-ABFA-E19954B6BD4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7CEC49-534D-E5F9-1814-1A1F7E78120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D78BEE-B017-BFAB-90B7-E7508C6BA3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3D8667-DDB8-EAB9-63E0-E0AEDA1E1F6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E67C85-8BC3-28A0-E082-91F8A393EE6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ACA3FC-32CD-2BF5-3712-A43CF1EC546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9A3F272-C212-2EAF-8EF0-557CD324A355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75B779-70CF-41C0-802D-9DE625CA803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3018995" y="-104761"/>
            <a:ext cx="3328704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8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EEE5DC3-46A8-33A5-8FEA-4E083D66A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9998AAF-FFCE-540B-D1A1-25C3C72AEC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63A61CA-DE7F-CD31-0402-61AF6BEA7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579E747A-F63F-2B30-C36B-F881E6685279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7C58DA-F93F-C9FE-C1FF-4CA36BCF74E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348273-9165-525D-FD3D-6D892DE5A9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D497BE-9361-768D-6499-73D64A79AA6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F5F628-AAF6-21F4-75BB-77F3D3F965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665D6C-D59E-0BB2-94CB-2ECF5F61C48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24" name="Hình ảnh 31">
            <a:extLst>
              <a:ext uri="{FF2B5EF4-FFF2-40B4-BE49-F238E27FC236}">
                <a16:creationId xmlns:a16="http://schemas.microsoft.com/office/drawing/2014/main" id="{A01B63C2-B0C7-DDDE-2581-54632925683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3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546E8-DF8F-2827-F8E1-40E7E113F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1E59BD-9FFB-A841-11DC-68E6DA3AC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8760" y="0"/>
            <a:ext cx="12809520" cy="317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44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EB3F4A4-C7AF-03B6-9EB7-C58EA9B57FCB}"/>
              </a:ext>
            </a:extLst>
          </p:cNvPr>
          <p:cNvSpPr/>
          <p:nvPr/>
        </p:nvSpPr>
        <p:spPr>
          <a:xfrm>
            <a:off x="219777" y="363945"/>
            <a:ext cx="11887199" cy="6130109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93F13E-2E17-F1E7-C984-768E075E7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53" y="1561095"/>
            <a:ext cx="5990591" cy="2433387"/>
          </a:xfrm>
          <a:prstGeom prst="rect">
            <a:avLst/>
          </a:prstGeom>
        </p:spPr>
      </p:pic>
      <p:pic>
        <p:nvPicPr>
          <p:cNvPr id="5" name="Picture 4" descr="A group of kids sitting at a table&#10;&#10;AI-generated content may be incorrect.">
            <a:extLst>
              <a:ext uri="{FF2B5EF4-FFF2-40B4-BE49-F238E27FC236}">
                <a16:creationId xmlns:a16="http://schemas.microsoft.com/office/drawing/2014/main" id="{9124BDF9-9595-4818-F991-84BA18575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63" y="256541"/>
            <a:ext cx="6237513" cy="623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51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4EF4A-63BC-4349-30FD-EB78290BF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52A355-08A0-17C9-D0E0-C40DABC13485}"/>
              </a:ext>
            </a:extLst>
          </p:cNvPr>
          <p:cNvSpPr/>
          <p:nvPr/>
        </p:nvSpPr>
        <p:spPr>
          <a:xfrm>
            <a:off x="152400" y="235856"/>
            <a:ext cx="11887199" cy="6130109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3E1A3A-645C-C345-3CB5-8F259506F936}"/>
              </a:ext>
            </a:extLst>
          </p:cNvPr>
          <p:cNvSpPr/>
          <p:nvPr/>
        </p:nvSpPr>
        <p:spPr>
          <a:xfrm>
            <a:off x="853440" y="4687503"/>
            <a:ext cx="3612682" cy="1138532"/>
          </a:xfrm>
          <a:custGeom>
            <a:avLst/>
            <a:gdLst>
              <a:gd name="csX0" fmla="*/ 0 w 3612682"/>
              <a:gd name="csY0" fmla="*/ 189759 h 1138532"/>
              <a:gd name="csX1" fmla="*/ 189759 w 3612682"/>
              <a:gd name="csY1" fmla="*/ 0 h 1138532"/>
              <a:gd name="csX2" fmla="*/ 760951 w 3612682"/>
              <a:gd name="csY2" fmla="*/ 0 h 1138532"/>
              <a:gd name="csX3" fmla="*/ 1202817 w 3612682"/>
              <a:gd name="csY3" fmla="*/ 0 h 1138532"/>
              <a:gd name="csX4" fmla="*/ 1741678 w 3612682"/>
              <a:gd name="csY4" fmla="*/ 0 h 1138532"/>
              <a:gd name="csX5" fmla="*/ 2215875 w 3612682"/>
              <a:gd name="csY5" fmla="*/ 0 h 1138532"/>
              <a:gd name="csX6" fmla="*/ 2787067 w 3612682"/>
              <a:gd name="csY6" fmla="*/ 0 h 1138532"/>
              <a:gd name="csX7" fmla="*/ 3422923 w 3612682"/>
              <a:gd name="csY7" fmla="*/ 0 h 1138532"/>
              <a:gd name="csX8" fmla="*/ 3612682 w 3612682"/>
              <a:gd name="csY8" fmla="*/ 189759 h 1138532"/>
              <a:gd name="csX9" fmla="*/ 3612682 w 3612682"/>
              <a:gd name="csY9" fmla="*/ 569266 h 1138532"/>
              <a:gd name="csX10" fmla="*/ 3612682 w 3612682"/>
              <a:gd name="csY10" fmla="*/ 948773 h 1138532"/>
              <a:gd name="csX11" fmla="*/ 3422923 w 3612682"/>
              <a:gd name="csY11" fmla="*/ 1138532 h 1138532"/>
              <a:gd name="csX12" fmla="*/ 2819399 w 3612682"/>
              <a:gd name="csY12" fmla="*/ 1138532 h 1138532"/>
              <a:gd name="csX13" fmla="*/ 2345202 w 3612682"/>
              <a:gd name="csY13" fmla="*/ 1138532 h 1138532"/>
              <a:gd name="csX14" fmla="*/ 1903336 w 3612682"/>
              <a:gd name="csY14" fmla="*/ 1138532 h 1138532"/>
              <a:gd name="csX15" fmla="*/ 1429139 w 3612682"/>
              <a:gd name="csY15" fmla="*/ 1138532 h 1138532"/>
              <a:gd name="csX16" fmla="*/ 922610 w 3612682"/>
              <a:gd name="csY16" fmla="*/ 1138532 h 1138532"/>
              <a:gd name="csX17" fmla="*/ 189759 w 3612682"/>
              <a:gd name="csY17" fmla="*/ 1138532 h 1138532"/>
              <a:gd name="csX18" fmla="*/ 0 w 3612682"/>
              <a:gd name="csY18" fmla="*/ 948773 h 1138532"/>
              <a:gd name="csX19" fmla="*/ 0 w 3612682"/>
              <a:gd name="csY19" fmla="*/ 554086 h 1138532"/>
              <a:gd name="csX20" fmla="*/ 0 w 3612682"/>
              <a:gd name="csY20" fmla="*/ 189759 h 11385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3612682" h="1138532" fill="none" extrusionOk="0">
                <a:moveTo>
                  <a:pt x="0" y="189759"/>
                </a:moveTo>
                <a:cubicBezTo>
                  <a:pt x="12633" y="109972"/>
                  <a:pt x="77525" y="3920"/>
                  <a:pt x="189759" y="0"/>
                </a:cubicBezTo>
                <a:cubicBezTo>
                  <a:pt x="441661" y="-10311"/>
                  <a:pt x="560550" y="2056"/>
                  <a:pt x="760951" y="0"/>
                </a:cubicBezTo>
                <a:cubicBezTo>
                  <a:pt x="961352" y="-2056"/>
                  <a:pt x="991520" y="23508"/>
                  <a:pt x="1202817" y="0"/>
                </a:cubicBezTo>
                <a:cubicBezTo>
                  <a:pt x="1414114" y="-23508"/>
                  <a:pt x="1576233" y="46097"/>
                  <a:pt x="1741678" y="0"/>
                </a:cubicBezTo>
                <a:cubicBezTo>
                  <a:pt x="1907123" y="-46097"/>
                  <a:pt x="2053987" y="254"/>
                  <a:pt x="2215875" y="0"/>
                </a:cubicBezTo>
                <a:cubicBezTo>
                  <a:pt x="2377763" y="-254"/>
                  <a:pt x="2625697" y="58722"/>
                  <a:pt x="2787067" y="0"/>
                </a:cubicBezTo>
                <a:cubicBezTo>
                  <a:pt x="2948437" y="-58722"/>
                  <a:pt x="3265417" y="33747"/>
                  <a:pt x="3422923" y="0"/>
                </a:cubicBezTo>
                <a:cubicBezTo>
                  <a:pt x="3521904" y="18145"/>
                  <a:pt x="3607907" y="69921"/>
                  <a:pt x="3612682" y="189759"/>
                </a:cubicBezTo>
                <a:cubicBezTo>
                  <a:pt x="3625277" y="335769"/>
                  <a:pt x="3594073" y="479118"/>
                  <a:pt x="3612682" y="569266"/>
                </a:cubicBezTo>
                <a:cubicBezTo>
                  <a:pt x="3631291" y="659414"/>
                  <a:pt x="3610907" y="789660"/>
                  <a:pt x="3612682" y="948773"/>
                </a:cubicBezTo>
                <a:cubicBezTo>
                  <a:pt x="3600174" y="1060588"/>
                  <a:pt x="3531678" y="1149246"/>
                  <a:pt x="3422923" y="1138532"/>
                </a:cubicBezTo>
                <a:cubicBezTo>
                  <a:pt x="3229862" y="1160457"/>
                  <a:pt x="2983101" y="1076141"/>
                  <a:pt x="2819399" y="1138532"/>
                </a:cubicBezTo>
                <a:cubicBezTo>
                  <a:pt x="2655697" y="1200923"/>
                  <a:pt x="2501034" y="1131751"/>
                  <a:pt x="2345202" y="1138532"/>
                </a:cubicBezTo>
                <a:cubicBezTo>
                  <a:pt x="2189370" y="1145313"/>
                  <a:pt x="2042550" y="1090754"/>
                  <a:pt x="1903336" y="1138532"/>
                </a:cubicBezTo>
                <a:cubicBezTo>
                  <a:pt x="1764122" y="1186310"/>
                  <a:pt x="1648735" y="1097011"/>
                  <a:pt x="1429139" y="1138532"/>
                </a:cubicBezTo>
                <a:cubicBezTo>
                  <a:pt x="1209543" y="1180053"/>
                  <a:pt x="1141419" y="1081116"/>
                  <a:pt x="922610" y="1138532"/>
                </a:cubicBezTo>
                <a:cubicBezTo>
                  <a:pt x="703801" y="1195948"/>
                  <a:pt x="388554" y="1097630"/>
                  <a:pt x="189759" y="1138532"/>
                </a:cubicBezTo>
                <a:cubicBezTo>
                  <a:pt x="70057" y="1153324"/>
                  <a:pt x="25385" y="1059271"/>
                  <a:pt x="0" y="948773"/>
                </a:cubicBezTo>
                <a:cubicBezTo>
                  <a:pt x="-18933" y="781957"/>
                  <a:pt x="18318" y="658630"/>
                  <a:pt x="0" y="554086"/>
                </a:cubicBezTo>
                <a:cubicBezTo>
                  <a:pt x="-18318" y="449542"/>
                  <a:pt x="17818" y="341268"/>
                  <a:pt x="0" y="189759"/>
                </a:cubicBezTo>
                <a:close/>
              </a:path>
              <a:path w="3612682" h="1138532" stroke="0" extrusionOk="0">
                <a:moveTo>
                  <a:pt x="0" y="189759"/>
                </a:moveTo>
                <a:cubicBezTo>
                  <a:pt x="-15238" y="75559"/>
                  <a:pt x="77035" y="2974"/>
                  <a:pt x="189759" y="0"/>
                </a:cubicBezTo>
                <a:cubicBezTo>
                  <a:pt x="321297" y="-10484"/>
                  <a:pt x="572460" y="1658"/>
                  <a:pt x="793283" y="0"/>
                </a:cubicBezTo>
                <a:cubicBezTo>
                  <a:pt x="1014106" y="-1658"/>
                  <a:pt x="1075311" y="12555"/>
                  <a:pt x="1299812" y="0"/>
                </a:cubicBezTo>
                <a:cubicBezTo>
                  <a:pt x="1524313" y="-12555"/>
                  <a:pt x="1557216" y="1034"/>
                  <a:pt x="1774009" y="0"/>
                </a:cubicBezTo>
                <a:cubicBezTo>
                  <a:pt x="1990802" y="-1034"/>
                  <a:pt x="2211210" y="66993"/>
                  <a:pt x="2345202" y="0"/>
                </a:cubicBezTo>
                <a:cubicBezTo>
                  <a:pt x="2479194" y="-66993"/>
                  <a:pt x="2650037" y="40344"/>
                  <a:pt x="2851731" y="0"/>
                </a:cubicBezTo>
                <a:cubicBezTo>
                  <a:pt x="3053425" y="-40344"/>
                  <a:pt x="3260111" y="28913"/>
                  <a:pt x="3422923" y="0"/>
                </a:cubicBezTo>
                <a:cubicBezTo>
                  <a:pt x="3525930" y="-17110"/>
                  <a:pt x="3608039" y="91410"/>
                  <a:pt x="3612682" y="189759"/>
                </a:cubicBezTo>
                <a:cubicBezTo>
                  <a:pt x="3630727" y="315506"/>
                  <a:pt x="3606228" y="480825"/>
                  <a:pt x="3612682" y="554086"/>
                </a:cubicBezTo>
                <a:cubicBezTo>
                  <a:pt x="3619136" y="627347"/>
                  <a:pt x="3605370" y="768596"/>
                  <a:pt x="3612682" y="948773"/>
                </a:cubicBezTo>
                <a:cubicBezTo>
                  <a:pt x="3616812" y="1059722"/>
                  <a:pt x="3528698" y="1148615"/>
                  <a:pt x="3422923" y="1138532"/>
                </a:cubicBezTo>
                <a:cubicBezTo>
                  <a:pt x="3278870" y="1169424"/>
                  <a:pt x="3185204" y="1127426"/>
                  <a:pt x="2981057" y="1138532"/>
                </a:cubicBezTo>
                <a:cubicBezTo>
                  <a:pt x="2776910" y="1149638"/>
                  <a:pt x="2599903" y="1099565"/>
                  <a:pt x="2377533" y="1138532"/>
                </a:cubicBezTo>
                <a:cubicBezTo>
                  <a:pt x="2155163" y="1177499"/>
                  <a:pt x="2095069" y="1119936"/>
                  <a:pt x="1903336" y="1138532"/>
                </a:cubicBezTo>
                <a:cubicBezTo>
                  <a:pt x="1711603" y="1157128"/>
                  <a:pt x="1541583" y="1078809"/>
                  <a:pt x="1364475" y="1138532"/>
                </a:cubicBezTo>
                <a:cubicBezTo>
                  <a:pt x="1187367" y="1198255"/>
                  <a:pt x="898266" y="1118288"/>
                  <a:pt x="760951" y="1138532"/>
                </a:cubicBezTo>
                <a:cubicBezTo>
                  <a:pt x="623636" y="1158776"/>
                  <a:pt x="307936" y="1107960"/>
                  <a:pt x="189759" y="1138532"/>
                </a:cubicBezTo>
                <a:cubicBezTo>
                  <a:pt x="73234" y="1159496"/>
                  <a:pt x="19499" y="1068064"/>
                  <a:pt x="0" y="948773"/>
                </a:cubicBezTo>
                <a:cubicBezTo>
                  <a:pt x="-611" y="830995"/>
                  <a:pt x="19415" y="696777"/>
                  <a:pt x="0" y="584446"/>
                </a:cubicBezTo>
                <a:cubicBezTo>
                  <a:pt x="-19415" y="472115"/>
                  <a:pt x="14830" y="319952"/>
                  <a:pt x="0" y="189759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FEFD4-2885-19E0-8878-BDCDDA56D12F}"/>
              </a:ext>
            </a:extLst>
          </p:cNvPr>
          <p:cNvSpPr txBox="1"/>
          <p:nvPr/>
        </p:nvSpPr>
        <p:spPr>
          <a:xfrm>
            <a:off x="705395" y="4687262"/>
            <a:ext cx="376714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Hươu cao cổ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cao hơn</a:t>
            </a:r>
            <a:r>
              <a:rPr kumimoji="0" lang="vi-VN" sz="3400" b="0" i="0" u="none" strike="noStrike" kern="1200" cap="none" spc="0" normalizeH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ngựa. </a:t>
            </a:r>
            <a:endParaRPr kumimoji="0" lang="en-SG" sz="34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7D2E515-DF5C-6F41-386F-CF0F535DB484}"/>
              </a:ext>
            </a:extLst>
          </p:cNvPr>
          <p:cNvSpPr/>
          <p:nvPr/>
        </p:nvSpPr>
        <p:spPr>
          <a:xfrm>
            <a:off x="459819" y="0"/>
            <a:ext cx="1009753" cy="9427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3</a:t>
            </a:r>
            <a:endParaRPr kumimoji="0" lang="en-SG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IcielNovecento sans E" panose="00000900000000000000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85E2D9-D958-752A-C068-5B3020CB6C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5" r="1102"/>
          <a:stretch>
            <a:fillRect/>
          </a:stretch>
        </p:blipFill>
        <p:spPr>
          <a:xfrm>
            <a:off x="403273" y="1214540"/>
            <a:ext cx="4917665" cy="3311754"/>
          </a:xfrm>
          <a:prstGeom prst="rect">
            <a:avLst/>
          </a:prstGeom>
        </p:spPr>
      </p:pic>
      <p:pic>
        <p:nvPicPr>
          <p:cNvPr id="2" name="Picture 1" descr="A group of kids sitting at a table&#10;&#10;AI-generated content may be incorrect.">
            <a:extLst>
              <a:ext uri="{FF2B5EF4-FFF2-40B4-BE49-F238E27FC236}">
                <a16:creationId xmlns:a16="http://schemas.microsoft.com/office/drawing/2014/main" id="{1E731B20-BC8C-8DE5-FB5C-940A61968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270" y="814636"/>
            <a:ext cx="5551329" cy="5551329"/>
          </a:xfrm>
          <a:prstGeom prst="rect">
            <a:avLst/>
          </a:prstGeom>
        </p:spPr>
      </p:pic>
      <p:pic>
        <p:nvPicPr>
          <p:cNvPr id="3" name="Picture 2" descr="A couple of kids sitting at desks&#10;&#10;AI-generated content may be incorrect.">
            <a:extLst>
              <a:ext uri="{FF2B5EF4-FFF2-40B4-BE49-F238E27FC236}">
                <a16:creationId xmlns:a16="http://schemas.microsoft.com/office/drawing/2014/main" id="{42009D30-DEA4-4D7F-0E34-1FE888008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95"/>
          <a:stretch>
            <a:fillRect/>
          </a:stretch>
        </p:blipFill>
        <p:spPr>
          <a:xfrm>
            <a:off x="6285297" y="452983"/>
            <a:ext cx="6243587" cy="107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00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E5B50-14EE-38C9-F14D-4BA49DBD0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AF6FFE-90F7-8841-9092-AC2CC7541FB1}"/>
              </a:ext>
            </a:extLst>
          </p:cNvPr>
          <p:cNvSpPr/>
          <p:nvPr/>
        </p:nvSpPr>
        <p:spPr>
          <a:xfrm>
            <a:off x="152400" y="235856"/>
            <a:ext cx="11887199" cy="6130109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B8CB39-FD6D-B41E-3BBE-4266DD30D2B2}"/>
              </a:ext>
            </a:extLst>
          </p:cNvPr>
          <p:cNvSpPr txBox="1"/>
          <p:nvPr/>
        </p:nvSpPr>
        <p:spPr>
          <a:xfrm>
            <a:off x="376172" y="4433395"/>
            <a:ext cx="655401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0" i="0" u="none" strike="noStrike" kern="1200" cap="none" spc="0" normalizeH="0" noProof="0" dirty="0">
                <a:ln>
                  <a:solidFill>
                    <a:srgbClr val="002060">
                      <a:alpha val="99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 bút chì ngắn hơn quyển sách Toán.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0" i="0" u="none" strike="noStrike" kern="1200" cap="none" spc="0" normalizeH="0" noProof="0" dirty="0">
                <a:ln>
                  <a:solidFill>
                    <a:srgbClr val="002060">
                      <a:alpha val="99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 thước dài hơn quyển sách Toán.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Vậy cây thước dài hơn cây bút chì. </a:t>
            </a:r>
            <a:endParaRPr kumimoji="0" lang="vi-VN" sz="2800" b="0" i="1" u="none" strike="noStrike" kern="1200" cap="none" spc="0" normalizeH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Freeform 2" descr="Upscale Image">
            <a:extLst>
              <a:ext uri="{FF2B5EF4-FFF2-40B4-BE49-F238E27FC236}">
                <a16:creationId xmlns:a16="http://schemas.microsoft.com/office/drawing/2014/main" id="{51F4F39A-86DC-649D-2D4D-43593E0D9BEC}"/>
              </a:ext>
            </a:extLst>
          </p:cNvPr>
          <p:cNvSpPr/>
          <p:nvPr/>
        </p:nvSpPr>
        <p:spPr>
          <a:xfrm>
            <a:off x="462799" y="607390"/>
            <a:ext cx="5796243" cy="3454471"/>
          </a:xfrm>
          <a:custGeom>
            <a:avLst/>
            <a:gdLst/>
            <a:ahLst/>
            <a:cxnLst/>
            <a:rect l="l" t="t" r="r" b="b"/>
            <a:pathLst>
              <a:path w="13979927" h="8894729">
                <a:moveTo>
                  <a:pt x="0" y="0"/>
                </a:moveTo>
                <a:lnTo>
                  <a:pt x="13979928" y="0"/>
                </a:lnTo>
                <a:lnTo>
                  <a:pt x="13979928" y="8894729"/>
                </a:lnTo>
                <a:lnTo>
                  <a:pt x="0" y="88947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group of kids sitting at a table&#10;&#10;AI-generated content may be incorrect.">
            <a:extLst>
              <a:ext uri="{FF2B5EF4-FFF2-40B4-BE49-F238E27FC236}">
                <a16:creationId xmlns:a16="http://schemas.microsoft.com/office/drawing/2014/main" id="{7A526C7B-70B2-9A01-9A91-E3E35CD83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992" y="1592129"/>
            <a:ext cx="4773836" cy="4773836"/>
          </a:xfrm>
          <a:prstGeom prst="rect">
            <a:avLst/>
          </a:prstGeom>
        </p:spPr>
      </p:pic>
      <p:pic>
        <p:nvPicPr>
          <p:cNvPr id="3" name="Picture 2" descr="A couple of kids sitting at desks&#10;&#10;AI-generated content may be incorrect.">
            <a:extLst>
              <a:ext uri="{FF2B5EF4-FFF2-40B4-BE49-F238E27FC236}">
                <a16:creationId xmlns:a16="http://schemas.microsoft.com/office/drawing/2014/main" id="{3D6CA425-EF0C-69C7-9DC8-B91F5B930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95"/>
          <a:stretch>
            <a:fillRect/>
          </a:stretch>
        </p:blipFill>
        <p:spPr>
          <a:xfrm>
            <a:off x="6172415" y="763044"/>
            <a:ext cx="6243587" cy="107168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1D11D47-06FE-5F1F-C7A0-CDFAD6E62B76}"/>
              </a:ext>
            </a:extLst>
          </p:cNvPr>
          <p:cNvSpPr/>
          <p:nvPr/>
        </p:nvSpPr>
        <p:spPr>
          <a:xfrm>
            <a:off x="58014" y="291682"/>
            <a:ext cx="1009753" cy="9427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3</a:t>
            </a:r>
            <a:endParaRPr kumimoji="0" lang="en-SG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IcielNovecento sans E" panose="000009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902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70E44-6FF1-F68B-608D-52D3CAFD0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424D2C-D077-23B7-E173-F646C56783EC}"/>
              </a:ext>
            </a:extLst>
          </p:cNvPr>
          <p:cNvSpPr/>
          <p:nvPr/>
        </p:nvSpPr>
        <p:spPr>
          <a:xfrm>
            <a:off x="152400" y="235856"/>
            <a:ext cx="11887199" cy="6478453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AE3998-49DC-2BB9-1F9F-E07C4C6DEFF0}"/>
              </a:ext>
            </a:extLst>
          </p:cNvPr>
          <p:cNvSpPr txBox="1"/>
          <p:nvPr/>
        </p:nvSpPr>
        <p:spPr>
          <a:xfrm>
            <a:off x="152400" y="492035"/>
            <a:ext cx="65540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Đo độ dài mỗi đồ vật?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4346931-E9B0-285A-DD0A-73DFA4EF1B3E}"/>
              </a:ext>
            </a:extLst>
          </p:cNvPr>
          <p:cNvSpPr/>
          <p:nvPr/>
        </p:nvSpPr>
        <p:spPr>
          <a:xfrm>
            <a:off x="58014" y="291682"/>
            <a:ext cx="1009753" cy="9427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white"/>
                </a:solidFill>
                <a:latin typeface="#9Slide03 IcielNovecento sans E" panose="00000900000000000000" pitchFamily="2" charset="0"/>
              </a:rPr>
              <a:t>4</a:t>
            </a:r>
            <a:endParaRPr kumimoji="0" lang="en-SG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IcielNovecento sans E" panose="000009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 descr="A cartoon of a child writing on a book&#10;&#10;AI-generated content may be incorrect.">
            <a:extLst>
              <a:ext uri="{FF2B5EF4-FFF2-40B4-BE49-F238E27FC236}">
                <a16:creationId xmlns:a16="http://schemas.microsoft.com/office/drawing/2014/main" id="{B407271A-7D93-7A67-0777-225F8840E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435" y="2116810"/>
            <a:ext cx="4212701" cy="4505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6D8FC0-666B-3F0F-9C16-FAC8D3B9F7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8" r="2296"/>
          <a:stretch>
            <a:fillRect/>
          </a:stretch>
        </p:blipFill>
        <p:spPr>
          <a:xfrm>
            <a:off x="255611" y="1302212"/>
            <a:ext cx="7102207" cy="51736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D884A7-5444-1C35-1EFE-D1808350F082}"/>
              </a:ext>
            </a:extLst>
          </p:cNvPr>
          <p:cNvSpPr txBox="1"/>
          <p:nvPr/>
        </p:nvSpPr>
        <p:spPr>
          <a:xfrm>
            <a:off x="7357818" y="763044"/>
            <a:ext cx="43987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 dụng thước kẻ có vạch chia xăng – ti – mét đo đúng độ dài mỗi vật.  </a:t>
            </a:r>
            <a:endParaRPr kumimoji="0" lang="vi-VN" sz="24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753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C8061-658B-6D9F-274D-3680C4F43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E6DD4E-BB41-AB05-9734-5D77BB6F439B}"/>
              </a:ext>
            </a:extLst>
          </p:cNvPr>
          <p:cNvSpPr/>
          <p:nvPr/>
        </p:nvSpPr>
        <p:spPr>
          <a:xfrm>
            <a:off x="152400" y="235856"/>
            <a:ext cx="11887199" cy="6478453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EC5642-BDD3-8488-7960-8389E6160ED0}"/>
              </a:ext>
            </a:extLst>
          </p:cNvPr>
          <p:cNvSpPr txBox="1"/>
          <p:nvPr/>
        </p:nvSpPr>
        <p:spPr>
          <a:xfrm>
            <a:off x="152400" y="492035"/>
            <a:ext cx="65540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Đo độ dài mỗi đồ vật?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46C5654-53B3-7EE4-A6E5-7C83A0A0F4FA}"/>
              </a:ext>
            </a:extLst>
          </p:cNvPr>
          <p:cNvSpPr/>
          <p:nvPr/>
        </p:nvSpPr>
        <p:spPr>
          <a:xfrm>
            <a:off x="58014" y="291682"/>
            <a:ext cx="1009753" cy="9427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4</a:t>
            </a:r>
            <a:endParaRPr kumimoji="0" lang="en-SG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IcielNovecento sans E" panose="000009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 descr="A cartoon of a child writing on a book&#10;&#10;AI-generated content may be incorrect.">
            <a:extLst>
              <a:ext uri="{FF2B5EF4-FFF2-40B4-BE49-F238E27FC236}">
                <a16:creationId xmlns:a16="http://schemas.microsoft.com/office/drawing/2014/main" id="{BF8B8D3C-5757-F75E-A2E0-8FBA6A546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0"/>
          <a:stretch>
            <a:fillRect/>
          </a:stretch>
        </p:blipFill>
        <p:spPr>
          <a:xfrm>
            <a:off x="7661435" y="2786742"/>
            <a:ext cx="4212701" cy="3835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015D4D-42A1-A310-4B7B-3F625D1761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08" r="2296"/>
          <a:stretch>
            <a:fillRect/>
          </a:stretch>
        </p:blipFill>
        <p:spPr>
          <a:xfrm>
            <a:off x="317865" y="1246921"/>
            <a:ext cx="7178108" cy="52289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8E562C-A155-5FD9-B22D-105B093CAF72}"/>
              </a:ext>
            </a:extLst>
          </p:cNvPr>
          <p:cNvSpPr/>
          <p:nvPr/>
        </p:nvSpPr>
        <p:spPr>
          <a:xfrm>
            <a:off x="230266" y="5858335"/>
            <a:ext cx="665248" cy="57482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couple of kids sitting at desks&#10;&#10;AI-generated content may be incorrect.">
            <a:extLst>
              <a:ext uri="{FF2B5EF4-FFF2-40B4-BE49-F238E27FC236}">
                <a16:creationId xmlns:a16="http://schemas.microsoft.com/office/drawing/2014/main" id="{F6E75B4D-9C8A-904B-2F21-1DDE1D01F4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95"/>
          <a:stretch>
            <a:fillRect/>
          </a:stretch>
        </p:blipFill>
        <p:spPr>
          <a:xfrm>
            <a:off x="7583572" y="1835202"/>
            <a:ext cx="5006654" cy="8593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44267E-FF4D-656C-98E5-87C7A0FF8E13}"/>
              </a:ext>
            </a:extLst>
          </p:cNvPr>
          <p:cNvSpPr/>
          <p:nvPr/>
        </p:nvSpPr>
        <p:spPr>
          <a:xfrm>
            <a:off x="1802163" y="5858334"/>
            <a:ext cx="665248" cy="57482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F5148A-17D4-F9D8-9169-C807B3C9977C}"/>
              </a:ext>
            </a:extLst>
          </p:cNvPr>
          <p:cNvSpPr/>
          <p:nvPr/>
        </p:nvSpPr>
        <p:spPr>
          <a:xfrm>
            <a:off x="3349384" y="5840861"/>
            <a:ext cx="846359" cy="57482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12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9432B3-8A8E-4914-743C-C0F84A66A9D5}"/>
              </a:ext>
            </a:extLst>
          </p:cNvPr>
          <p:cNvSpPr/>
          <p:nvPr/>
        </p:nvSpPr>
        <p:spPr>
          <a:xfrm>
            <a:off x="5621196" y="5858333"/>
            <a:ext cx="846359" cy="57482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10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70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502FF-79A6-3B6D-4881-0FC6E9177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B1719D-09CA-F603-A415-A59D4332D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972"/>
            <a:ext cx="12141490" cy="288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48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CE7AA-5851-CFAC-7777-795D69854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D86367-047F-8DEB-ED8C-0B9D14E1F813}"/>
              </a:ext>
            </a:extLst>
          </p:cNvPr>
          <p:cNvSpPr/>
          <p:nvPr/>
        </p:nvSpPr>
        <p:spPr>
          <a:xfrm>
            <a:off x="152401" y="426720"/>
            <a:ext cx="11887199" cy="6139598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B69BF1-D9A5-3BA1-63C0-56377A504BCA}"/>
              </a:ext>
            </a:extLst>
          </p:cNvPr>
          <p:cNvSpPr/>
          <p:nvPr/>
        </p:nvSpPr>
        <p:spPr>
          <a:xfrm>
            <a:off x="1561750" y="206396"/>
            <a:ext cx="9972969" cy="942726"/>
          </a:xfrm>
          <a:custGeom>
            <a:avLst/>
            <a:gdLst>
              <a:gd name="csX0" fmla="*/ 0 w 9972969"/>
              <a:gd name="csY0" fmla="*/ 157124 h 942726"/>
              <a:gd name="csX1" fmla="*/ 157124 w 9972969"/>
              <a:gd name="csY1" fmla="*/ 0 h 942726"/>
              <a:gd name="csX2" fmla="*/ 628697 w 9972969"/>
              <a:gd name="csY2" fmla="*/ 0 h 942726"/>
              <a:gd name="csX3" fmla="*/ 907095 w 9972969"/>
              <a:gd name="csY3" fmla="*/ 0 h 942726"/>
              <a:gd name="csX4" fmla="*/ 1668430 w 9972969"/>
              <a:gd name="csY4" fmla="*/ 0 h 942726"/>
              <a:gd name="csX5" fmla="*/ 2236590 w 9972969"/>
              <a:gd name="csY5" fmla="*/ 0 h 942726"/>
              <a:gd name="csX6" fmla="*/ 2997924 w 9972969"/>
              <a:gd name="csY6" fmla="*/ 0 h 942726"/>
              <a:gd name="csX7" fmla="*/ 3469497 w 9972969"/>
              <a:gd name="csY7" fmla="*/ 0 h 942726"/>
              <a:gd name="csX8" fmla="*/ 3844483 w 9972969"/>
              <a:gd name="csY8" fmla="*/ 0 h 942726"/>
              <a:gd name="csX9" fmla="*/ 4412643 w 9972969"/>
              <a:gd name="csY9" fmla="*/ 0 h 942726"/>
              <a:gd name="csX10" fmla="*/ 5077390 w 9972969"/>
              <a:gd name="csY10" fmla="*/ 0 h 942726"/>
              <a:gd name="csX11" fmla="*/ 5838725 w 9972969"/>
              <a:gd name="csY11" fmla="*/ 0 h 942726"/>
              <a:gd name="csX12" fmla="*/ 6503472 w 9972969"/>
              <a:gd name="csY12" fmla="*/ 0 h 942726"/>
              <a:gd name="csX13" fmla="*/ 7264806 w 9972969"/>
              <a:gd name="csY13" fmla="*/ 0 h 942726"/>
              <a:gd name="csX14" fmla="*/ 7929554 w 9972969"/>
              <a:gd name="csY14" fmla="*/ 0 h 942726"/>
              <a:gd name="csX15" fmla="*/ 8304539 w 9972969"/>
              <a:gd name="csY15" fmla="*/ 0 h 942726"/>
              <a:gd name="csX16" fmla="*/ 8969287 w 9972969"/>
              <a:gd name="csY16" fmla="*/ 0 h 942726"/>
              <a:gd name="csX17" fmla="*/ 9815845 w 9972969"/>
              <a:gd name="csY17" fmla="*/ 0 h 942726"/>
              <a:gd name="csX18" fmla="*/ 9972969 w 9972969"/>
              <a:gd name="csY18" fmla="*/ 157124 h 942726"/>
              <a:gd name="csX19" fmla="*/ 9972969 w 9972969"/>
              <a:gd name="csY19" fmla="*/ 465078 h 942726"/>
              <a:gd name="csX20" fmla="*/ 9972969 w 9972969"/>
              <a:gd name="csY20" fmla="*/ 785602 h 942726"/>
              <a:gd name="csX21" fmla="*/ 9815845 w 9972969"/>
              <a:gd name="csY21" fmla="*/ 942726 h 942726"/>
              <a:gd name="csX22" fmla="*/ 9054511 w 9972969"/>
              <a:gd name="csY22" fmla="*/ 942726 h 942726"/>
              <a:gd name="csX23" fmla="*/ 8293176 w 9972969"/>
              <a:gd name="csY23" fmla="*/ 942726 h 942726"/>
              <a:gd name="csX24" fmla="*/ 7918190 w 9972969"/>
              <a:gd name="csY24" fmla="*/ 942726 h 942726"/>
              <a:gd name="csX25" fmla="*/ 7156856 w 9972969"/>
              <a:gd name="csY25" fmla="*/ 942726 h 942726"/>
              <a:gd name="csX26" fmla="*/ 6781870 w 9972969"/>
              <a:gd name="csY26" fmla="*/ 942726 h 942726"/>
              <a:gd name="csX27" fmla="*/ 6117123 w 9972969"/>
              <a:gd name="csY27" fmla="*/ 942726 h 942726"/>
              <a:gd name="csX28" fmla="*/ 5355789 w 9972969"/>
              <a:gd name="csY28" fmla="*/ 942726 h 942726"/>
              <a:gd name="csX29" fmla="*/ 5077390 w 9972969"/>
              <a:gd name="csY29" fmla="*/ 942726 h 942726"/>
              <a:gd name="csX30" fmla="*/ 4316056 w 9972969"/>
              <a:gd name="csY30" fmla="*/ 942726 h 942726"/>
              <a:gd name="csX31" fmla="*/ 3554721 w 9972969"/>
              <a:gd name="csY31" fmla="*/ 942726 h 942726"/>
              <a:gd name="csX32" fmla="*/ 3276323 w 9972969"/>
              <a:gd name="csY32" fmla="*/ 942726 h 942726"/>
              <a:gd name="csX33" fmla="*/ 2708163 w 9972969"/>
              <a:gd name="csY33" fmla="*/ 942726 h 942726"/>
              <a:gd name="csX34" fmla="*/ 2236590 w 9972969"/>
              <a:gd name="csY34" fmla="*/ 942726 h 942726"/>
              <a:gd name="csX35" fmla="*/ 1765017 w 9972969"/>
              <a:gd name="csY35" fmla="*/ 942726 h 942726"/>
              <a:gd name="csX36" fmla="*/ 1293444 w 9972969"/>
              <a:gd name="csY36" fmla="*/ 942726 h 942726"/>
              <a:gd name="csX37" fmla="*/ 1015046 w 9972969"/>
              <a:gd name="csY37" fmla="*/ 942726 h 942726"/>
              <a:gd name="csX38" fmla="*/ 157124 w 9972969"/>
              <a:gd name="csY38" fmla="*/ 942726 h 942726"/>
              <a:gd name="csX39" fmla="*/ 0 w 9972969"/>
              <a:gd name="csY39" fmla="*/ 785602 h 942726"/>
              <a:gd name="csX40" fmla="*/ 0 w 9972969"/>
              <a:gd name="csY40" fmla="*/ 490217 h 942726"/>
              <a:gd name="csX41" fmla="*/ 0 w 9972969"/>
              <a:gd name="csY41" fmla="*/ 157124 h 94272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</a:cxnLst>
            <a:rect l="l" t="t" r="r" b="b"/>
            <a:pathLst>
              <a:path w="9972969" h="942726" fill="none" extrusionOk="0">
                <a:moveTo>
                  <a:pt x="0" y="157124"/>
                </a:moveTo>
                <a:cubicBezTo>
                  <a:pt x="14761" y="72877"/>
                  <a:pt x="47838" y="8235"/>
                  <a:pt x="157124" y="0"/>
                </a:cubicBezTo>
                <a:cubicBezTo>
                  <a:pt x="289083" y="-5901"/>
                  <a:pt x="402216" y="3869"/>
                  <a:pt x="628697" y="0"/>
                </a:cubicBezTo>
                <a:cubicBezTo>
                  <a:pt x="855178" y="-3869"/>
                  <a:pt x="809210" y="1727"/>
                  <a:pt x="907095" y="0"/>
                </a:cubicBezTo>
                <a:cubicBezTo>
                  <a:pt x="1004980" y="-1727"/>
                  <a:pt x="1352070" y="68295"/>
                  <a:pt x="1668430" y="0"/>
                </a:cubicBezTo>
                <a:cubicBezTo>
                  <a:pt x="1984791" y="-68295"/>
                  <a:pt x="2122760" y="8924"/>
                  <a:pt x="2236590" y="0"/>
                </a:cubicBezTo>
                <a:cubicBezTo>
                  <a:pt x="2350420" y="-8924"/>
                  <a:pt x="2694442" y="17204"/>
                  <a:pt x="2997924" y="0"/>
                </a:cubicBezTo>
                <a:cubicBezTo>
                  <a:pt x="3301406" y="-17204"/>
                  <a:pt x="3280937" y="40553"/>
                  <a:pt x="3469497" y="0"/>
                </a:cubicBezTo>
                <a:cubicBezTo>
                  <a:pt x="3658057" y="-40553"/>
                  <a:pt x="3666956" y="15700"/>
                  <a:pt x="3844483" y="0"/>
                </a:cubicBezTo>
                <a:cubicBezTo>
                  <a:pt x="4022010" y="-15700"/>
                  <a:pt x="4224873" y="8789"/>
                  <a:pt x="4412643" y="0"/>
                </a:cubicBezTo>
                <a:cubicBezTo>
                  <a:pt x="4600413" y="-8789"/>
                  <a:pt x="4786281" y="35600"/>
                  <a:pt x="5077390" y="0"/>
                </a:cubicBezTo>
                <a:cubicBezTo>
                  <a:pt x="5368499" y="-35600"/>
                  <a:pt x="5493952" y="32080"/>
                  <a:pt x="5838725" y="0"/>
                </a:cubicBezTo>
                <a:cubicBezTo>
                  <a:pt x="6183498" y="-32080"/>
                  <a:pt x="6361896" y="32305"/>
                  <a:pt x="6503472" y="0"/>
                </a:cubicBezTo>
                <a:cubicBezTo>
                  <a:pt x="6645048" y="-32305"/>
                  <a:pt x="6887257" y="47432"/>
                  <a:pt x="7264806" y="0"/>
                </a:cubicBezTo>
                <a:cubicBezTo>
                  <a:pt x="7642355" y="-47432"/>
                  <a:pt x="7673992" y="41103"/>
                  <a:pt x="7929554" y="0"/>
                </a:cubicBezTo>
                <a:cubicBezTo>
                  <a:pt x="8185116" y="-41103"/>
                  <a:pt x="8124949" y="25010"/>
                  <a:pt x="8304539" y="0"/>
                </a:cubicBezTo>
                <a:cubicBezTo>
                  <a:pt x="8484129" y="-25010"/>
                  <a:pt x="8800635" y="27508"/>
                  <a:pt x="8969287" y="0"/>
                </a:cubicBezTo>
                <a:cubicBezTo>
                  <a:pt x="9137939" y="-27508"/>
                  <a:pt x="9408706" y="56407"/>
                  <a:pt x="9815845" y="0"/>
                </a:cubicBezTo>
                <a:cubicBezTo>
                  <a:pt x="9882756" y="4773"/>
                  <a:pt x="9979129" y="87243"/>
                  <a:pt x="9972969" y="157124"/>
                </a:cubicBezTo>
                <a:cubicBezTo>
                  <a:pt x="10003194" y="247612"/>
                  <a:pt x="9968539" y="344392"/>
                  <a:pt x="9972969" y="465078"/>
                </a:cubicBezTo>
                <a:cubicBezTo>
                  <a:pt x="9977399" y="585764"/>
                  <a:pt x="9957035" y="690047"/>
                  <a:pt x="9972969" y="785602"/>
                </a:cubicBezTo>
                <a:cubicBezTo>
                  <a:pt x="9984472" y="864457"/>
                  <a:pt x="9906640" y="939328"/>
                  <a:pt x="9815845" y="942726"/>
                </a:cubicBezTo>
                <a:cubicBezTo>
                  <a:pt x="9457595" y="1011161"/>
                  <a:pt x="9341973" y="936268"/>
                  <a:pt x="9054511" y="942726"/>
                </a:cubicBezTo>
                <a:cubicBezTo>
                  <a:pt x="8767049" y="949184"/>
                  <a:pt x="8577045" y="877246"/>
                  <a:pt x="8293176" y="942726"/>
                </a:cubicBezTo>
                <a:cubicBezTo>
                  <a:pt x="8009307" y="1008206"/>
                  <a:pt x="8019052" y="920510"/>
                  <a:pt x="7918190" y="942726"/>
                </a:cubicBezTo>
                <a:cubicBezTo>
                  <a:pt x="7817328" y="964942"/>
                  <a:pt x="7427587" y="911805"/>
                  <a:pt x="7156856" y="942726"/>
                </a:cubicBezTo>
                <a:cubicBezTo>
                  <a:pt x="6886125" y="973647"/>
                  <a:pt x="6858203" y="900432"/>
                  <a:pt x="6781870" y="942726"/>
                </a:cubicBezTo>
                <a:cubicBezTo>
                  <a:pt x="6705537" y="985020"/>
                  <a:pt x="6344622" y="933493"/>
                  <a:pt x="6117123" y="942726"/>
                </a:cubicBezTo>
                <a:cubicBezTo>
                  <a:pt x="5889624" y="951959"/>
                  <a:pt x="5517595" y="860666"/>
                  <a:pt x="5355789" y="942726"/>
                </a:cubicBezTo>
                <a:cubicBezTo>
                  <a:pt x="5193983" y="1024786"/>
                  <a:pt x="5203448" y="924016"/>
                  <a:pt x="5077390" y="942726"/>
                </a:cubicBezTo>
                <a:cubicBezTo>
                  <a:pt x="4951332" y="961436"/>
                  <a:pt x="4677276" y="876899"/>
                  <a:pt x="4316056" y="942726"/>
                </a:cubicBezTo>
                <a:cubicBezTo>
                  <a:pt x="3954836" y="1008553"/>
                  <a:pt x="3771280" y="914738"/>
                  <a:pt x="3554721" y="942726"/>
                </a:cubicBezTo>
                <a:cubicBezTo>
                  <a:pt x="3338162" y="970714"/>
                  <a:pt x="3350918" y="942496"/>
                  <a:pt x="3276323" y="942726"/>
                </a:cubicBezTo>
                <a:cubicBezTo>
                  <a:pt x="3201728" y="942956"/>
                  <a:pt x="2839059" y="935940"/>
                  <a:pt x="2708163" y="942726"/>
                </a:cubicBezTo>
                <a:cubicBezTo>
                  <a:pt x="2577267" y="949512"/>
                  <a:pt x="2382555" y="896374"/>
                  <a:pt x="2236590" y="942726"/>
                </a:cubicBezTo>
                <a:cubicBezTo>
                  <a:pt x="2090625" y="989078"/>
                  <a:pt x="1941126" y="912300"/>
                  <a:pt x="1765017" y="942726"/>
                </a:cubicBezTo>
                <a:cubicBezTo>
                  <a:pt x="1588908" y="973152"/>
                  <a:pt x="1471459" y="913440"/>
                  <a:pt x="1293444" y="942726"/>
                </a:cubicBezTo>
                <a:cubicBezTo>
                  <a:pt x="1115429" y="972012"/>
                  <a:pt x="1101322" y="911301"/>
                  <a:pt x="1015046" y="942726"/>
                </a:cubicBezTo>
                <a:cubicBezTo>
                  <a:pt x="928770" y="974151"/>
                  <a:pt x="482213" y="850972"/>
                  <a:pt x="157124" y="942726"/>
                </a:cubicBezTo>
                <a:cubicBezTo>
                  <a:pt x="66593" y="961631"/>
                  <a:pt x="-2167" y="868304"/>
                  <a:pt x="0" y="785602"/>
                </a:cubicBezTo>
                <a:cubicBezTo>
                  <a:pt x="-26523" y="639844"/>
                  <a:pt x="653" y="614577"/>
                  <a:pt x="0" y="490217"/>
                </a:cubicBezTo>
                <a:cubicBezTo>
                  <a:pt x="-653" y="365858"/>
                  <a:pt x="16869" y="294267"/>
                  <a:pt x="0" y="157124"/>
                </a:cubicBezTo>
                <a:close/>
              </a:path>
              <a:path w="9972969" h="942726" stroke="0" extrusionOk="0">
                <a:moveTo>
                  <a:pt x="0" y="157124"/>
                </a:moveTo>
                <a:cubicBezTo>
                  <a:pt x="-1864" y="69197"/>
                  <a:pt x="52016" y="6880"/>
                  <a:pt x="157124" y="0"/>
                </a:cubicBezTo>
                <a:cubicBezTo>
                  <a:pt x="496707" y="-28220"/>
                  <a:pt x="654372" y="2416"/>
                  <a:pt x="918458" y="0"/>
                </a:cubicBezTo>
                <a:cubicBezTo>
                  <a:pt x="1182544" y="-2416"/>
                  <a:pt x="1189484" y="48242"/>
                  <a:pt x="1390031" y="0"/>
                </a:cubicBezTo>
                <a:cubicBezTo>
                  <a:pt x="1590578" y="-48242"/>
                  <a:pt x="1580141" y="7294"/>
                  <a:pt x="1765017" y="0"/>
                </a:cubicBezTo>
                <a:cubicBezTo>
                  <a:pt x="1949893" y="-7294"/>
                  <a:pt x="2154230" y="27226"/>
                  <a:pt x="2429764" y="0"/>
                </a:cubicBezTo>
                <a:cubicBezTo>
                  <a:pt x="2705298" y="-27226"/>
                  <a:pt x="2722022" y="15767"/>
                  <a:pt x="2901337" y="0"/>
                </a:cubicBezTo>
                <a:cubicBezTo>
                  <a:pt x="3080652" y="-15767"/>
                  <a:pt x="3289820" y="56053"/>
                  <a:pt x="3662672" y="0"/>
                </a:cubicBezTo>
                <a:cubicBezTo>
                  <a:pt x="4035525" y="-56053"/>
                  <a:pt x="3892054" y="6954"/>
                  <a:pt x="4037657" y="0"/>
                </a:cubicBezTo>
                <a:cubicBezTo>
                  <a:pt x="4183260" y="-6954"/>
                  <a:pt x="4577532" y="22370"/>
                  <a:pt x="4798992" y="0"/>
                </a:cubicBezTo>
                <a:cubicBezTo>
                  <a:pt x="5020453" y="-22370"/>
                  <a:pt x="4979109" y="11864"/>
                  <a:pt x="5077390" y="0"/>
                </a:cubicBezTo>
                <a:cubicBezTo>
                  <a:pt x="5175671" y="-11864"/>
                  <a:pt x="5511963" y="4200"/>
                  <a:pt x="5645550" y="0"/>
                </a:cubicBezTo>
                <a:cubicBezTo>
                  <a:pt x="5779137" y="-4200"/>
                  <a:pt x="5935741" y="16293"/>
                  <a:pt x="6213710" y="0"/>
                </a:cubicBezTo>
                <a:cubicBezTo>
                  <a:pt x="6491679" y="-16293"/>
                  <a:pt x="6481504" y="46907"/>
                  <a:pt x="6685283" y="0"/>
                </a:cubicBezTo>
                <a:cubicBezTo>
                  <a:pt x="6889062" y="-46907"/>
                  <a:pt x="7082937" y="68137"/>
                  <a:pt x="7446618" y="0"/>
                </a:cubicBezTo>
                <a:cubicBezTo>
                  <a:pt x="7810300" y="-68137"/>
                  <a:pt x="7849374" y="13053"/>
                  <a:pt x="8207952" y="0"/>
                </a:cubicBezTo>
                <a:cubicBezTo>
                  <a:pt x="8566530" y="-13053"/>
                  <a:pt x="8397925" y="13498"/>
                  <a:pt x="8582938" y="0"/>
                </a:cubicBezTo>
                <a:cubicBezTo>
                  <a:pt x="8767951" y="-13498"/>
                  <a:pt x="8987714" y="45286"/>
                  <a:pt x="9151098" y="0"/>
                </a:cubicBezTo>
                <a:cubicBezTo>
                  <a:pt x="9314482" y="-45286"/>
                  <a:pt x="9645236" y="66385"/>
                  <a:pt x="9815845" y="0"/>
                </a:cubicBezTo>
                <a:cubicBezTo>
                  <a:pt x="9901072" y="-4663"/>
                  <a:pt x="9983997" y="68107"/>
                  <a:pt x="9972969" y="157124"/>
                </a:cubicBezTo>
                <a:cubicBezTo>
                  <a:pt x="9984360" y="223591"/>
                  <a:pt x="9940985" y="314310"/>
                  <a:pt x="9972969" y="452509"/>
                </a:cubicBezTo>
                <a:cubicBezTo>
                  <a:pt x="10004953" y="590709"/>
                  <a:pt x="9957937" y="651919"/>
                  <a:pt x="9972969" y="785602"/>
                </a:cubicBezTo>
                <a:cubicBezTo>
                  <a:pt x="9980322" y="870823"/>
                  <a:pt x="9902929" y="945638"/>
                  <a:pt x="9815845" y="942726"/>
                </a:cubicBezTo>
                <a:cubicBezTo>
                  <a:pt x="9649780" y="962806"/>
                  <a:pt x="9523718" y="928408"/>
                  <a:pt x="9440859" y="942726"/>
                </a:cubicBezTo>
                <a:cubicBezTo>
                  <a:pt x="9358000" y="957044"/>
                  <a:pt x="9299446" y="912179"/>
                  <a:pt x="9162461" y="942726"/>
                </a:cubicBezTo>
                <a:cubicBezTo>
                  <a:pt x="9025476" y="973273"/>
                  <a:pt x="9007739" y="927905"/>
                  <a:pt x="8884063" y="942726"/>
                </a:cubicBezTo>
                <a:cubicBezTo>
                  <a:pt x="8760387" y="957547"/>
                  <a:pt x="8560290" y="889961"/>
                  <a:pt x="8315902" y="942726"/>
                </a:cubicBezTo>
                <a:cubicBezTo>
                  <a:pt x="8071514" y="995491"/>
                  <a:pt x="8079663" y="941001"/>
                  <a:pt x="7940917" y="942726"/>
                </a:cubicBezTo>
                <a:cubicBezTo>
                  <a:pt x="7802171" y="944451"/>
                  <a:pt x="7551631" y="922871"/>
                  <a:pt x="7276170" y="942726"/>
                </a:cubicBezTo>
                <a:cubicBezTo>
                  <a:pt x="7000709" y="962581"/>
                  <a:pt x="7038369" y="921038"/>
                  <a:pt x="6901184" y="942726"/>
                </a:cubicBezTo>
                <a:cubicBezTo>
                  <a:pt x="6763999" y="964414"/>
                  <a:pt x="6535445" y="878469"/>
                  <a:pt x="6236437" y="942726"/>
                </a:cubicBezTo>
                <a:cubicBezTo>
                  <a:pt x="5937429" y="1006983"/>
                  <a:pt x="6094168" y="937339"/>
                  <a:pt x="5958038" y="942726"/>
                </a:cubicBezTo>
                <a:cubicBezTo>
                  <a:pt x="5821908" y="948113"/>
                  <a:pt x="5623555" y="863922"/>
                  <a:pt x="5293291" y="942726"/>
                </a:cubicBezTo>
                <a:cubicBezTo>
                  <a:pt x="4963027" y="1021530"/>
                  <a:pt x="5050246" y="913945"/>
                  <a:pt x="4918305" y="942726"/>
                </a:cubicBezTo>
                <a:cubicBezTo>
                  <a:pt x="4786364" y="971507"/>
                  <a:pt x="4730883" y="924405"/>
                  <a:pt x="4639907" y="942726"/>
                </a:cubicBezTo>
                <a:cubicBezTo>
                  <a:pt x="4548931" y="961047"/>
                  <a:pt x="4351503" y="932174"/>
                  <a:pt x="4264921" y="942726"/>
                </a:cubicBezTo>
                <a:cubicBezTo>
                  <a:pt x="4178339" y="953278"/>
                  <a:pt x="3868922" y="871363"/>
                  <a:pt x="3600174" y="942726"/>
                </a:cubicBezTo>
                <a:cubicBezTo>
                  <a:pt x="3331426" y="1014089"/>
                  <a:pt x="3356950" y="931104"/>
                  <a:pt x="3225188" y="942726"/>
                </a:cubicBezTo>
                <a:cubicBezTo>
                  <a:pt x="3093426" y="954348"/>
                  <a:pt x="3005557" y="922658"/>
                  <a:pt x="2946790" y="942726"/>
                </a:cubicBezTo>
                <a:cubicBezTo>
                  <a:pt x="2888023" y="962794"/>
                  <a:pt x="2687762" y="937605"/>
                  <a:pt x="2571804" y="942726"/>
                </a:cubicBezTo>
                <a:cubicBezTo>
                  <a:pt x="2455846" y="947847"/>
                  <a:pt x="2195938" y="924403"/>
                  <a:pt x="2100231" y="942726"/>
                </a:cubicBezTo>
                <a:cubicBezTo>
                  <a:pt x="2004524" y="961049"/>
                  <a:pt x="1802873" y="884420"/>
                  <a:pt x="1532071" y="942726"/>
                </a:cubicBezTo>
                <a:cubicBezTo>
                  <a:pt x="1261269" y="1001032"/>
                  <a:pt x="1310928" y="929565"/>
                  <a:pt x="1157086" y="942726"/>
                </a:cubicBezTo>
                <a:cubicBezTo>
                  <a:pt x="1003245" y="955887"/>
                  <a:pt x="456840" y="913661"/>
                  <a:pt x="157124" y="942726"/>
                </a:cubicBezTo>
                <a:cubicBezTo>
                  <a:pt x="67016" y="936777"/>
                  <a:pt x="-9082" y="876600"/>
                  <a:pt x="0" y="785602"/>
                </a:cubicBezTo>
                <a:cubicBezTo>
                  <a:pt x="-24338" y="689268"/>
                  <a:pt x="32683" y="588324"/>
                  <a:pt x="0" y="490217"/>
                </a:cubicBezTo>
                <a:cubicBezTo>
                  <a:pt x="-32683" y="392111"/>
                  <a:pt x="35695" y="309920"/>
                  <a:pt x="0" y="157124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pencil case and ruler&#10;&#10;AI-generated content may be incorrect.">
            <a:extLst>
              <a:ext uri="{FF2B5EF4-FFF2-40B4-BE49-F238E27FC236}">
                <a16:creationId xmlns:a16="http://schemas.microsoft.com/office/drawing/2014/main" id="{9DE9A341-A531-18B2-98D6-22BFF4D0C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784" t="7446" r="-915" b="7629"/>
          <a:stretch>
            <a:fillRect/>
          </a:stretch>
        </p:blipFill>
        <p:spPr>
          <a:xfrm>
            <a:off x="2520519" y="1192913"/>
            <a:ext cx="8055429" cy="34940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E17DD5-2F54-3B51-E033-B831C8EF175A}"/>
              </a:ext>
            </a:extLst>
          </p:cNvPr>
          <p:cNvSpPr txBox="1"/>
          <p:nvPr/>
        </p:nvSpPr>
        <p:spPr>
          <a:xfrm>
            <a:off x="1277213" y="422656"/>
            <a:ext cx="1076238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 vật nào dưới đây cho được vào trong hộp bút?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33C9EFC-BAA8-14A1-B1FE-485D23A26F2F}"/>
              </a:ext>
            </a:extLst>
          </p:cNvPr>
          <p:cNvSpPr/>
          <p:nvPr/>
        </p:nvSpPr>
        <p:spPr>
          <a:xfrm>
            <a:off x="857076" y="206397"/>
            <a:ext cx="1009753" cy="9427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noProof="0" dirty="0">
                <a:solidFill>
                  <a:prstClr val="white"/>
                </a:solidFill>
                <a:latin typeface="#9Slide03 IcielNovecento sans E" panose="00000900000000000000" pitchFamily="2" charset="0"/>
              </a:rPr>
              <a:t>5</a:t>
            </a:r>
            <a:endParaRPr kumimoji="0" lang="en-SG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IcielNovecento sans E" panose="00000900000000000000" pitchFamily="2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C6AA78-1123-1AD9-FC8E-8B83EAF7E481}"/>
              </a:ext>
            </a:extLst>
          </p:cNvPr>
          <p:cNvSpPr txBox="1"/>
          <p:nvPr/>
        </p:nvSpPr>
        <p:spPr>
          <a:xfrm>
            <a:off x="295382" y="4686915"/>
            <a:ext cx="11601236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vi-VN" sz="3400" b="0" i="0" u="none" strike="noStrike" kern="1200" cap="none" spc="0" normalizeH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	</a:t>
            </a:r>
            <a:r>
              <a:rPr kumimoji="0" lang="vi-VN" sz="3000" b="0" i="0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Hộp bút dài 15 cm nên những đồ vật có kích thước ngắn hơn 15 cm là bút </a:t>
            </a:r>
            <a:r>
              <a:rPr lang="vi-VN" sz="300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</a:rPr>
              <a:t>chì và cục tẩy </a:t>
            </a:r>
            <a:r>
              <a:rPr kumimoji="0" lang="vi-VN" sz="3000" b="0" i="0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sẽ đựng được trong hộp bút. </a:t>
            </a:r>
          </a:p>
        </p:txBody>
      </p:sp>
    </p:spTree>
    <p:extLst>
      <p:ext uri="{BB962C8B-B14F-4D97-AF65-F5344CB8AC3E}">
        <p14:creationId xmlns:p14="http://schemas.microsoft.com/office/powerpoint/2010/main" val="251019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11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41B90-144A-8682-F0F7-05E8E1A1E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a classroom&#10;&#10;AI-generated content may be incorrect.">
            <a:extLst>
              <a:ext uri="{FF2B5EF4-FFF2-40B4-BE49-F238E27FC236}">
                <a16:creationId xmlns:a16="http://schemas.microsoft.com/office/drawing/2014/main" id="{25140F66-3D53-CC88-2823-FB8407634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96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oname (4)">
            <a:hlinkClick r:id="" action="ppaction://media"/>
            <a:extLst>
              <a:ext uri="{FF2B5EF4-FFF2-40B4-BE49-F238E27FC236}">
                <a16:creationId xmlns:a16="http://schemas.microsoft.com/office/drawing/2014/main" id="{F3B04BF6-81FE-14D0-5E09-9F80590CED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157" y="125526"/>
            <a:ext cx="11745686" cy="660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33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7F5F48-B8A0-D03F-10D0-1D666FF56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0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D5C1A0E-6F09-945D-37D1-9D0FED2C0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152" y="130877"/>
            <a:ext cx="12090942" cy="287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41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0BAFF4-CAD9-5601-BA86-81B11F2903DA}"/>
              </a:ext>
            </a:extLst>
          </p:cNvPr>
          <p:cNvSpPr/>
          <p:nvPr/>
        </p:nvSpPr>
        <p:spPr>
          <a:xfrm>
            <a:off x="400595" y="410029"/>
            <a:ext cx="11190514" cy="6037942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7D7895-1104-2D96-1698-27C0C9019DFA}"/>
              </a:ext>
            </a:extLst>
          </p:cNvPr>
          <p:cNvSpPr/>
          <p:nvPr/>
        </p:nvSpPr>
        <p:spPr>
          <a:xfrm>
            <a:off x="2142552" y="119903"/>
            <a:ext cx="6200259" cy="795660"/>
          </a:xfrm>
          <a:custGeom>
            <a:avLst/>
            <a:gdLst>
              <a:gd name="csX0" fmla="*/ 0 w 6200259"/>
              <a:gd name="csY0" fmla="*/ 132613 h 795660"/>
              <a:gd name="csX1" fmla="*/ 132613 w 6200259"/>
              <a:gd name="csY1" fmla="*/ 0 h 795660"/>
              <a:gd name="csX2" fmla="*/ 666766 w 6200259"/>
              <a:gd name="csY2" fmla="*/ 0 h 795660"/>
              <a:gd name="csX3" fmla="*/ 1082218 w 6200259"/>
              <a:gd name="csY3" fmla="*/ 0 h 795660"/>
              <a:gd name="csX4" fmla="*/ 1735072 w 6200259"/>
              <a:gd name="csY4" fmla="*/ 0 h 795660"/>
              <a:gd name="csX5" fmla="*/ 2209875 w 6200259"/>
              <a:gd name="csY5" fmla="*/ 0 h 795660"/>
              <a:gd name="csX6" fmla="*/ 2625327 w 6200259"/>
              <a:gd name="csY6" fmla="*/ 0 h 795660"/>
              <a:gd name="csX7" fmla="*/ 3100130 w 6200259"/>
              <a:gd name="csY7" fmla="*/ 0 h 795660"/>
              <a:gd name="csX8" fmla="*/ 3752983 w 6200259"/>
              <a:gd name="csY8" fmla="*/ 0 h 795660"/>
              <a:gd name="csX9" fmla="*/ 4227786 w 6200259"/>
              <a:gd name="csY9" fmla="*/ 0 h 795660"/>
              <a:gd name="csX10" fmla="*/ 4643238 w 6200259"/>
              <a:gd name="csY10" fmla="*/ 0 h 795660"/>
              <a:gd name="csX11" fmla="*/ 5118041 w 6200259"/>
              <a:gd name="csY11" fmla="*/ 0 h 795660"/>
              <a:gd name="csX12" fmla="*/ 6067646 w 6200259"/>
              <a:gd name="csY12" fmla="*/ 0 h 795660"/>
              <a:gd name="csX13" fmla="*/ 6200259 w 6200259"/>
              <a:gd name="csY13" fmla="*/ 132613 h 795660"/>
              <a:gd name="csX14" fmla="*/ 6200259 w 6200259"/>
              <a:gd name="csY14" fmla="*/ 663047 h 795660"/>
              <a:gd name="csX15" fmla="*/ 6067646 w 6200259"/>
              <a:gd name="csY15" fmla="*/ 795660 h 795660"/>
              <a:gd name="csX16" fmla="*/ 5652194 w 6200259"/>
              <a:gd name="csY16" fmla="*/ 795660 h 795660"/>
              <a:gd name="csX17" fmla="*/ 5118041 w 6200259"/>
              <a:gd name="csY17" fmla="*/ 795660 h 795660"/>
              <a:gd name="csX18" fmla="*/ 4465187 w 6200259"/>
              <a:gd name="csY18" fmla="*/ 795660 h 795660"/>
              <a:gd name="csX19" fmla="*/ 3990384 w 6200259"/>
              <a:gd name="csY19" fmla="*/ 795660 h 795660"/>
              <a:gd name="csX20" fmla="*/ 3396881 w 6200259"/>
              <a:gd name="csY20" fmla="*/ 795660 h 795660"/>
              <a:gd name="csX21" fmla="*/ 2981429 w 6200259"/>
              <a:gd name="csY21" fmla="*/ 795660 h 795660"/>
              <a:gd name="csX22" fmla="*/ 2269225 w 6200259"/>
              <a:gd name="csY22" fmla="*/ 795660 h 795660"/>
              <a:gd name="csX23" fmla="*/ 1675722 w 6200259"/>
              <a:gd name="csY23" fmla="*/ 795660 h 795660"/>
              <a:gd name="csX24" fmla="*/ 963518 w 6200259"/>
              <a:gd name="csY24" fmla="*/ 795660 h 795660"/>
              <a:gd name="csX25" fmla="*/ 132613 w 6200259"/>
              <a:gd name="csY25" fmla="*/ 795660 h 795660"/>
              <a:gd name="csX26" fmla="*/ 0 w 6200259"/>
              <a:gd name="csY26" fmla="*/ 663047 h 795660"/>
              <a:gd name="csX27" fmla="*/ 0 w 6200259"/>
              <a:gd name="csY27" fmla="*/ 132613 h 7956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6200259" h="795660" fill="none" extrusionOk="0">
                <a:moveTo>
                  <a:pt x="0" y="132613"/>
                </a:moveTo>
                <a:cubicBezTo>
                  <a:pt x="-949" y="39690"/>
                  <a:pt x="74542" y="9557"/>
                  <a:pt x="132613" y="0"/>
                </a:cubicBezTo>
                <a:cubicBezTo>
                  <a:pt x="255549" y="-15622"/>
                  <a:pt x="476380" y="38706"/>
                  <a:pt x="666766" y="0"/>
                </a:cubicBezTo>
                <a:cubicBezTo>
                  <a:pt x="857152" y="-38706"/>
                  <a:pt x="948327" y="7680"/>
                  <a:pt x="1082218" y="0"/>
                </a:cubicBezTo>
                <a:cubicBezTo>
                  <a:pt x="1216109" y="-7680"/>
                  <a:pt x="1542694" y="74431"/>
                  <a:pt x="1735072" y="0"/>
                </a:cubicBezTo>
                <a:cubicBezTo>
                  <a:pt x="1927450" y="-74431"/>
                  <a:pt x="2054506" y="46322"/>
                  <a:pt x="2209875" y="0"/>
                </a:cubicBezTo>
                <a:cubicBezTo>
                  <a:pt x="2365244" y="-46322"/>
                  <a:pt x="2422242" y="4019"/>
                  <a:pt x="2625327" y="0"/>
                </a:cubicBezTo>
                <a:cubicBezTo>
                  <a:pt x="2828412" y="-4019"/>
                  <a:pt x="2924922" y="36748"/>
                  <a:pt x="3100130" y="0"/>
                </a:cubicBezTo>
                <a:cubicBezTo>
                  <a:pt x="3275338" y="-36748"/>
                  <a:pt x="3467132" y="70460"/>
                  <a:pt x="3752983" y="0"/>
                </a:cubicBezTo>
                <a:cubicBezTo>
                  <a:pt x="4038834" y="-70460"/>
                  <a:pt x="4070136" y="17984"/>
                  <a:pt x="4227786" y="0"/>
                </a:cubicBezTo>
                <a:cubicBezTo>
                  <a:pt x="4385436" y="-17984"/>
                  <a:pt x="4443040" y="21138"/>
                  <a:pt x="4643238" y="0"/>
                </a:cubicBezTo>
                <a:cubicBezTo>
                  <a:pt x="4843436" y="-21138"/>
                  <a:pt x="4970827" y="7290"/>
                  <a:pt x="5118041" y="0"/>
                </a:cubicBezTo>
                <a:cubicBezTo>
                  <a:pt x="5265255" y="-7290"/>
                  <a:pt x="5661900" y="22756"/>
                  <a:pt x="6067646" y="0"/>
                </a:cubicBezTo>
                <a:cubicBezTo>
                  <a:pt x="6122964" y="2149"/>
                  <a:pt x="6204978" y="64330"/>
                  <a:pt x="6200259" y="132613"/>
                </a:cubicBezTo>
                <a:cubicBezTo>
                  <a:pt x="6229564" y="265533"/>
                  <a:pt x="6171375" y="549205"/>
                  <a:pt x="6200259" y="663047"/>
                </a:cubicBezTo>
                <a:cubicBezTo>
                  <a:pt x="6192318" y="722103"/>
                  <a:pt x="6128663" y="801340"/>
                  <a:pt x="6067646" y="795660"/>
                </a:cubicBezTo>
                <a:cubicBezTo>
                  <a:pt x="5926503" y="828975"/>
                  <a:pt x="5768348" y="749299"/>
                  <a:pt x="5652194" y="795660"/>
                </a:cubicBezTo>
                <a:cubicBezTo>
                  <a:pt x="5536040" y="842021"/>
                  <a:pt x="5244428" y="790561"/>
                  <a:pt x="5118041" y="795660"/>
                </a:cubicBezTo>
                <a:cubicBezTo>
                  <a:pt x="4991654" y="800759"/>
                  <a:pt x="4777536" y="721569"/>
                  <a:pt x="4465187" y="795660"/>
                </a:cubicBezTo>
                <a:cubicBezTo>
                  <a:pt x="4152838" y="869751"/>
                  <a:pt x="4108697" y="768743"/>
                  <a:pt x="3990384" y="795660"/>
                </a:cubicBezTo>
                <a:cubicBezTo>
                  <a:pt x="3872071" y="822577"/>
                  <a:pt x="3566562" y="743990"/>
                  <a:pt x="3396881" y="795660"/>
                </a:cubicBezTo>
                <a:cubicBezTo>
                  <a:pt x="3227200" y="847330"/>
                  <a:pt x="3099950" y="761174"/>
                  <a:pt x="2981429" y="795660"/>
                </a:cubicBezTo>
                <a:cubicBezTo>
                  <a:pt x="2862908" y="830146"/>
                  <a:pt x="2424264" y="722296"/>
                  <a:pt x="2269225" y="795660"/>
                </a:cubicBezTo>
                <a:cubicBezTo>
                  <a:pt x="2114186" y="869024"/>
                  <a:pt x="1887295" y="757317"/>
                  <a:pt x="1675722" y="795660"/>
                </a:cubicBezTo>
                <a:cubicBezTo>
                  <a:pt x="1464149" y="834003"/>
                  <a:pt x="1231164" y="736142"/>
                  <a:pt x="963518" y="795660"/>
                </a:cubicBezTo>
                <a:cubicBezTo>
                  <a:pt x="695872" y="855178"/>
                  <a:pt x="382491" y="775765"/>
                  <a:pt x="132613" y="795660"/>
                </a:cubicBezTo>
                <a:cubicBezTo>
                  <a:pt x="54625" y="790573"/>
                  <a:pt x="16879" y="749878"/>
                  <a:pt x="0" y="663047"/>
                </a:cubicBezTo>
                <a:cubicBezTo>
                  <a:pt x="-19117" y="471592"/>
                  <a:pt x="33998" y="269583"/>
                  <a:pt x="0" y="132613"/>
                </a:cubicBezTo>
                <a:close/>
              </a:path>
              <a:path w="6200259" h="795660" stroke="0" extrusionOk="0">
                <a:moveTo>
                  <a:pt x="0" y="132613"/>
                </a:moveTo>
                <a:cubicBezTo>
                  <a:pt x="-11545" y="52252"/>
                  <a:pt x="42361" y="6385"/>
                  <a:pt x="132613" y="0"/>
                </a:cubicBezTo>
                <a:cubicBezTo>
                  <a:pt x="430249" y="-37626"/>
                  <a:pt x="534182" y="19437"/>
                  <a:pt x="844817" y="0"/>
                </a:cubicBezTo>
                <a:cubicBezTo>
                  <a:pt x="1155452" y="-19437"/>
                  <a:pt x="1241738" y="62452"/>
                  <a:pt x="1378970" y="0"/>
                </a:cubicBezTo>
                <a:cubicBezTo>
                  <a:pt x="1516202" y="-62452"/>
                  <a:pt x="1623042" y="36751"/>
                  <a:pt x="1853773" y="0"/>
                </a:cubicBezTo>
                <a:cubicBezTo>
                  <a:pt x="2084504" y="-36751"/>
                  <a:pt x="2257479" y="62454"/>
                  <a:pt x="2506626" y="0"/>
                </a:cubicBezTo>
                <a:cubicBezTo>
                  <a:pt x="2755773" y="-62454"/>
                  <a:pt x="2778277" y="32975"/>
                  <a:pt x="3040779" y="0"/>
                </a:cubicBezTo>
                <a:cubicBezTo>
                  <a:pt x="3303281" y="-32975"/>
                  <a:pt x="3462241" y="84786"/>
                  <a:pt x="3752983" y="0"/>
                </a:cubicBezTo>
                <a:cubicBezTo>
                  <a:pt x="4043725" y="-84786"/>
                  <a:pt x="4091280" y="44129"/>
                  <a:pt x="4227786" y="0"/>
                </a:cubicBezTo>
                <a:cubicBezTo>
                  <a:pt x="4364292" y="-44129"/>
                  <a:pt x="4661644" y="71977"/>
                  <a:pt x="4939990" y="0"/>
                </a:cubicBezTo>
                <a:cubicBezTo>
                  <a:pt x="5218336" y="-71977"/>
                  <a:pt x="5236890" y="36013"/>
                  <a:pt x="5355442" y="0"/>
                </a:cubicBezTo>
                <a:cubicBezTo>
                  <a:pt x="5473994" y="-36013"/>
                  <a:pt x="5782024" y="81147"/>
                  <a:pt x="6067646" y="0"/>
                </a:cubicBezTo>
                <a:cubicBezTo>
                  <a:pt x="6143778" y="4304"/>
                  <a:pt x="6202020" y="77612"/>
                  <a:pt x="6200259" y="132613"/>
                </a:cubicBezTo>
                <a:cubicBezTo>
                  <a:pt x="6215722" y="277212"/>
                  <a:pt x="6180610" y="447121"/>
                  <a:pt x="6200259" y="663047"/>
                </a:cubicBezTo>
                <a:cubicBezTo>
                  <a:pt x="6204497" y="731026"/>
                  <a:pt x="6134394" y="793150"/>
                  <a:pt x="6067646" y="795660"/>
                </a:cubicBezTo>
                <a:cubicBezTo>
                  <a:pt x="5851890" y="843511"/>
                  <a:pt x="5674670" y="782345"/>
                  <a:pt x="5474143" y="795660"/>
                </a:cubicBezTo>
                <a:cubicBezTo>
                  <a:pt x="5273616" y="808975"/>
                  <a:pt x="5057107" y="749912"/>
                  <a:pt x="4761939" y="795660"/>
                </a:cubicBezTo>
                <a:cubicBezTo>
                  <a:pt x="4466771" y="841408"/>
                  <a:pt x="4388732" y="747607"/>
                  <a:pt x="4168435" y="795660"/>
                </a:cubicBezTo>
                <a:cubicBezTo>
                  <a:pt x="3948138" y="843713"/>
                  <a:pt x="3903675" y="770817"/>
                  <a:pt x="3752983" y="795660"/>
                </a:cubicBezTo>
                <a:cubicBezTo>
                  <a:pt x="3602291" y="820503"/>
                  <a:pt x="3460548" y="788361"/>
                  <a:pt x="3278180" y="795660"/>
                </a:cubicBezTo>
                <a:cubicBezTo>
                  <a:pt x="3095812" y="802959"/>
                  <a:pt x="2746365" y="780274"/>
                  <a:pt x="2565977" y="795660"/>
                </a:cubicBezTo>
                <a:cubicBezTo>
                  <a:pt x="2385589" y="811046"/>
                  <a:pt x="2253414" y="791807"/>
                  <a:pt x="1972473" y="795660"/>
                </a:cubicBezTo>
                <a:cubicBezTo>
                  <a:pt x="1691532" y="799513"/>
                  <a:pt x="1621620" y="775634"/>
                  <a:pt x="1497671" y="795660"/>
                </a:cubicBezTo>
                <a:cubicBezTo>
                  <a:pt x="1373722" y="815686"/>
                  <a:pt x="1089350" y="735511"/>
                  <a:pt x="904167" y="795660"/>
                </a:cubicBezTo>
                <a:cubicBezTo>
                  <a:pt x="718984" y="855809"/>
                  <a:pt x="288958" y="735152"/>
                  <a:pt x="132613" y="795660"/>
                </a:cubicBezTo>
                <a:cubicBezTo>
                  <a:pt x="64847" y="778824"/>
                  <a:pt x="12223" y="749504"/>
                  <a:pt x="0" y="663047"/>
                </a:cubicBezTo>
                <a:cubicBezTo>
                  <a:pt x="-13615" y="530791"/>
                  <a:pt x="59261" y="327349"/>
                  <a:pt x="0" y="132613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0181C2-5BA9-6C3D-3AB4-C69852719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177" y="-186069"/>
            <a:ext cx="1447800" cy="18464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C824E5-E376-2E3A-A63E-DDB482F103C3}"/>
              </a:ext>
            </a:extLst>
          </p:cNvPr>
          <p:cNvSpPr txBox="1"/>
          <p:nvPr/>
        </p:nvSpPr>
        <p:spPr>
          <a:xfrm>
            <a:off x="2471915" y="207677"/>
            <a:ext cx="80863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</a:rPr>
              <a:t>Đồ vật nào dài hơn?</a:t>
            </a:r>
            <a:endParaRPr lang="en-SG" sz="4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2334B2-1AB0-F8C7-49C0-667F5974F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06" y="1458456"/>
            <a:ext cx="10819537" cy="26131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6DF678-61D2-0724-C4D6-99691A0D5F5C}"/>
              </a:ext>
            </a:extLst>
          </p:cNvPr>
          <p:cNvSpPr txBox="1"/>
          <p:nvPr/>
        </p:nvSpPr>
        <p:spPr>
          <a:xfrm>
            <a:off x="778098" y="1003337"/>
            <a:ext cx="80863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</a:rPr>
              <a:t>a)</a:t>
            </a:r>
            <a:endParaRPr lang="en-SG" sz="4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FC0150-C85C-6261-B3AD-2D32257855B1}"/>
              </a:ext>
            </a:extLst>
          </p:cNvPr>
          <p:cNvSpPr txBox="1"/>
          <p:nvPr/>
        </p:nvSpPr>
        <p:spPr>
          <a:xfrm>
            <a:off x="7061332" y="1205688"/>
            <a:ext cx="30832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  <a:r>
              <a:rPr lang="vi-VN" sz="40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</a:rPr>
              <a:t>)</a:t>
            </a:r>
            <a:endParaRPr lang="en-SG" sz="4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16" name="Picture 15" descr="A couple of kids sitting at desks&#10;&#10;AI-generated content may be incorrect.">
            <a:extLst>
              <a:ext uri="{FF2B5EF4-FFF2-40B4-BE49-F238E27FC236}">
                <a16:creationId xmlns:a16="http://schemas.microsoft.com/office/drawing/2014/main" id="{CA291E5E-A86D-0D92-2181-7A66A3DBD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313" y="3194036"/>
            <a:ext cx="5169579" cy="319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6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9CAFE-97C7-7FE2-58BA-85483C293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3E8B28-6381-52BC-BA87-72D5CF5367E8}"/>
              </a:ext>
            </a:extLst>
          </p:cNvPr>
          <p:cNvSpPr/>
          <p:nvPr/>
        </p:nvSpPr>
        <p:spPr>
          <a:xfrm>
            <a:off x="400595" y="410029"/>
            <a:ext cx="11190514" cy="6037942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7F181D-2ABC-842E-1023-4124ACA1BD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9" r="37267" b="-2152"/>
          <a:stretch>
            <a:fillRect/>
          </a:stretch>
        </p:blipFill>
        <p:spPr>
          <a:xfrm>
            <a:off x="600891" y="1105390"/>
            <a:ext cx="6468316" cy="26694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F85C4F-56B6-44AA-8A56-D73C7078C9C8}"/>
              </a:ext>
            </a:extLst>
          </p:cNvPr>
          <p:cNvSpPr txBox="1"/>
          <p:nvPr/>
        </p:nvSpPr>
        <p:spPr>
          <a:xfrm>
            <a:off x="719747" y="533074"/>
            <a:ext cx="80863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</a:t>
            </a:r>
            <a:endParaRPr kumimoji="0" lang="en-SG" sz="4000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couple of kids sitting at desks&#10;&#10;AI-generated content may be incorrect.">
            <a:extLst>
              <a:ext uri="{FF2B5EF4-FFF2-40B4-BE49-F238E27FC236}">
                <a16:creationId xmlns:a16="http://schemas.microsoft.com/office/drawing/2014/main" id="{05751D3B-688B-F050-E80E-C1A99C629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059" y="2860588"/>
            <a:ext cx="5372324" cy="35873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2569C7-29A3-D0E6-6DB5-143A141574EE}"/>
              </a:ext>
            </a:extLst>
          </p:cNvPr>
          <p:cNvSpPr txBox="1"/>
          <p:nvPr/>
        </p:nvSpPr>
        <p:spPr>
          <a:xfrm>
            <a:off x="7069207" y="1240960"/>
            <a:ext cx="41648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</a:rPr>
              <a:t>    </a:t>
            </a:r>
            <a:r>
              <a:rPr lang="vi-VN" sz="30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Cây bút chì màu cam dài hơn cây </a:t>
            </a:r>
            <a:r>
              <a:rPr lang="en-US" sz="30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0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sáp</a:t>
            </a:r>
            <a:r>
              <a:rPr lang="en-US" sz="30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màu</a:t>
            </a:r>
            <a:r>
              <a:rPr lang="vi-VN" sz="30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xanh.  </a:t>
            </a:r>
            <a:endParaRPr kumimoji="0" lang="en-SG" sz="3000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41086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659CD-5E41-B669-6671-B0CE332BC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264AF40-6806-8848-EAE7-D486735D4AF3}"/>
              </a:ext>
            </a:extLst>
          </p:cNvPr>
          <p:cNvSpPr/>
          <p:nvPr/>
        </p:nvSpPr>
        <p:spPr>
          <a:xfrm>
            <a:off x="290367" y="328604"/>
            <a:ext cx="11190514" cy="6037942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7BDAAB-55CA-CF8F-409F-143AD0E14A9F}"/>
              </a:ext>
            </a:extLst>
          </p:cNvPr>
          <p:cNvSpPr/>
          <p:nvPr/>
        </p:nvSpPr>
        <p:spPr>
          <a:xfrm>
            <a:off x="2142552" y="247179"/>
            <a:ext cx="6200259" cy="795660"/>
          </a:xfrm>
          <a:custGeom>
            <a:avLst/>
            <a:gdLst>
              <a:gd name="csX0" fmla="*/ 0 w 6200259"/>
              <a:gd name="csY0" fmla="*/ 132613 h 795660"/>
              <a:gd name="csX1" fmla="*/ 132613 w 6200259"/>
              <a:gd name="csY1" fmla="*/ 0 h 795660"/>
              <a:gd name="csX2" fmla="*/ 666766 w 6200259"/>
              <a:gd name="csY2" fmla="*/ 0 h 795660"/>
              <a:gd name="csX3" fmla="*/ 1082218 w 6200259"/>
              <a:gd name="csY3" fmla="*/ 0 h 795660"/>
              <a:gd name="csX4" fmla="*/ 1735072 w 6200259"/>
              <a:gd name="csY4" fmla="*/ 0 h 795660"/>
              <a:gd name="csX5" fmla="*/ 2209875 w 6200259"/>
              <a:gd name="csY5" fmla="*/ 0 h 795660"/>
              <a:gd name="csX6" fmla="*/ 2625327 w 6200259"/>
              <a:gd name="csY6" fmla="*/ 0 h 795660"/>
              <a:gd name="csX7" fmla="*/ 3100130 w 6200259"/>
              <a:gd name="csY7" fmla="*/ 0 h 795660"/>
              <a:gd name="csX8" fmla="*/ 3752983 w 6200259"/>
              <a:gd name="csY8" fmla="*/ 0 h 795660"/>
              <a:gd name="csX9" fmla="*/ 4227786 w 6200259"/>
              <a:gd name="csY9" fmla="*/ 0 h 795660"/>
              <a:gd name="csX10" fmla="*/ 4643238 w 6200259"/>
              <a:gd name="csY10" fmla="*/ 0 h 795660"/>
              <a:gd name="csX11" fmla="*/ 5118041 w 6200259"/>
              <a:gd name="csY11" fmla="*/ 0 h 795660"/>
              <a:gd name="csX12" fmla="*/ 6067646 w 6200259"/>
              <a:gd name="csY12" fmla="*/ 0 h 795660"/>
              <a:gd name="csX13" fmla="*/ 6200259 w 6200259"/>
              <a:gd name="csY13" fmla="*/ 132613 h 795660"/>
              <a:gd name="csX14" fmla="*/ 6200259 w 6200259"/>
              <a:gd name="csY14" fmla="*/ 663047 h 795660"/>
              <a:gd name="csX15" fmla="*/ 6067646 w 6200259"/>
              <a:gd name="csY15" fmla="*/ 795660 h 795660"/>
              <a:gd name="csX16" fmla="*/ 5652194 w 6200259"/>
              <a:gd name="csY16" fmla="*/ 795660 h 795660"/>
              <a:gd name="csX17" fmla="*/ 5118041 w 6200259"/>
              <a:gd name="csY17" fmla="*/ 795660 h 795660"/>
              <a:gd name="csX18" fmla="*/ 4465187 w 6200259"/>
              <a:gd name="csY18" fmla="*/ 795660 h 795660"/>
              <a:gd name="csX19" fmla="*/ 3990384 w 6200259"/>
              <a:gd name="csY19" fmla="*/ 795660 h 795660"/>
              <a:gd name="csX20" fmla="*/ 3396881 w 6200259"/>
              <a:gd name="csY20" fmla="*/ 795660 h 795660"/>
              <a:gd name="csX21" fmla="*/ 2981429 w 6200259"/>
              <a:gd name="csY21" fmla="*/ 795660 h 795660"/>
              <a:gd name="csX22" fmla="*/ 2269225 w 6200259"/>
              <a:gd name="csY22" fmla="*/ 795660 h 795660"/>
              <a:gd name="csX23" fmla="*/ 1675722 w 6200259"/>
              <a:gd name="csY23" fmla="*/ 795660 h 795660"/>
              <a:gd name="csX24" fmla="*/ 963518 w 6200259"/>
              <a:gd name="csY24" fmla="*/ 795660 h 795660"/>
              <a:gd name="csX25" fmla="*/ 132613 w 6200259"/>
              <a:gd name="csY25" fmla="*/ 795660 h 795660"/>
              <a:gd name="csX26" fmla="*/ 0 w 6200259"/>
              <a:gd name="csY26" fmla="*/ 663047 h 795660"/>
              <a:gd name="csX27" fmla="*/ 0 w 6200259"/>
              <a:gd name="csY27" fmla="*/ 132613 h 7956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6200259" h="795660" fill="none" extrusionOk="0">
                <a:moveTo>
                  <a:pt x="0" y="132613"/>
                </a:moveTo>
                <a:cubicBezTo>
                  <a:pt x="-949" y="39690"/>
                  <a:pt x="74542" y="9557"/>
                  <a:pt x="132613" y="0"/>
                </a:cubicBezTo>
                <a:cubicBezTo>
                  <a:pt x="255549" y="-15622"/>
                  <a:pt x="476380" y="38706"/>
                  <a:pt x="666766" y="0"/>
                </a:cubicBezTo>
                <a:cubicBezTo>
                  <a:pt x="857152" y="-38706"/>
                  <a:pt x="948327" y="7680"/>
                  <a:pt x="1082218" y="0"/>
                </a:cubicBezTo>
                <a:cubicBezTo>
                  <a:pt x="1216109" y="-7680"/>
                  <a:pt x="1542694" y="74431"/>
                  <a:pt x="1735072" y="0"/>
                </a:cubicBezTo>
                <a:cubicBezTo>
                  <a:pt x="1927450" y="-74431"/>
                  <a:pt x="2054506" y="46322"/>
                  <a:pt x="2209875" y="0"/>
                </a:cubicBezTo>
                <a:cubicBezTo>
                  <a:pt x="2365244" y="-46322"/>
                  <a:pt x="2422242" y="4019"/>
                  <a:pt x="2625327" y="0"/>
                </a:cubicBezTo>
                <a:cubicBezTo>
                  <a:pt x="2828412" y="-4019"/>
                  <a:pt x="2924922" y="36748"/>
                  <a:pt x="3100130" y="0"/>
                </a:cubicBezTo>
                <a:cubicBezTo>
                  <a:pt x="3275338" y="-36748"/>
                  <a:pt x="3467132" y="70460"/>
                  <a:pt x="3752983" y="0"/>
                </a:cubicBezTo>
                <a:cubicBezTo>
                  <a:pt x="4038834" y="-70460"/>
                  <a:pt x="4070136" y="17984"/>
                  <a:pt x="4227786" y="0"/>
                </a:cubicBezTo>
                <a:cubicBezTo>
                  <a:pt x="4385436" y="-17984"/>
                  <a:pt x="4443040" y="21138"/>
                  <a:pt x="4643238" y="0"/>
                </a:cubicBezTo>
                <a:cubicBezTo>
                  <a:pt x="4843436" y="-21138"/>
                  <a:pt x="4970827" y="7290"/>
                  <a:pt x="5118041" y="0"/>
                </a:cubicBezTo>
                <a:cubicBezTo>
                  <a:pt x="5265255" y="-7290"/>
                  <a:pt x="5661900" y="22756"/>
                  <a:pt x="6067646" y="0"/>
                </a:cubicBezTo>
                <a:cubicBezTo>
                  <a:pt x="6122964" y="2149"/>
                  <a:pt x="6204978" y="64330"/>
                  <a:pt x="6200259" y="132613"/>
                </a:cubicBezTo>
                <a:cubicBezTo>
                  <a:pt x="6229564" y="265533"/>
                  <a:pt x="6171375" y="549205"/>
                  <a:pt x="6200259" y="663047"/>
                </a:cubicBezTo>
                <a:cubicBezTo>
                  <a:pt x="6192318" y="722103"/>
                  <a:pt x="6128663" y="801340"/>
                  <a:pt x="6067646" y="795660"/>
                </a:cubicBezTo>
                <a:cubicBezTo>
                  <a:pt x="5926503" y="828975"/>
                  <a:pt x="5768348" y="749299"/>
                  <a:pt x="5652194" y="795660"/>
                </a:cubicBezTo>
                <a:cubicBezTo>
                  <a:pt x="5536040" y="842021"/>
                  <a:pt x="5244428" y="790561"/>
                  <a:pt x="5118041" y="795660"/>
                </a:cubicBezTo>
                <a:cubicBezTo>
                  <a:pt x="4991654" y="800759"/>
                  <a:pt x="4777536" y="721569"/>
                  <a:pt x="4465187" y="795660"/>
                </a:cubicBezTo>
                <a:cubicBezTo>
                  <a:pt x="4152838" y="869751"/>
                  <a:pt x="4108697" y="768743"/>
                  <a:pt x="3990384" y="795660"/>
                </a:cubicBezTo>
                <a:cubicBezTo>
                  <a:pt x="3872071" y="822577"/>
                  <a:pt x="3566562" y="743990"/>
                  <a:pt x="3396881" y="795660"/>
                </a:cubicBezTo>
                <a:cubicBezTo>
                  <a:pt x="3227200" y="847330"/>
                  <a:pt x="3099950" y="761174"/>
                  <a:pt x="2981429" y="795660"/>
                </a:cubicBezTo>
                <a:cubicBezTo>
                  <a:pt x="2862908" y="830146"/>
                  <a:pt x="2424264" y="722296"/>
                  <a:pt x="2269225" y="795660"/>
                </a:cubicBezTo>
                <a:cubicBezTo>
                  <a:pt x="2114186" y="869024"/>
                  <a:pt x="1887295" y="757317"/>
                  <a:pt x="1675722" y="795660"/>
                </a:cubicBezTo>
                <a:cubicBezTo>
                  <a:pt x="1464149" y="834003"/>
                  <a:pt x="1231164" y="736142"/>
                  <a:pt x="963518" y="795660"/>
                </a:cubicBezTo>
                <a:cubicBezTo>
                  <a:pt x="695872" y="855178"/>
                  <a:pt x="382491" y="775765"/>
                  <a:pt x="132613" y="795660"/>
                </a:cubicBezTo>
                <a:cubicBezTo>
                  <a:pt x="54625" y="790573"/>
                  <a:pt x="16879" y="749878"/>
                  <a:pt x="0" y="663047"/>
                </a:cubicBezTo>
                <a:cubicBezTo>
                  <a:pt x="-19117" y="471592"/>
                  <a:pt x="33998" y="269583"/>
                  <a:pt x="0" y="132613"/>
                </a:cubicBezTo>
                <a:close/>
              </a:path>
              <a:path w="6200259" h="795660" stroke="0" extrusionOk="0">
                <a:moveTo>
                  <a:pt x="0" y="132613"/>
                </a:moveTo>
                <a:cubicBezTo>
                  <a:pt x="-11545" y="52252"/>
                  <a:pt x="42361" y="6385"/>
                  <a:pt x="132613" y="0"/>
                </a:cubicBezTo>
                <a:cubicBezTo>
                  <a:pt x="430249" y="-37626"/>
                  <a:pt x="534182" y="19437"/>
                  <a:pt x="844817" y="0"/>
                </a:cubicBezTo>
                <a:cubicBezTo>
                  <a:pt x="1155452" y="-19437"/>
                  <a:pt x="1241738" y="62452"/>
                  <a:pt x="1378970" y="0"/>
                </a:cubicBezTo>
                <a:cubicBezTo>
                  <a:pt x="1516202" y="-62452"/>
                  <a:pt x="1623042" y="36751"/>
                  <a:pt x="1853773" y="0"/>
                </a:cubicBezTo>
                <a:cubicBezTo>
                  <a:pt x="2084504" y="-36751"/>
                  <a:pt x="2257479" y="62454"/>
                  <a:pt x="2506626" y="0"/>
                </a:cubicBezTo>
                <a:cubicBezTo>
                  <a:pt x="2755773" y="-62454"/>
                  <a:pt x="2778277" y="32975"/>
                  <a:pt x="3040779" y="0"/>
                </a:cubicBezTo>
                <a:cubicBezTo>
                  <a:pt x="3303281" y="-32975"/>
                  <a:pt x="3462241" y="84786"/>
                  <a:pt x="3752983" y="0"/>
                </a:cubicBezTo>
                <a:cubicBezTo>
                  <a:pt x="4043725" y="-84786"/>
                  <a:pt x="4091280" y="44129"/>
                  <a:pt x="4227786" y="0"/>
                </a:cubicBezTo>
                <a:cubicBezTo>
                  <a:pt x="4364292" y="-44129"/>
                  <a:pt x="4661644" y="71977"/>
                  <a:pt x="4939990" y="0"/>
                </a:cubicBezTo>
                <a:cubicBezTo>
                  <a:pt x="5218336" y="-71977"/>
                  <a:pt x="5236890" y="36013"/>
                  <a:pt x="5355442" y="0"/>
                </a:cubicBezTo>
                <a:cubicBezTo>
                  <a:pt x="5473994" y="-36013"/>
                  <a:pt x="5782024" y="81147"/>
                  <a:pt x="6067646" y="0"/>
                </a:cubicBezTo>
                <a:cubicBezTo>
                  <a:pt x="6143778" y="4304"/>
                  <a:pt x="6202020" y="77612"/>
                  <a:pt x="6200259" y="132613"/>
                </a:cubicBezTo>
                <a:cubicBezTo>
                  <a:pt x="6215722" y="277212"/>
                  <a:pt x="6180610" y="447121"/>
                  <a:pt x="6200259" y="663047"/>
                </a:cubicBezTo>
                <a:cubicBezTo>
                  <a:pt x="6204497" y="731026"/>
                  <a:pt x="6134394" y="793150"/>
                  <a:pt x="6067646" y="795660"/>
                </a:cubicBezTo>
                <a:cubicBezTo>
                  <a:pt x="5851890" y="843511"/>
                  <a:pt x="5674670" y="782345"/>
                  <a:pt x="5474143" y="795660"/>
                </a:cubicBezTo>
                <a:cubicBezTo>
                  <a:pt x="5273616" y="808975"/>
                  <a:pt x="5057107" y="749912"/>
                  <a:pt x="4761939" y="795660"/>
                </a:cubicBezTo>
                <a:cubicBezTo>
                  <a:pt x="4466771" y="841408"/>
                  <a:pt x="4388732" y="747607"/>
                  <a:pt x="4168435" y="795660"/>
                </a:cubicBezTo>
                <a:cubicBezTo>
                  <a:pt x="3948138" y="843713"/>
                  <a:pt x="3903675" y="770817"/>
                  <a:pt x="3752983" y="795660"/>
                </a:cubicBezTo>
                <a:cubicBezTo>
                  <a:pt x="3602291" y="820503"/>
                  <a:pt x="3460548" y="788361"/>
                  <a:pt x="3278180" y="795660"/>
                </a:cubicBezTo>
                <a:cubicBezTo>
                  <a:pt x="3095812" y="802959"/>
                  <a:pt x="2746365" y="780274"/>
                  <a:pt x="2565977" y="795660"/>
                </a:cubicBezTo>
                <a:cubicBezTo>
                  <a:pt x="2385589" y="811046"/>
                  <a:pt x="2253414" y="791807"/>
                  <a:pt x="1972473" y="795660"/>
                </a:cubicBezTo>
                <a:cubicBezTo>
                  <a:pt x="1691532" y="799513"/>
                  <a:pt x="1621620" y="775634"/>
                  <a:pt x="1497671" y="795660"/>
                </a:cubicBezTo>
                <a:cubicBezTo>
                  <a:pt x="1373722" y="815686"/>
                  <a:pt x="1089350" y="735511"/>
                  <a:pt x="904167" y="795660"/>
                </a:cubicBezTo>
                <a:cubicBezTo>
                  <a:pt x="718984" y="855809"/>
                  <a:pt x="288958" y="735152"/>
                  <a:pt x="132613" y="795660"/>
                </a:cubicBezTo>
                <a:cubicBezTo>
                  <a:pt x="64847" y="778824"/>
                  <a:pt x="12223" y="749504"/>
                  <a:pt x="0" y="663047"/>
                </a:cubicBezTo>
                <a:cubicBezTo>
                  <a:pt x="-13615" y="530791"/>
                  <a:pt x="59261" y="327349"/>
                  <a:pt x="0" y="132613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D202AD-5CD9-A610-E3C7-28B57428C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177" y="-58793"/>
            <a:ext cx="1447800" cy="18464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D12187-A742-D1D2-23D3-A6CA28A37EC2}"/>
              </a:ext>
            </a:extLst>
          </p:cNvPr>
          <p:cNvSpPr txBox="1"/>
          <p:nvPr/>
        </p:nvSpPr>
        <p:spPr>
          <a:xfrm>
            <a:off x="2471915" y="334953"/>
            <a:ext cx="80863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 vật nào dài hơn?</a:t>
            </a:r>
            <a:endParaRPr kumimoji="0" lang="en-SG" sz="4000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3FD155-F1DA-341A-E933-C9D8E7D1A7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185" t="6039" r="588" b="6966"/>
          <a:stretch>
            <a:fillRect/>
          </a:stretch>
        </p:blipFill>
        <p:spPr>
          <a:xfrm>
            <a:off x="2011679" y="1522165"/>
            <a:ext cx="2944369" cy="35914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CC1640-3EEA-FCF0-0C79-2D7BE2561F6F}"/>
              </a:ext>
            </a:extLst>
          </p:cNvPr>
          <p:cNvSpPr txBox="1"/>
          <p:nvPr/>
        </p:nvSpPr>
        <p:spPr>
          <a:xfrm>
            <a:off x="557497" y="1686334"/>
            <a:ext cx="12379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</a:t>
            </a:r>
            <a:endParaRPr kumimoji="0" lang="en-SG" sz="4000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couple of kids sitting at desks&#10;&#10;AI-generated content may be incorrect.">
            <a:extLst>
              <a:ext uri="{FF2B5EF4-FFF2-40B4-BE49-F238E27FC236}">
                <a16:creationId xmlns:a16="http://schemas.microsoft.com/office/drawing/2014/main" id="{9F9509AE-B856-54EC-258E-565096734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557" y="2860588"/>
            <a:ext cx="5372324" cy="35873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899F23-5C9A-F0CF-8892-113EA3B35E9A}"/>
              </a:ext>
            </a:extLst>
          </p:cNvPr>
          <p:cNvSpPr txBox="1"/>
          <p:nvPr/>
        </p:nvSpPr>
        <p:spPr>
          <a:xfrm>
            <a:off x="5903335" y="1522165"/>
            <a:ext cx="41648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0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   Cục tẩy dài hơn kẹp ghim.    </a:t>
            </a:r>
            <a:endParaRPr kumimoji="0" lang="en-SG" sz="3000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50261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C0FB4-3703-325B-D3BA-D7EC0ED9F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8FCB13-37E8-DA6B-E88D-5E969F9DDE3F}"/>
              </a:ext>
            </a:extLst>
          </p:cNvPr>
          <p:cNvSpPr/>
          <p:nvPr/>
        </p:nvSpPr>
        <p:spPr>
          <a:xfrm>
            <a:off x="278675" y="410029"/>
            <a:ext cx="11190514" cy="6037942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804CF2-972E-FA1A-DFEA-EAE37FEE6B0C}"/>
              </a:ext>
            </a:extLst>
          </p:cNvPr>
          <p:cNvSpPr/>
          <p:nvPr/>
        </p:nvSpPr>
        <p:spPr>
          <a:xfrm>
            <a:off x="536760" y="1043427"/>
            <a:ext cx="5116837" cy="777559"/>
          </a:xfrm>
          <a:custGeom>
            <a:avLst/>
            <a:gdLst>
              <a:gd name="csX0" fmla="*/ 0 w 5116837"/>
              <a:gd name="csY0" fmla="*/ 129596 h 777559"/>
              <a:gd name="csX1" fmla="*/ 129596 w 5116837"/>
              <a:gd name="csY1" fmla="*/ 0 h 777559"/>
              <a:gd name="csX2" fmla="*/ 717911 w 5116837"/>
              <a:gd name="csY2" fmla="*/ 0 h 777559"/>
              <a:gd name="csX3" fmla="*/ 1160496 w 5116837"/>
              <a:gd name="csY3" fmla="*/ 0 h 777559"/>
              <a:gd name="csX4" fmla="*/ 1748811 w 5116837"/>
              <a:gd name="csY4" fmla="*/ 0 h 777559"/>
              <a:gd name="csX5" fmla="*/ 2142820 w 5116837"/>
              <a:gd name="csY5" fmla="*/ 0 h 777559"/>
              <a:gd name="csX6" fmla="*/ 2731135 w 5116837"/>
              <a:gd name="csY6" fmla="*/ 0 h 777559"/>
              <a:gd name="csX7" fmla="*/ 3173720 w 5116837"/>
              <a:gd name="csY7" fmla="*/ 0 h 777559"/>
              <a:gd name="csX8" fmla="*/ 3567729 w 5116837"/>
              <a:gd name="csY8" fmla="*/ 0 h 777559"/>
              <a:gd name="csX9" fmla="*/ 4010315 w 5116837"/>
              <a:gd name="csY9" fmla="*/ 0 h 777559"/>
              <a:gd name="csX10" fmla="*/ 4987241 w 5116837"/>
              <a:gd name="csY10" fmla="*/ 0 h 777559"/>
              <a:gd name="csX11" fmla="*/ 5116837 w 5116837"/>
              <a:gd name="csY11" fmla="*/ 129596 h 777559"/>
              <a:gd name="csX12" fmla="*/ 5116837 w 5116837"/>
              <a:gd name="csY12" fmla="*/ 647963 h 777559"/>
              <a:gd name="csX13" fmla="*/ 4987241 w 5116837"/>
              <a:gd name="csY13" fmla="*/ 777559 h 777559"/>
              <a:gd name="csX14" fmla="*/ 4593232 w 5116837"/>
              <a:gd name="csY14" fmla="*/ 777559 h 777559"/>
              <a:gd name="csX15" fmla="*/ 3956341 w 5116837"/>
              <a:gd name="csY15" fmla="*/ 777559 h 777559"/>
              <a:gd name="csX16" fmla="*/ 3416602 w 5116837"/>
              <a:gd name="csY16" fmla="*/ 777559 h 777559"/>
              <a:gd name="csX17" fmla="*/ 2779711 w 5116837"/>
              <a:gd name="csY17" fmla="*/ 777559 h 777559"/>
              <a:gd name="csX18" fmla="*/ 2191396 w 5116837"/>
              <a:gd name="csY18" fmla="*/ 777559 h 777559"/>
              <a:gd name="csX19" fmla="*/ 1700235 w 5116837"/>
              <a:gd name="csY19" fmla="*/ 777559 h 777559"/>
              <a:gd name="csX20" fmla="*/ 1111920 w 5116837"/>
              <a:gd name="csY20" fmla="*/ 777559 h 777559"/>
              <a:gd name="csX21" fmla="*/ 669334 w 5116837"/>
              <a:gd name="csY21" fmla="*/ 777559 h 777559"/>
              <a:gd name="csX22" fmla="*/ 129596 w 5116837"/>
              <a:gd name="csY22" fmla="*/ 777559 h 777559"/>
              <a:gd name="csX23" fmla="*/ 0 w 5116837"/>
              <a:gd name="csY23" fmla="*/ 647963 h 777559"/>
              <a:gd name="csX24" fmla="*/ 0 w 5116837"/>
              <a:gd name="csY24" fmla="*/ 129596 h 7775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5116837" h="777559" fill="none" extrusionOk="0">
                <a:moveTo>
                  <a:pt x="0" y="129596"/>
                </a:moveTo>
                <a:cubicBezTo>
                  <a:pt x="-4185" y="66423"/>
                  <a:pt x="50876" y="-9482"/>
                  <a:pt x="129596" y="0"/>
                </a:cubicBezTo>
                <a:cubicBezTo>
                  <a:pt x="344652" y="-49204"/>
                  <a:pt x="438793" y="17622"/>
                  <a:pt x="717911" y="0"/>
                </a:cubicBezTo>
                <a:cubicBezTo>
                  <a:pt x="997030" y="-17622"/>
                  <a:pt x="1018340" y="32164"/>
                  <a:pt x="1160496" y="0"/>
                </a:cubicBezTo>
                <a:cubicBezTo>
                  <a:pt x="1302652" y="-32164"/>
                  <a:pt x="1572646" y="57937"/>
                  <a:pt x="1748811" y="0"/>
                </a:cubicBezTo>
                <a:cubicBezTo>
                  <a:pt x="1924976" y="-57937"/>
                  <a:pt x="2035426" y="26824"/>
                  <a:pt x="2142820" y="0"/>
                </a:cubicBezTo>
                <a:cubicBezTo>
                  <a:pt x="2250214" y="-26824"/>
                  <a:pt x="2526061" y="7227"/>
                  <a:pt x="2731135" y="0"/>
                </a:cubicBezTo>
                <a:cubicBezTo>
                  <a:pt x="2936209" y="-7227"/>
                  <a:pt x="3020087" y="43142"/>
                  <a:pt x="3173720" y="0"/>
                </a:cubicBezTo>
                <a:cubicBezTo>
                  <a:pt x="3327353" y="-43142"/>
                  <a:pt x="3461863" y="11684"/>
                  <a:pt x="3567729" y="0"/>
                </a:cubicBezTo>
                <a:cubicBezTo>
                  <a:pt x="3673595" y="-11684"/>
                  <a:pt x="3819441" y="30761"/>
                  <a:pt x="4010315" y="0"/>
                </a:cubicBezTo>
                <a:cubicBezTo>
                  <a:pt x="4201189" y="-30761"/>
                  <a:pt x="4751034" y="78882"/>
                  <a:pt x="4987241" y="0"/>
                </a:cubicBezTo>
                <a:cubicBezTo>
                  <a:pt x="5064018" y="-1377"/>
                  <a:pt x="5115671" y="66100"/>
                  <a:pt x="5116837" y="129596"/>
                </a:cubicBezTo>
                <a:cubicBezTo>
                  <a:pt x="5129265" y="312757"/>
                  <a:pt x="5083912" y="466573"/>
                  <a:pt x="5116837" y="647963"/>
                </a:cubicBezTo>
                <a:cubicBezTo>
                  <a:pt x="5118973" y="724759"/>
                  <a:pt x="5060051" y="778782"/>
                  <a:pt x="4987241" y="777559"/>
                </a:cubicBezTo>
                <a:cubicBezTo>
                  <a:pt x="4808006" y="790928"/>
                  <a:pt x="4702227" y="766300"/>
                  <a:pt x="4593232" y="777559"/>
                </a:cubicBezTo>
                <a:cubicBezTo>
                  <a:pt x="4484237" y="788818"/>
                  <a:pt x="4212289" y="712296"/>
                  <a:pt x="3956341" y="777559"/>
                </a:cubicBezTo>
                <a:cubicBezTo>
                  <a:pt x="3700393" y="842822"/>
                  <a:pt x="3661325" y="717990"/>
                  <a:pt x="3416602" y="777559"/>
                </a:cubicBezTo>
                <a:cubicBezTo>
                  <a:pt x="3171879" y="837128"/>
                  <a:pt x="3069553" y="732342"/>
                  <a:pt x="2779711" y="777559"/>
                </a:cubicBezTo>
                <a:cubicBezTo>
                  <a:pt x="2489869" y="822776"/>
                  <a:pt x="2365170" y="761150"/>
                  <a:pt x="2191396" y="777559"/>
                </a:cubicBezTo>
                <a:cubicBezTo>
                  <a:pt x="2017623" y="793968"/>
                  <a:pt x="1833020" y="754428"/>
                  <a:pt x="1700235" y="777559"/>
                </a:cubicBezTo>
                <a:cubicBezTo>
                  <a:pt x="1567450" y="800690"/>
                  <a:pt x="1241433" y="712136"/>
                  <a:pt x="1111920" y="777559"/>
                </a:cubicBezTo>
                <a:cubicBezTo>
                  <a:pt x="982407" y="842982"/>
                  <a:pt x="868341" y="747110"/>
                  <a:pt x="669334" y="777559"/>
                </a:cubicBezTo>
                <a:cubicBezTo>
                  <a:pt x="470327" y="808008"/>
                  <a:pt x="331810" y="763617"/>
                  <a:pt x="129596" y="777559"/>
                </a:cubicBezTo>
                <a:cubicBezTo>
                  <a:pt x="66069" y="780319"/>
                  <a:pt x="-8460" y="702748"/>
                  <a:pt x="0" y="647963"/>
                </a:cubicBezTo>
                <a:cubicBezTo>
                  <a:pt x="-46950" y="446060"/>
                  <a:pt x="41462" y="355743"/>
                  <a:pt x="0" y="129596"/>
                </a:cubicBezTo>
                <a:close/>
              </a:path>
              <a:path w="5116837" h="777559" stroke="0" extrusionOk="0">
                <a:moveTo>
                  <a:pt x="0" y="129596"/>
                </a:moveTo>
                <a:cubicBezTo>
                  <a:pt x="-5959" y="54346"/>
                  <a:pt x="51766" y="2348"/>
                  <a:pt x="129596" y="0"/>
                </a:cubicBezTo>
                <a:cubicBezTo>
                  <a:pt x="422850" y="-48720"/>
                  <a:pt x="555316" y="65627"/>
                  <a:pt x="766487" y="0"/>
                </a:cubicBezTo>
                <a:cubicBezTo>
                  <a:pt x="977658" y="-65627"/>
                  <a:pt x="1037705" y="20512"/>
                  <a:pt x="1257649" y="0"/>
                </a:cubicBezTo>
                <a:cubicBezTo>
                  <a:pt x="1477593" y="-20512"/>
                  <a:pt x="1546611" y="2234"/>
                  <a:pt x="1700235" y="0"/>
                </a:cubicBezTo>
                <a:cubicBezTo>
                  <a:pt x="1853859" y="-2234"/>
                  <a:pt x="2135957" y="26704"/>
                  <a:pt x="2288549" y="0"/>
                </a:cubicBezTo>
                <a:cubicBezTo>
                  <a:pt x="2441141" y="-26704"/>
                  <a:pt x="2547468" y="56130"/>
                  <a:pt x="2779711" y="0"/>
                </a:cubicBezTo>
                <a:cubicBezTo>
                  <a:pt x="3011954" y="-56130"/>
                  <a:pt x="3220816" y="75075"/>
                  <a:pt x="3416602" y="0"/>
                </a:cubicBezTo>
                <a:cubicBezTo>
                  <a:pt x="3612388" y="-75075"/>
                  <a:pt x="3738622" y="51671"/>
                  <a:pt x="3859188" y="0"/>
                </a:cubicBezTo>
                <a:cubicBezTo>
                  <a:pt x="3979754" y="-51671"/>
                  <a:pt x="4182542" y="11703"/>
                  <a:pt x="4496079" y="0"/>
                </a:cubicBezTo>
                <a:cubicBezTo>
                  <a:pt x="4809616" y="-11703"/>
                  <a:pt x="4883469" y="11455"/>
                  <a:pt x="4987241" y="0"/>
                </a:cubicBezTo>
                <a:cubicBezTo>
                  <a:pt x="5041012" y="-1018"/>
                  <a:pt x="5121424" y="45443"/>
                  <a:pt x="5116837" y="129596"/>
                </a:cubicBezTo>
                <a:cubicBezTo>
                  <a:pt x="5123642" y="261952"/>
                  <a:pt x="5099545" y="446592"/>
                  <a:pt x="5116837" y="647963"/>
                </a:cubicBezTo>
                <a:cubicBezTo>
                  <a:pt x="5127687" y="732827"/>
                  <a:pt x="5070116" y="767665"/>
                  <a:pt x="4987241" y="777559"/>
                </a:cubicBezTo>
                <a:cubicBezTo>
                  <a:pt x="4777364" y="831733"/>
                  <a:pt x="4709373" y="770309"/>
                  <a:pt x="4447503" y="777559"/>
                </a:cubicBezTo>
                <a:cubicBezTo>
                  <a:pt x="4185633" y="784809"/>
                  <a:pt x="4130772" y="716865"/>
                  <a:pt x="3907764" y="777559"/>
                </a:cubicBezTo>
                <a:cubicBezTo>
                  <a:pt x="3684756" y="838253"/>
                  <a:pt x="3567340" y="728026"/>
                  <a:pt x="3270873" y="777559"/>
                </a:cubicBezTo>
                <a:cubicBezTo>
                  <a:pt x="2974406" y="827092"/>
                  <a:pt x="2957151" y="736068"/>
                  <a:pt x="2731135" y="777559"/>
                </a:cubicBezTo>
                <a:cubicBezTo>
                  <a:pt x="2505119" y="819050"/>
                  <a:pt x="2471050" y="771845"/>
                  <a:pt x="2337126" y="777559"/>
                </a:cubicBezTo>
                <a:cubicBezTo>
                  <a:pt x="2203202" y="783273"/>
                  <a:pt x="2086530" y="771865"/>
                  <a:pt x="1894540" y="777559"/>
                </a:cubicBezTo>
                <a:cubicBezTo>
                  <a:pt x="1702550" y="783253"/>
                  <a:pt x="1528951" y="701695"/>
                  <a:pt x="1257649" y="777559"/>
                </a:cubicBezTo>
                <a:cubicBezTo>
                  <a:pt x="986347" y="853423"/>
                  <a:pt x="844078" y="718076"/>
                  <a:pt x="717911" y="777559"/>
                </a:cubicBezTo>
                <a:cubicBezTo>
                  <a:pt x="591744" y="837042"/>
                  <a:pt x="275205" y="754993"/>
                  <a:pt x="129596" y="777559"/>
                </a:cubicBezTo>
                <a:cubicBezTo>
                  <a:pt x="57744" y="770059"/>
                  <a:pt x="18179" y="723328"/>
                  <a:pt x="0" y="647963"/>
                </a:cubicBezTo>
                <a:cubicBezTo>
                  <a:pt x="-19846" y="486833"/>
                  <a:pt x="33564" y="309453"/>
                  <a:pt x="0" y="129596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D8994D-9161-16FC-B252-9F1B5A1D2AB1}"/>
              </a:ext>
            </a:extLst>
          </p:cNvPr>
          <p:cNvSpPr txBox="1"/>
          <p:nvPr/>
        </p:nvSpPr>
        <p:spPr>
          <a:xfrm>
            <a:off x="637462" y="1142322"/>
            <a:ext cx="50161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</a:rPr>
              <a:t>a) Bạn nào cao nhất?</a:t>
            </a:r>
            <a:endParaRPr kumimoji="0" lang="en-SG" sz="3200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23B7681-A5B0-91B7-270A-983CD8FF9725}"/>
              </a:ext>
            </a:extLst>
          </p:cNvPr>
          <p:cNvSpPr/>
          <p:nvPr/>
        </p:nvSpPr>
        <p:spPr>
          <a:xfrm>
            <a:off x="217934" y="255366"/>
            <a:ext cx="1009753" cy="9427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latin typeface="#9Slide03 IcielNovecento sans E" panose="00000900000000000000" pitchFamily="2" charset="0"/>
              </a:rPr>
              <a:t>2</a:t>
            </a:r>
            <a:endParaRPr lang="en-SG" sz="8000" b="1" dirty="0">
              <a:latin typeface="#9Slide03 IcielNovecento sans E" panose="000009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038C4EB-CBE0-A2BE-A030-1F95C78FB3D1}"/>
              </a:ext>
            </a:extLst>
          </p:cNvPr>
          <p:cNvSpPr/>
          <p:nvPr/>
        </p:nvSpPr>
        <p:spPr>
          <a:xfrm>
            <a:off x="6352350" y="1006140"/>
            <a:ext cx="5116838" cy="814846"/>
          </a:xfrm>
          <a:custGeom>
            <a:avLst/>
            <a:gdLst>
              <a:gd name="csX0" fmla="*/ 0 w 5116838"/>
              <a:gd name="csY0" fmla="*/ 135810 h 814846"/>
              <a:gd name="csX1" fmla="*/ 135810 w 5116838"/>
              <a:gd name="csY1" fmla="*/ 0 h 814846"/>
              <a:gd name="csX2" fmla="*/ 722620 w 5116838"/>
              <a:gd name="csY2" fmla="*/ 0 h 814846"/>
              <a:gd name="csX3" fmla="*/ 1164073 w 5116838"/>
              <a:gd name="csY3" fmla="*/ 0 h 814846"/>
              <a:gd name="csX4" fmla="*/ 1750883 w 5116838"/>
              <a:gd name="csY4" fmla="*/ 0 h 814846"/>
              <a:gd name="csX5" fmla="*/ 2143884 w 5116838"/>
              <a:gd name="csY5" fmla="*/ 0 h 814846"/>
              <a:gd name="csX6" fmla="*/ 2730693 w 5116838"/>
              <a:gd name="csY6" fmla="*/ 0 h 814846"/>
              <a:gd name="csX7" fmla="*/ 3172147 w 5116838"/>
              <a:gd name="csY7" fmla="*/ 0 h 814846"/>
              <a:gd name="csX8" fmla="*/ 3565148 w 5116838"/>
              <a:gd name="csY8" fmla="*/ 0 h 814846"/>
              <a:gd name="csX9" fmla="*/ 4006601 w 5116838"/>
              <a:gd name="csY9" fmla="*/ 0 h 814846"/>
              <a:gd name="csX10" fmla="*/ 4981028 w 5116838"/>
              <a:gd name="csY10" fmla="*/ 0 h 814846"/>
              <a:gd name="csX11" fmla="*/ 5116838 w 5116838"/>
              <a:gd name="csY11" fmla="*/ 135810 h 814846"/>
              <a:gd name="csX12" fmla="*/ 5116838 w 5116838"/>
              <a:gd name="csY12" fmla="*/ 679036 h 814846"/>
              <a:gd name="csX13" fmla="*/ 4981028 w 5116838"/>
              <a:gd name="csY13" fmla="*/ 814846 h 814846"/>
              <a:gd name="csX14" fmla="*/ 4588027 w 5116838"/>
              <a:gd name="csY14" fmla="*/ 814846 h 814846"/>
              <a:gd name="csX15" fmla="*/ 3952765 w 5116838"/>
              <a:gd name="csY15" fmla="*/ 814846 h 814846"/>
              <a:gd name="csX16" fmla="*/ 3414408 w 5116838"/>
              <a:gd name="csY16" fmla="*/ 814846 h 814846"/>
              <a:gd name="csX17" fmla="*/ 2779146 w 5116838"/>
              <a:gd name="csY17" fmla="*/ 814846 h 814846"/>
              <a:gd name="csX18" fmla="*/ 2192336 w 5116838"/>
              <a:gd name="csY18" fmla="*/ 814846 h 814846"/>
              <a:gd name="csX19" fmla="*/ 1702430 w 5116838"/>
              <a:gd name="csY19" fmla="*/ 814846 h 814846"/>
              <a:gd name="csX20" fmla="*/ 1115621 w 5116838"/>
              <a:gd name="csY20" fmla="*/ 814846 h 814846"/>
              <a:gd name="csX21" fmla="*/ 674168 w 5116838"/>
              <a:gd name="csY21" fmla="*/ 814846 h 814846"/>
              <a:gd name="csX22" fmla="*/ 135810 w 5116838"/>
              <a:gd name="csY22" fmla="*/ 814846 h 814846"/>
              <a:gd name="csX23" fmla="*/ 0 w 5116838"/>
              <a:gd name="csY23" fmla="*/ 679036 h 814846"/>
              <a:gd name="csX24" fmla="*/ 0 w 5116838"/>
              <a:gd name="csY24" fmla="*/ 135810 h 8148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5116838" h="814846" fill="none" extrusionOk="0">
                <a:moveTo>
                  <a:pt x="0" y="135810"/>
                </a:moveTo>
                <a:cubicBezTo>
                  <a:pt x="-4030" y="68894"/>
                  <a:pt x="59458" y="-1786"/>
                  <a:pt x="135810" y="0"/>
                </a:cubicBezTo>
                <a:cubicBezTo>
                  <a:pt x="410409" y="-57465"/>
                  <a:pt x="471631" y="56707"/>
                  <a:pt x="722620" y="0"/>
                </a:cubicBezTo>
                <a:cubicBezTo>
                  <a:pt x="973609" y="-56707"/>
                  <a:pt x="1017008" y="32698"/>
                  <a:pt x="1164073" y="0"/>
                </a:cubicBezTo>
                <a:cubicBezTo>
                  <a:pt x="1311138" y="-32698"/>
                  <a:pt x="1549037" y="43720"/>
                  <a:pt x="1750883" y="0"/>
                </a:cubicBezTo>
                <a:cubicBezTo>
                  <a:pt x="1952729" y="-43720"/>
                  <a:pt x="2064160" y="37570"/>
                  <a:pt x="2143884" y="0"/>
                </a:cubicBezTo>
                <a:cubicBezTo>
                  <a:pt x="2223608" y="-37570"/>
                  <a:pt x="2458084" y="5934"/>
                  <a:pt x="2730693" y="0"/>
                </a:cubicBezTo>
                <a:cubicBezTo>
                  <a:pt x="3003302" y="-5934"/>
                  <a:pt x="3043361" y="17514"/>
                  <a:pt x="3172147" y="0"/>
                </a:cubicBezTo>
                <a:cubicBezTo>
                  <a:pt x="3300933" y="-17514"/>
                  <a:pt x="3444849" y="1797"/>
                  <a:pt x="3565148" y="0"/>
                </a:cubicBezTo>
                <a:cubicBezTo>
                  <a:pt x="3685447" y="-1797"/>
                  <a:pt x="3831628" y="5538"/>
                  <a:pt x="4006601" y="0"/>
                </a:cubicBezTo>
                <a:cubicBezTo>
                  <a:pt x="4181574" y="-5538"/>
                  <a:pt x="4509327" y="82314"/>
                  <a:pt x="4981028" y="0"/>
                </a:cubicBezTo>
                <a:cubicBezTo>
                  <a:pt x="5061500" y="-1447"/>
                  <a:pt x="5115331" y="71245"/>
                  <a:pt x="5116838" y="135810"/>
                </a:cubicBezTo>
                <a:cubicBezTo>
                  <a:pt x="5129531" y="275395"/>
                  <a:pt x="5074677" y="448585"/>
                  <a:pt x="5116838" y="679036"/>
                </a:cubicBezTo>
                <a:cubicBezTo>
                  <a:pt x="5117720" y="756198"/>
                  <a:pt x="5057420" y="816217"/>
                  <a:pt x="4981028" y="814846"/>
                </a:cubicBezTo>
                <a:cubicBezTo>
                  <a:pt x="4842700" y="856368"/>
                  <a:pt x="4752368" y="782354"/>
                  <a:pt x="4588027" y="814846"/>
                </a:cubicBezTo>
                <a:cubicBezTo>
                  <a:pt x="4423686" y="847338"/>
                  <a:pt x="4106476" y="812124"/>
                  <a:pt x="3952765" y="814846"/>
                </a:cubicBezTo>
                <a:cubicBezTo>
                  <a:pt x="3799054" y="817568"/>
                  <a:pt x="3545796" y="778155"/>
                  <a:pt x="3414408" y="814846"/>
                </a:cubicBezTo>
                <a:cubicBezTo>
                  <a:pt x="3283020" y="851537"/>
                  <a:pt x="2979638" y="748068"/>
                  <a:pt x="2779146" y="814846"/>
                </a:cubicBezTo>
                <a:cubicBezTo>
                  <a:pt x="2578654" y="881624"/>
                  <a:pt x="2372992" y="766236"/>
                  <a:pt x="2192336" y="814846"/>
                </a:cubicBezTo>
                <a:cubicBezTo>
                  <a:pt x="2011680" y="863456"/>
                  <a:pt x="1814921" y="768659"/>
                  <a:pt x="1702430" y="814846"/>
                </a:cubicBezTo>
                <a:cubicBezTo>
                  <a:pt x="1589939" y="861033"/>
                  <a:pt x="1254944" y="779867"/>
                  <a:pt x="1115621" y="814846"/>
                </a:cubicBezTo>
                <a:cubicBezTo>
                  <a:pt x="976298" y="849825"/>
                  <a:pt x="844208" y="788162"/>
                  <a:pt x="674168" y="814846"/>
                </a:cubicBezTo>
                <a:cubicBezTo>
                  <a:pt x="504128" y="841530"/>
                  <a:pt x="359825" y="771639"/>
                  <a:pt x="135810" y="814846"/>
                </a:cubicBezTo>
                <a:cubicBezTo>
                  <a:pt x="70945" y="818325"/>
                  <a:pt x="-8142" y="737885"/>
                  <a:pt x="0" y="679036"/>
                </a:cubicBezTo>
                <a:cubicBezTo>
                  <a:pt x="-58536" y="478014"/>
                  <a:pt x="23800" y="321542"/>
                  <a:pt x="0" y="135810"/>
                </a:cubicBezTo>
                <a:close/>
              </a:path>
              <a:path w="5116838" h="814846" stroke="0" extrusionOk="0">
                <a:moveTo>
                  <a:pt x="0" y="135810"/>
                </a:moveTo>
                <a:cubicBezTo>
                  <a:pt x="-11859" y="53489"/>
                  <a:pt x="40557" y="7599"/>
                  <a:pt x="135810" y="0"/>
                </a:cubicBezTo>
                <a:cubicBezTo>
                  <a:pt x="362744" y="-18391"/>
                  <a:pt x="560749" y="66817"/>
                  <a:pt x="771072" y="0"/>
                </a:cubicBezTo>
                <a:cubicBezTo>
                  <a:pt x="981395" y="-66817"/>
                  <a:pt x="1058668" y="28977"/>
                  <a:pt x="1260977" y="0"/>
                </a:cubicBezTo>
                <a:cubicBezTo>
                  <a:pt x="1463286" y="-28977"/>
                  <a:pt x="1576565" y="5707"/>
                  <a:pt x="1702430" y="0"/>
                </a:cubicBezTo>
                <a:cubicBezTo>
                  <a:pt x="1828295" y="-5707"/>
                  <a:pt x="2046452" y="13411"/>
                  <a:pt x="2289240" y="0"/>
                </a:cubicBezTo>
                <a:cubicBezTo>
                  <a:pt x="2532028" y="-13411"/>
                  <a:pt x="2538181" y="46644"/>
                  <a:pt x="2779146" y="0"/>
                </a:cubicBezTo>
                <a:cubicBezTo>
                  <a:pt x="3020111" y="-46644"/>
                  <a:pt x="3212320" y="6842"/>
                  <a:pt x="3414408" y="0"/>
                </a:cubicBezTo>
                <a:cubicBezTo>
                  <a:pt x="3616496" y="-6842"/>
                  <a:pt x="3698597" y="45014"/>
                  <a:pt x="3855861" y="0"/>
                </a:cubicBezTo>
                <a:cubicBezTo>
                  <a:pt x="4013125" y="-45014"/>
                  <a:pt x="4187833" y="23260"/>
                  <a:pt x="4491123" y="0"/>
                </a:cubicBezTo>
                <a:cubicBezTo>
                  <a:pt x="4794413" y="-23260"/>
                  <a:pt x="4749804" y="54876"/>
                  <a:pt x="4981028" y="0"/>
                </a:cubicBezTo>
                <a:cubicBezTo>
                  <a:pt x="5047798" y="-471"/>
                  <a:pt x="5123344" y="42963"/>
                  <a:pt x="5116838" y="135810"/>
                </a:cubicBezTo>
                <a:cubicBezTo>
                  <a:pt x="5180900" y="278749"/>
                  <a:pt x="5056172" y="542730"/>
                  <a:pt x="5116838" y="679036"/>
                </a:cubicBezTo>
                <a:cubicBezTo>
                  <a:pt x="5126088" y="765373"/>
                  <a:pt x="5057824" y="813279"/>
                  <a:pt x="4981028" y="814846"/>
                </a:cubicBezTo>
                <a:cubicBezTo>
                  <a:pt x="4742883" y="828110"/>
                  <a:pt x="4660127" y="754391"/>
                  <a:pt x="4442670" y="814846"/>
                </a:cubicBezTo>
                <a:cubicBezTo>
                  <a:pt x="4225213" y="875301"/>
                  <a:pt x="4169145" y="794472"/>
                  <a:pt x="3904313" y="814846"/>
                </a:cubicBezTo>
                <a:cubicBezTo>
                  <a:pt x="3639481" y="835220"/>
                  <a:pt x="3411050" y="783619"/>
                  <a:pt x="3269051" y="814846"/>
                </a:cubicBezTo>
                <a:cubicBezTo>
                  <a:pt x="3127052" y="846073"/>
                  <a:pt x="2847052" y="760094"/>
                  <a:pt x="2730693" y="814846"/>
                </a:cubicBezTo>
                <a:cubicBezTo>
                  <a:pt x="2614334" y="869598"/>
                  <a:pt x="2494739" y="800161"/>
                  <a:pt x="2337692" y="814846"/>
                </a:cubicBezTo>
                <a:cubicBezTo>
                  <a:pt x="2180645" y="829531"/>
                  <a:pt x="2023476" y="796955"/>
                  <a:pt x="1896239" y="814846"/>
                </a:cubicBezTo>
                <a:cubicBezTo>
                  <a:pt x="1769002" y="832737"/>
                  <a:pt x="1401436" y="778251"/>
                  <a:pt x="1260977" y="814846"/>
                </a:cubicBezTo>
                <a:cubicBezTo>
                  <a:pt x="1120518" y="851441"/>
                  <a:pt x="891736" y="793003"/>
                  <a:pt x="722620" y="814846"/>
                </a:cubicBezTo>
                <a:cubicBezTo>
                  <a:pt x="553504" y="836689"/>
                  <a:pt x="287646" y="769159"/>
                  <a:pt x="135810" y="814846"/>
                </a:cubicBezTo>
                <a:cubicBezTo>
                  <a:pt x="60365" y="803006"/>
                  <a:pt x="4213" y="754920"/>
                  <a:pt x="0" y="679036"/>
                </a:cubicBezTo>
                <a:cubicBezTo>
                  <a:pt x="-61168" y="515183"/>
                  <a:pt x="156" y="386928"/>
                  <a:pt x="0" y="135810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1D85BD-4E3C-0B59-61E1-07C5B75371D7}"/>
              </a:ext>
            </a:extLst>
          </p:cNvPr>
          <p:cNvSpPr txBox="1"/>
          <p:nvPr/>
        </p:nvSpPr>
        <p:spPr>
          <a:xfrm>
            <a:off x="6352351" y="1148448"/>
            <a:ext cx="51168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</a:rPr>
              <a:t>b) Bạn nào thấp nhất?</a:t>
            </a:r>
            <a:endParaRPr kumimoji="0" lang="en-SG" sz="3200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299668-2697-B339-E997-F2E37E3C07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20" r="2625"/>
          <a:stretch>
            <a:fillRect/>
          </a:stretch>
        </p:blipFill>
        <p:spPr>
          <a:xfrm>
            <a:off x="2448388" y="2315306"/>
            <a:ext cx="7479715" cy="4000209"/>
          </a:xfrm>
          <a:prstGeom prst="rect">
            <a:avLst/>
          </a:prstGeom>
        </p:spPr>
      </p:pic>
      <p:pic>
        <p:nvPicPr>
          <p:cNvPr id="12" name="Picture 11" descr="A cartoon of a child raising his hand and holding a pencil and a book&#10;&#10;AI-generated content may be incorrect.">
            <a:extLst>
              <a:ext uri="{FF2B5EF4-FFF2-40B4-BE49-F238E27FC236}">
                <a16:creationId xmlns:a16="http://schemas.microsoft.com/office/drawing/2014/main" id="{BB3BBBC4-FCA4-2434-5DC8-8FCF3476B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029" y="4282440"/>
            <a:ext cx="2478791" cy="25273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2A69977-1C75-9935-65BD-6FB9545139A3}"/>
              </a:ext>
            </a:extLst>
          </p:cNvPr>
          <p:cNvSpPr txBox="1"/>
          <p:nvPr/>
        </p:nvSpPr>
        <p:spPr>
          <a:xfrm>
            <a:off x="487416" y="2178255"/>
            <a:ext cx="2255783" cy="1123712"/>
          </a:xfrm>
          <a:custGeom>
            <a:avLst/>
            <a:gdLst>
              <a:gd name="csX0" fmla="*/ 0 w 2255783"/>
              <a:gd name="csY0" fmla="*/ 187289 h 1123712"/>
              <a:gd name="csX1" fmla="*/ 187289 w 2255783"/>
              <a:gd name="csY1" fmla="*/ 0 h 1123712"/>
              <a:gd name="csX2" fmla="*/ 1315873 w 2255783"/>
              <a:gd name="csY2" fmla="*/ 0 h 1123712"/>
              <a:gd name="csX3" fmla="*/ 1315873 w 2255783"/>
              <a:gd name="csY3" fmla="*/ 0 h 1123712"/>
              <a:gd name="csX4" fmla="*/ 1879819 w 2255783"/>
              <a:gd name="csY4" fmla="*/ 0 h 1123712"/>
              <a:gd name="csX5" fmla="*/ 2068494 w 2255783"/>
              <a:gd name="csY5" fmla="*/ 0 h 1123712"/>
              <a:gd name="csX6" fmla="*/ 2255783 w 2255783"/>
              <a:gd name="csY6" fmla="*/ 187289 h 1123712"/>
              <a:gd name="csX7" fmla="*/ 2255783 w 2255783"/>
              <a:gd name="csY7" fmla="*/ 187285 h 1123712"/>
              <a:gd name="csX8" fmla="*/ 2562953 w 2255783"/>
              <a:gd name="csY8" fmla="*/ 395490 h 1123712"/>
              <a:gd name="csX9" fmla="*/ 2255783 w 2255783"/>
              <a:gd name="csY9" fmla="*/ 468213 h 1123712"/>
              <a:gd name="csX10" fmla="*/ 2255783 w 2255783"/>
              <a:gd name="csY10" fmla="*/ 936423 h 1123712"/>
              <a:gd name="csX11" fmla="*/ 2068494 w 2255783"/>
              <a:gd name="csY11" fmla="*/ 1123712 h 1123712"/>
              <a:gd name="csX12" fmla="*/ 1879819 w 2255783"/>
              <a:gd name="csY12" fmla="*/ 1123712 h 1123712"/>
              <a:gd name="csX13" fmla="*/ 1315873 w 2255783"/>
              <a:gd name="csY13" fmla="*/ 1123712 h 1123712"/>
              <a:gd name="csX14" fmla="*/ 1315873 w 2255783"/>
              <a:gd name="csY14" fmla="*/ 1123712 h 1123712"/>
              <a:gd name="csX15" fmla="*/ 187289 w 2255783"/>
              <a:gd name="csY15" fmla="*/ 1123712 h 1123712"/>
              <a:gd name="csX16" fmla="*/ 0 w 2255783"/>
              <a:gd name="csY16" fmla="*/ 936423 h 1123712"/>
              <a:gd name="csX17" fmla="*/ 0 w 2255783"/>
              <a:gd name="csY17" fmla="*/ 468213 h 1123712"/>
              <a:gd name="csX18" fmla="*/ 0 w 2255783"/>
              <a:gd name="csY18" fmla="*/ 187285 h 1123712"/>
              <a:gd name="csX19" fmla="*/ 0 w 2255783"/>
              <a:gd name="csY19" fmla="*/ 187285 h 1123712"/>
              <a:gd name="csX20" fmla="*/ 0 w 2255783"/>
              <a:gd name="csY20" fmla="*/ 187289 h 112371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2255783" h="1123712" fill="none" extrusionOk="0">
                <a:moveTo>
                  <a:pt x="0" y="187289"/>
                </a:moveTo>
                <a:cubicBezTo>
                  <a:pt x="3660" y="90959"/>
                  <a:pt x="78737" y="4466"/>
                  <a:pt x="187289" y="0"/>
                </a:cubicBezTo>
                <a:cubicBezTo>
                  <a:pt x="300877" y="7631"/>
                  <a:pt x="803575" y="-88375"/>
                  <a:pt x="1315873" y="0"/>
                </a:cubicBezTo>
                <a:lnTo>
                  <a:pt x="1315873" y="0"/>
                </a:lnTo>
                <a:cubicBezTo>
                  <a:pt x="1576861" y="-41044"/>
                  <a:pt x="1720322" y="-30254"/>
                  <a:pt x="1879819" y="0"/>
                </a:cubicBezTo>
                <a:cubicBezTo>
                  <a:pt x="1940614" y="5032"/>
                  <a:pt x="2031625" y="-8809"/>
                  <a:pt x="2068494" y="0"/>
                </a:cubicBezTo>
                <a:cubicBezTo>
                  <a:pt x="2181688" y="-1088"/>
                  <a:pt x="2253984" y="97464"/>
                  <a:pt x="2255783" y="187289"/>
                </a:cubicBezTo>
                <a:lnTo>
                  <a:pt x="2255783" y="187285"/>
                </a:lnTo>
                <a:cubicBezTo>
                  <a:pt x="2386442" y="285486"/>
                  <a:pt x="2509127" y="355622"/>
                  <a:pt x="2562953" y="395490"/>
                </a:cubicBezTo>
                <a:cubicBezTo>
                  <a:pt x="2463124" y="446789"/>
                  <a:pt x="2317578" y="444164"/>
                  <a:pt x="2255783" y="468213"/>
                </a:cubicBezTo>
                <a:cubicBezTo>
                  <a:pt x="2280414" y="594743"/>
                  <a:pt x="2268482" y="869823"/>
                  <a:pt x="2255783" y="936423"/>
                </a:cubicBezTo>
                <a:cubicBezTo>
                  <a:pt x="2263887" y="1036025"/>
                  <a:pt x="2189608" y="1129483"/>
                  <a:pt x="2068494" y="1123712"/>
                </a:cubicBezTo>
                <a:cubicBezTo>
                  <a:pt x="1991583" y="1109863"/>
                  <a:pt x="1913963" y="1135986"/>
                  <a:pt x="1879819" y="1123712"/>
                </a:cubicBezTo>
                <a:cubicBezTo>
                  <a:pt x="1691275" y="1073817"/>
                  <a:pt x="1466329" y="1174385"/>
                  <a:pt x="1315873" y="1123712"/>
                </a:cubicBezTo>
                <a:lnTo>
                  <a:pt x="1315873" y="1123712"/>
                </a:lnTo>
                <a:cubicBezTo>
                  <a:pt x="1116007" y="1073005"/>
                  <a:pt x="711916" y="1046955"/>
                  <a:pt x="187289" y="1123712"/>
                </a:cubicBezTo>
                <a:cubicBezTo>
                  <a:pt x="89426" y="1123383"/>
                  <a:pt x="1699" y="1043139"/>
                  <a:pt x="0" y="936423"/>
                </a:cubicBezTo>
                <a:cubicBezTo>
                  <a:pt x="33077" y="717680"/>
                  <a:pt x="22190" y="686478"/>
                  <a:pt x="0" y="468213"/>
                </a:cubicBezTo>
                <a:cubicBezTo>
                  <a:pt x="828" y="433186"/>
                  <a:pt x="-16044" y="267060"/>
                  <a:pt x="0" y="187285"/>
                </a:cubicBezTo>
                <a:lnTo>
                  <a:pt x="0" y="187285"/>
                </a:lnTo>
                <a:lnTo>
                  <a:pt x="0" y="187289"/>
                </a:lnTo>
                <a:close/>
              </a:path>
              <a:path w="2255783" h="1123712" stroke="0" extrusionOk="0">
                <a:moveTo>
                  <a:pt x="0" y="187289"/>
                </a:moveTo>
                <a:cubicBezTo>
                  <a:pt x="14629" y="89261"/>
                  <a:pt x="78779" y="15780"/>
                  <a:pt x="187289" y="0"/>
                </a:cubicBezTo>
                <a:cubicBezTo>
                  <a:pt x="646164" y="27493"/>
                  <a:pt x="898909" y="-80898"/>
                  <a:pt x="1315873" y="0"/>
                </a:cubicBezTo>
                <a:lnTo>
                  <a:pt x="1315873" y="0"/>
                </a:lnTo>
                <a:cubicBezTo>
                  <a:pt x="1437094" y="30704"/>
                  <a:pt x="1807757" y="44374"/>
                  <a:pt x="1879819" y="0"/>
                </a:cubicBezTo>
                <a:cubicBezTo>
                  <a:pt x="1913434" y="-11245"/>
                  <a:pt x="2038849" y="3663"/>
                  <a:pt x="2068494" y="0"/>
                </a:cubicBezTo>
                <a:cubicBezTo>
                  <a:pt x="2179193" y="3861"/>
                  <a:pt x="2251378" y="69140"/>
                  <a:pt x="2255783" y="187289"/>
                </a:cubicBezTo>
                <a:lnTo>
                  <a:pt x="2255783" y="187285"/>
                </a:lnTo>
                <a:cubicBezTo>
                  <a:pt x="2292168" y="209748"/>
                  <a:pt x="2484721" y="359949"/>
                  <a:pt x="2562953" y="395490"/>
                </a:cubicBezTo>
                <a:cubicBezTo>
                  <a:pt x="2428899" y="407639"/>
                  <a:pt x="2324758" y="464484"/>
                  <a:pt x="2255783" y="468213"/>
                </a:cubicBezTo>
                <a:cubicBezTo>
                  <a:pt x="2236114" y="525898"/>
                  <a:pt x="2265903" y="864921"/>
                  <a:pt x="2255783" y="936423"/>
                </a:cubicBezTo>
                <a:cubicBezTo>
                  <a:pt x="2253586" y="1027984"/>
                  <a:pt x="2172185" y="1128502"/>
                  <a:pt x="2068494" y="1123712"/>
                </a:cubicBezTo>
                <a:cubicBezTo>
                  <a:pt x="1991627" y="1123270"/>
                  <a:pt x="1929246" y="1136139"/>
                  <a:pt x="1879819" y="1123712"/>
                </a:cubicBezTo>
                <a:cubicBezTo>
                  <a:pt x="1648118" y="1146046"/>
                  <a:pt x="1567944" y="1112686"/>
                  <a:pt x="1315873" y="1123712"/>
                </a:cubicBezTo>
                <a:lnTo>
                  <a:pt x="1315873" y="1123712"/>
                </a:lnTo>
                <a:cubicBezTo>
                  <a:pt x="930240" y="1022425"/>
                  <a:pt x="317271" y="1112899"/>
                  <a:pt x="187289" y="1123712"/>
                </a:cubicBezTo>
                <a:cubicBezTo>
                  <a:pt x="81394" y="1125756"/>
                  <a:pt x="7259" y="1052972"/>
                  <a:pt x="0" y="936423"/>
                </a:cubicBezTo>
                <a:cubicBezTo>
                  <a:pt x="39404" y="741446"/>
                  <a:pt x="-5253" y="520497"/>
                  <a:pt x="0" y="468213"/>
                </a:cubicBezTo>
                <a:cubicBezTo>
                  <a:pt x="-1268" y="369968"/>
                  <a:pt x="-16950" y="284411"/>
                  <a:pt x="0" y="187285"/>
                </a:cubicBezTo>
                <a:lnTo>
                  <a:pt x="0" y="187285"/>
                </a:lnTo>
                <a:lnTo>
                  <a:pt x="0" y="18728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77934665">
                  <a:prstGeom prst="wedgeRoundRectCallout">
                    <a:avLst>
                      <a:gd name="adj1" fmla="val 63617"/>
                      <a:gd name="adj2" fmla="val -1480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Bạn Nam cao nhất. </a:t>
            </a:r>
            <a:endParaRPr kumimoji="0" lang="en-SG" sz="300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9478E4-5CB1-4D30-3AC9-625B664EBBAA}"/>
              </a:ext>
            </a:extLst>
          </p:cNvPr>
          <p:cNvSpPr txBox="1"/>
          <p:nvPr/>
        </p:nvSpPr>
        <p:spPr>
          <a:xfrm>
            <a:off x="3932462" y="1991423"/>
            <a:ext cx="2255783" cy="1123712"/>
          </a:xfrm>
          <a:custGeom>
            <a:avLst/>
            <a:gdLst>
              <a:gd name="csX0" fmla="*/ 0 w 2255783"/>
              <a:gd name="csY0" fmla="*/ 187289 h 1123712"/>
              <a:gd name="csX1" fmla="*/ 187289 w 2255783"/>
              <a:gd name="csY1" fmla="*/ 0 h 1123712"/>
              <a:gd name="csX2" fmla="*/ 375964 w 2255783"/>
              <a:gd name="csY2" fmla="*/ 0 h 1123712"/>
              <a:gd name="csX3" fmla="*/ 375964 w 2255783"/>
              <a:gd name="csY3" fmla="*/ 0 h 1123712"/>
              <a:gd name="csX4" fmla="*/ 939910 w 2255783"/>
              <a:gd name="csY4" fmla="*/ 0 h 1123712"/>
              <a:gd name="csX5" fmla="*/ 2068494 w 2255783"/>
              <a:gd name="csY5" fmla="*/ 0 h 1123712"/>
              <a:gd name="csX6" fmla="*/ 2255783 w 2255783"/>
              <a:gd name="csY6" fmla="*/ 187289 h 1123712"/>
              <a:gd name="csX7" fmla="*/ 2255783 w 2255783"/>
              <a:gd name="csY7" fmla="*/ 655499 h 1123712"/>
              <a:gd name="csX8" fmla="*/ 2255783 w 2255783"/>
              <a:gd name="csY8" fmla="*/ 655499 h 1123712"/>
              <a:gd name="csX9" fmla="*/ 2255783 w 2255783"/>
              <a:gd name="csY9" fmla="*/ 936427 h 1123712"/>
              <a:gd name="csX10" fmla="*/ 2255783 w 2255783"/>
              <a:gd name="csY10" fmla="*/ 936423 h 1123712"/>
              <a:gd name="csX11" fmla="*/ 2068494 w 2255783"/>
              <a:gd name="csY11" fmla="*/ 1123712 h 1123712"/>
              <a:gd name="csX12" fmla="*/ 939910 w 2255783"/>
              <a:gd name="csY12" fmla="*/ 1123712 h 1123712"/>
              <a:gd name="csX13" fmla="*/ 1008470 w 2255783"/>
              <a:gd name="csY13" fmla="*/ 1309900 h 1123712"/>
              <a:gd name="csX14" fmla="*/ 375964 w 2255783"/>
              <a:gd name="csY14" fmla="*/ 1123712 h 1123712"/>
              <a:gd name="csX15" fmla="*/ 187289 w 2255783"/>
              <a:gd name="csY15" fmla="*/ 1123712 h 1123712"/>
              <a:gd name="csX16" fmla="*/ 0 w 2255783"/>
              <a:gd name="csY16" fmla="*/ 936423 h 1123712"/>
              <a:gd name="csX17" fmla="*/ 0 w 2255783"/>
              <a:gd name="csY17" fmla="*/ 936427 h 1123712"/>
              <a:gd name="csX18" fmla="*/ 0 w 2255783"/>
              <a:gd name="csY18" fmla="*/ 655499 h 1123712"/>
              <a:gd name="csX19" fmla="*/ 0 w 2255783"/>
              <a:gd name="csY19" fmla="*/ 655499 h 1123712"/>
              <a:gd name="csX20" fmla="*/ 0 w 2255783"/>
              <a:gd name="csY20" fmla="*/ 187289 h 112371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2255783" h="1123712" fill="none" extrusionOk="0">
                <a:moveTo>
                  <a:pt x="0" y="187289"/>
                </a:moveTo>
                <a:cubicBezTo>
                  <a:pt x="14765" y="81012"/>
                  <a:pt x="86581" y="5652"/>
                  <a:pt x="187289" y="0"/>
                </a:cubicBezTo>
                <a:cubicBezTo>
                  <a:pt x="271027" y="5303"/>
                  <a:pt x="312146" y="16188"/>
                  <a:pt x="375964" y="0"/>
                </a:cubicBezTo>
                <a:lnTo>
                  <a:pt x="375964" y="0"/>
                </a:lnTo>
                <a:cubicBezTo>
                  <a:pt x="590670" y="-7104"/>
                  <a:pt x="662054" y="-20936"/>
                  <a:pt x="939910" y="0"/>
                </a:cubicBezTo>
                <a:cubicBezTo>
                  <a:pt x="1220182" y="-68580"/>
                  <a:pt x="1537810" y="-84555"/>
                  <a:pt x="2068494" y="0"/>
                </a:cubicBezTo>
                <a:cubicBezTo>
                  <a:pt x="2162870" y="14225"/>
                  <a:pt x="2246912" y="83803"/>
                  <a:pt x="2255783" y="187289"/>
                </a:cubicBezTo>
                <a:cubicBezTo>
                  <a:pt x="2266242" y="368239"/>
                  <a:pt x="2220891" y="444295"/>
                  <a:pt x="2255783" y="655499"/>
                </a:cubicBezTo>
                <a:lnTo>
                  <a:pt x="2255783" y="655499"/>
                </a:lnTo>
                <a:cubicBezTo>
                  <a:pt x="2269067" y="759823"/>
                  <a:pt x="2258510" y="860199"/>
                  <a:pt x="2255783" y="936427"/>
                </a:cubicBezTo>
                <a:lnTo>
                  <a:pt x="2255783" y="936423"/>
                </a:lnTo>
                <a:cubicBezTo>
                  <a:pt x="2255698" y="1036536"/>
                  <a:pt x="2158148" y="1125229"/>
                  <a:pt x="2068494" y="1123712"/>
                </a:cubicBezTo>
                <a:cubicBezTo>
                  <a:pt x="1771610" y="1153435"/>
                  <a:pt x="1464200" y="1183938"/>
                  <a:pt x="939910" y="1123712"/>
                </a:cubicBezTo>
                <a:cubicBezTo>
                  <a:pt x="976612" y="1213388"/>
                  <a:pt x="966401" y="1230616"/>
                  <a:pt x="1008470" y="1309900"/>
                </a:cubicBezTo>
                <a:cubicBezTo>
                  <a:pt x="873779" y="1263646"/>
                  <a:pt x="505879" y="1172642"/>
                  <a:pt x="375964" y="1123712"/>
                </a:cubicBezTo>
                <a:cubicBezTo>
                  <a:pt x="342766" y="1134824"/>
                  <a:pt x="216480" y="1118017"/>
                  <a:pt x="187289" y="1123712"/>
                </a:cubicBezTo>
                <a:cubicBezTo>
                  <a:pt x="74648" y="1112417"/>
                  <a:pt x="-10172" y="1036768"/>
                  <a:pt x="0" y="936423"/>
                </a:cubicBezTo>
                <a:lnTo>
                  <a:pt x="0" y="936427"/>
                </a:lnTo>
                <a:cubicBezTo>
                  <a:pt x="-21198" y="842379"/>
                  <a:pt x="7187" y="759946"/>
                  <a:pt x="0" y="655499"/>
                </a:cubicBezTo>
                <a:lnTo>
                  <a:pt x="0" y="655499"/>
                </a:lnTo>
                <a:cubicBezTo>
                  <a:pt x="25585" y="439331"/>
                  <a:pt x="31942" y="288216"/>
                  <a:pt x="0" y="187289"/>
                </a:cubicBezTo>
                <a:close/>
              </a:path>
              <a:path w="2255783" h="1123712" stroke="0" extrusionOk="0">
                <a:moveTo>
                  <a:pt x="0" y="187289"/>
                </a:moveTo>
                <a:cubicBezTo>
                  <a:pt x="-4206" y="79694"/>
                  <a:pt x="84758" y="1867"/>
                  <a:pt x="187289" y="0"/>
                </a:cubicBezTo>
                <a:cubicBezTo>
                  <a:pt x="260533" y="-15742"/>
                  <a:pt x="348156" y="-4621"/>
                  <a:pt x="375964" y="0"/>
                </a:cubicBezTo>
                <a:lnTo>
                  <a:pt x="375964" y="0"/>
                </a:lnTo>
                <a:cubicBezTo>
                  <a:pt x="528875" y="41890"/>
                  <a:pt x="786307" y="16261"/>
                  <a:pt x="939910" y="0"/>
                </a:cubicBezTo>
                <a:cubicBezTo>
                  <a:pt x="1338225" y="-93331"/>
                  <a:pt x="1935183" y="-15295"/>
                  <a:pt x="2068494" y="0"/>
                </a:cubicBezTo>
                <a:cubicBezTo>
                  <a:pt x="2163892" y="250"/>
                  <a:pt x="2253249" y="76788"/>
                  <a:pt x="2255783" y="187289"/>
                </a:cubicBezTo>
                <a:cubicBezTo>
                  <a:pt x="2229565" y="366054"/>
                  <a:pt x="2215516" y="438135"/>
                  <a:pt x="2255783" y="655499"/>
                </a:cubicBezTo>
                <a:lnTo>
                  <a:pt x="2255783" y="655499"/>
                </a:lnTo>
                <a:cubicBezTo>
                  <a:pt x="2263028" y="728124"/>
                  <a:pt x="2235477" y="852540"/>
                  <a:pt x="2255783" y="936427"/>
                </a:cubicBezTo>
                <a:lnTo>
                  <a:pt x="2255783" y="936423"/>
                </a:lnTo>
                <a:cubicBezTo>
                  <a:pt x="2243820" y="1038906"/>
                  <a:pt x="2162166" y="1137755"/>
                  <a:pt x="2068494" y="1123712"/>
                </a:cubicBezTo>
                <a:cubicBezTo>
                  <a:pt x="1917359" y="1167658"/>
                  <a:pt x="1493402" y="1122409"/>
                  <a:pt x="939910" y="1123712"/>
                </a:cubicBezTo>
                <a:cubicBezTo>
                  <a:pt x="958727" y="1193262"/>
                  <a:pt x="992098" y="1275156"/>
                  <a:pt x="1008470" y="1309900"/>
                </a:cubicBezTo>
                <a:cubicBezTo>
                  <a:pt x="836582" y="1318055"/>
                  <a:pt x="496700" y="1102738"/>
                  <a:pt x="375964" y="1123712"/>
                </a:cubicBezTo>
                <a:cubicBezTo>
                  <a:pt x="324757" y="1108312"/>
                  <a:pt x="241546" y="1109860"/>
                  <a:pt x="187289" y="1123712"/>
                </a:cubicBezTo>
                <a:cubicBezTo>
                  <a:pt x="94917" y="1123953"/>
                  <a:pt x="-8241" y="1022473"/>
                  <a:pt x="0" y="936423"/>
                </a:cubicBezTo>
                <a:lnTo>
                  <a:pt x="0" y="936427"/>
                </a:lnTo>
                <a:cubicBezTo>
                  <a:pt x="-9783" y="832262"/>
                  <a:pt x="4320" y="692560"/>
                  <a:pt x="0" y="655499"/>
                </a:cubicBezTo>
                <a:lnTo>
                  <a:pt x="0" y="655499"/>
                </a:lnTo>
                <a:cubicBezTo>
                  <a:pt x="16618" y="541664"/>
                  <a:pt x="9524" y="311210"/>
                  <a:pt x="0" y="18728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22007792">
                  <a:prstGeom prst="wedgeRoundRectCallout">
                    <a:avLst>
                      <a:gd name="adj1" fmla="val -5294"/>
                      <a:gd name="adj2" fmla="val 66569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Bạn Mi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thấp nhất. </a:t>
            </a:r>
            <a:endParaRPr kumimoji="0" lang="en-SG" sz="300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41552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 animBg="1"/>
      <p:bldP spid="10" grpId="0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94F78-585D-44C3-9823-FBBFC4BB3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BE3F4A-705C-4714-E85E-297205757093}"/>
              </a:ext>
            </a:extLst>
          </p:cNvPr>
          <p:cNvSpPr/>
          <p:nvPr/>
        </p:nvSpPr>
        <p:spPr>
          <a:xfrm>
            <a:off x="152400" y="235856"/>
            <a:ext cx="11887199" cy="6130109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B93098F-ED1D-8421-C25B-4E45768BC5D0}"/>
              </a:ext>
            </a:extLst>
          </p:cNvPr>
          <p:cNvSpPr/>
          <p:nvPr/>
        </p:nvSpPr>
        <p:spPr>
          <a:xfrm>
            <a:off x="853440" y="4747031"/>
            <a:ext cx="4389120" cy="1079004"/>
          </a:xfrm>
          <a:custGeom>
            <a:avLst/>
            <a:gdLst>
              <a:gd name="csX0" fmla="*/ 0 w 4389120"/>
              <a:gd name="csY0" fmla="*/ 179838 h 1079004"/>
              <a:gd name="csX1" fmla="*/ 179838 w 4389120"/>
              <a:gd name="csY1" fmla="*/ 0 h 1079004"/>
              <a:gd name="csX2" fmla="*/ 755473 w 4389120"/>
              <a:gd name="csY2" fmla="*/ 0 h 1079004"/>
              <a:gd name="csX3" fmla="*/ 1250519 w 4389120"/>
              <a:gd name="csY3" fmla="*/ 0 h 1079004"/>
              <a:gd name="csX4" fmla="*/ 1866448 w 4389120"/>
              <a:gd name="csY4" fmla="*/ 0 h 1079004"/>
              <a:gd name="csX5" fmla="*/ 2361494 w 4389120"/>
              <a:gd name="csY5" fmla="*/ 0 h 1079004"/>
              <a:gd name="csX6" fmla="*/ 2977423 w 4389120"/>
              <a:gd name="csY6" fmla="*/ 0 h 1079004"/>
              <a:gd name="csX7" fmla="*/ 3432175 w 4389120"/>
              <a:gd name="csY7" fmla="*/ 0 h 1079004"/>
              <a:gd name="csX8" fmla="*/ 4209282 w 4389120"/>
              <a:gd name="csY8" fmla="*/ 0 h 1079004"/>
              <a:gd name="csX9" fmla="*/ 4389120 w 4389120"/>
              <a:gd name="csY9" fmla="*/ 179838 h 1079004"/>
              <a:gd name="csX10" fmla="*/ 4389120 w 4389120"/>
              <a:gd name="csY10" fmla="*/ 539502 h 1079004"/>
              <a:gd name="csX11" fmla="*/ 4389120 w 4389120"/>
              <a:gd name="csY11" fmla="*/ 899166 h 1079004"/>
              <a:gd name="csX12" fmla="*/ 4209282 w 4389120"/>
              <a:gd name="csY12" fmla="*/ 1079004 h 1079004"/>
              <a:gd name="csX13" fmla="*/ 3714236 w 4389120"/>
              <a:gd name="csY13" fmla="*/ 1079004 h 1079004"/>
              <a:gd name="csX14" fmla="*/ 3178896 w 4389120"/>
              <a:gd name="csY14" fmla="*/ 1079004 h 1079004"/>
              <a:gd name="csX15" fmla="*/ 2603261 w 4389120"/>
              <a:gd name="csY15" fmla="*/ 1079004 h 1079004"/>
              <a:gd name="csX16" fmla="*/ 2108215 w 4389120"/>
              <a:gd name="csY16" fmla="*/ 1079004 h 1079004"/>
              <a:gd name="csX17" fmla="*/ 1451991 w 4389120"/>
              <a:gd name="csY17" fmla="*/ 1079004 h 1079004"/>
              <a:gd name="csX18" fmla="*/ 876356 w 4389120"/>
              <a:gd name="csY18" fmla="*/ 1079004 h 1079004"/>
              <a:gd name="csX19" fmla="*/ 179838 w 4389120"/>
              <a:gd name="csY19" fmla="*/ 1079004 h 1079004"/>
              <a:gd name="csX20" fmla="*/ 0 w 4389120"/>
              <a:gd name="csY20" fmla="*/ 899166 h 1079004"/>
              <a:gd name="csX21" fmla="*/ 0 w 4389120"/>
              <a:gd name="csY21" fmla="*/ 525115 h 1079004"/>
              <a:gd name="csX22" fmla="*/ 0 w 4389120"/>
              <a:gd name="csY22" fmla="*/ 179838 h 107900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4389120" h="1079004" fill="none" extrusionOk="0">
                <a:moveTo>
                  <a:pt x="0" y="179838"/>
                </a:moveTo>
                <a:cubicBezTo>
                  <a:pt x="-18547" y="79466"/>
                  <a:pt x="101468" y="18038"/>
                  <a:pt x="179838" y="0"/>
                </a:cubicBezTo>
                <a:cubicBezTo>
                  <a:pt x="299175" y="-29913"/>
                  <a:pt x="533138" y="43610"/>
                  <a:pt x="755473" y="0"/>
                </a:cubicBezTo>
                <a:cubicBezTo>
                  <a:pt x="977809" y="-43610"/>
                  <a:pt x="1090433" y="1319"/>
                  <a:pt x="1250519" y="0"/>
                </a:cubicBezTo>
                <a:cubicBezTo>
                  <a:pt x="1410605" y="-1319"/>
                  <a:pt x="1742847" y="51254"/>
                  <a:pt x="1866448" y="0"/>
                </a:cubicBezTo>
                <a:cubicBezTo>
                  <a:pt x="1990049" y="-51254"/>
                  <a:pt x="2191968" y="57032"/>
                  <a:pt x="2361494" y="0"/>
                </a:cubicBezTo>
                <a:cubicBezTo>
                  <a:pt x="2531020" y="-57032"/>
                  <a:pt x="2828303" y="39011"/>
                  <a:pt x="2977423" y="0"/>
                </a:cubicBezTo>
                <a:cubicBezTo>
                  <a:pt x="3126543" y="-39011"/>
                  <a:pt x="3292453" y="10091"/>
                  <a:pt x="3432175" y="0"/>
                </a:cubicBezTo>
                <a:cubicBezTo>
                  <a:pt x="3571897" y="-10091"/>
                  <a:pt x="4012101" y="26690"/>
                  <a:pt x="4209282" y="0"/>
                </a:cubicBezTo>
                <a:cubicBezTo>
                  <a:pt x="4326423" y="16523"/>
                  <a:pt x="4391957" y="78820"/>
                  <a:pt x="4389120" y="179838"/>
                </a:cubicBezTo>
                <a:cubicBezTo>
                  <a:pt x="4402401" y="336411"/>
                  <a:pt x="4381825" y="432604"/>
                  <a:pt x="4389120" y="539502"/>
                </a:cubicBezTo>
                <a:cubicBezTo>
                  <a:pt x="4396415" y="646400"/>
                  <a:pt x="4352779" y="824521"/>
                  <a:pt x="4389120" y="899166"/>
                </a:cubicBezTo>
                <a:cubicBezTo>
                  <a:pt x="4400600" y="995449"/>
                  <a:pt x="4304487" y="1107525"/>
                  <a:pt x="4209282" y="1079004"/>
                </a:cubicBezTo>
                <a:cubicBezTo>
                  <a:pt x="4005570" y="1091003"/>
                  <a:pt x="3955172" y="1073793"/>
                  <a:pt x="3714236" y="1079004"/>
                </a:cubicBezTo>
                <a:cubicBezTo>
                  <a:pt x="3473300" y="1084215"/>
                  <a:pt x="3319724" y="1068811"/>
                  <a:pt x="3178896" y="1079004"/>
                </a:cubicBezTo>
                <a:cubicBezTo>
                  <a:pt x="3038068" y="1089197"/>
                  <a:pt x="2864118" y="1057222"/>
                  <a:pt x="2603261" y="1079004"/>
                </a:cubicBezTo>
                <a:cubicBezTo>
                  <a:pt x="2342405" y="1100786"/>
                  <a:pt x="2245686" y="1024996"/>
                  <a:pt x="2108215" y="1079004"/>
                </a:cubicBezTo>
                <a:cubicBezTo>
                  <a:pt x="1970744" y="1133012"/>
                  <a:pt x="1617871" y="1076599"/>
                  <a:pt x="1451991" y="1079004"/>
                </a:cubicBezTo>
                <a:cubicBezTo>
                  <a:pt x="1286111" y="1081409"/>
                  <a:pt x="993738" y="1013248"/>
                  <a:pt x="876356" y="1079004"/>
                </a:cubicBezTo>
                <a:cubicBezTo>
                  <a:pt x="758975" y="1144760"/>
                  <a:pt x="460811" y="1074345"/>
                  <a:pt x="179838" y="1079004"/>
                </a:cubicBezTo>
                <a:cubicBezTo>
                  <a:pt x="69437" y="1066328"/>
                  <a:pt x="11702" y="985826"/>
                  <a:pt x="0" y="899166"/>
                </a:cubicBezTo>
                <a:cubicBezTo>
                  <a:pt x="-38156" y="802582"/>
                  <a:pt x="4012" y="698712"/>
                  <a:pt x="0" y="525115"/>
                </a:cubicBezTo>
                <a:cubicBezTo>
                  <a:pt x="-4012" y="351518"/>
                  <a:pt x="9002" y="309715"/>
                  <a:pt x="0" y="179838"/>
                </a:cubicBezTo>
                <a:close/>
              </a:path>
              <a:path w="4389120" h="1079004" stroke="0" extrusionOk="0">
                <a:moveTo>
                  <a:pt x="0" y="179838"/>
                </a:moveTo>
                <a:cubicBezTo>
                  <a:pt x="-17182" y="69918"/>
                  <a:pt x="75777" y="1779"/>
                  <a:pt x="179838" y="0"/>
                </a:cubicBezTo>
                <a:cubicBezTo>
                  <a:pt x="450654" y="-39635"/>
                  <a:pt x="601499" y="74108"/>
                  <a:pt x="836062" y="0"/>
                </a:cubicBezTo>
                <a:cubicBezTo>
                  <a:pt x="1070625" y="-74108"/>
                  <a:pt x="1237939" y="44374"/>
                  <a:pt x="1371402" y="0"/>
                </a:cubicBezTo>
                <a:cubicBezTo>
                  <a:pt x="1504865" y="-44374"/>
                  <a:pt x="1764187" y="48987"/>
                  <a:pt x="1866448" y="0"/>
                </a:cubicBezTo>
                <a:cubicBezTo>
                  <a:pt x="1968709" y="-48987"/>
                  <a:pt x="2280948" y="69750"/>
                  <a:pt x="2482377" y="0"/>
                </a:cubicBezTo>
                <a:cubicBezTo>
                  <a:pt x="2683806" y="-69750"/>
                  <a:pt x="2828286" y="45112"/>
                  <a:pt x="3017718" y="0"/>
                </a:cubicBezTo>
                <a:cubicBezTo>
                  <a:pt x="3207150" y="-45112"/>
                  <a:pt x="3390993" y="27210"/>
                  <a:pt x="3673942" y="0"/>
                </a:cubicBezTo>
                <a:cubicBezTo>
                  <a:pt x="3956891" y="-27210"/>
                  <a:pt x="3959947" y="24340"/>
                  <a:pt x="4209282" y="0"/>
                </a:cubicBezTo>
                <a:cubicBezTo>
                  <a:pt x="4301061" y="12478"/>
                  <a:pt x="4373291" y="62157"/>
                  <a:pt x="4389120" y="179838"/>
                </a:cubicBezTo>
                <a:cubicBezTo>
                  <a:pt x="4426431" y="348085"/>
                  <a:pt x="4350416" y="453219"/>
                  <a:pt x="4389120" y="525115"/>
                </a:cubicBezTo>
                <a:cubicBezTo>
                  <a:pt x="4427824" y="597011"/>
                  <a:pt x="4360820" y="730620"/>
                  <a:pt x="4389120" y="899166"/>
                </a:cubicBezTo>
                <a:cubicBezTo>
                  <a:pt x="4396640" y="991057"/>
                  <a:pt x="4312947" y="1076203"/>
                  <a:pt x="4209282" y="1079004"/>
                </a:cubicBezTo>
                <a:cubicBezTo>
                  <a:pt x="3984924" y="1086269"/>
                  <a:pt x="3766491" y="1051430"/>
                  <a:pt x="3633647" y="1079004"/>
                </a:cubicBezTo>
                <a:cubicBezTo>
                  <a:pt x="3500803" y="1106578"/>
                  <a:pt x="3246984" y="1054583"/>
                  <a:pt x="3138601" y="1079004"/>
                </a:cubicBezTo>
                <a:cubicBezTo>
                  <a:pt x="3030218" y="1103425"/>
                  <a:pt x="2774065" y="1023890"/>
                  <a:pt x="2562966" y="1079004"/>
                </a:cubicBezTo>
                <a:cubicBezTo>
                  <a:pt x="2351868" y="1134118"/>
                  <a:pt x="2131652" y="1006220"/>
                  <a:pt x="1906743" y="1079004"/>
                </a:cubicBezTo>
                <a:cubicBezTo>
                  <a:pt x="1681834" y="1151788"/>
                  <a:pt x="1549920" y="1043699"/>
                  <a:pt x="1331108" y="1079004"/>
                </a:cubicBezTo>
                <a:cubicBezTo>
                  <a:pt x="1112297" y="1114309"/>
                  <a:pt x="974704" y="1033625"/>
                  <a:pt x="876356" y="1079004"/>
                </a:cubicBezTo>
                <a:cubicBezTo>
                  <a:pt x="778008" y="1124383"/>
                  <a:pt x="424476" y="1052584"/>
                  <a:pt x="179838" y="1079004"/>
                </a:cubicBezTo>
                <a:cubicBezTo>
                  <a:pt x="96359" y="1069607"/>
                  <a:pt x="-12261" y="1017952"/>
                  <a:pt x="0" y="899166"/>
                </a:cubicBezTo>
                <a:cubicBezTo>
                  <a:pt x="-29510" y="760221"/>
                  <a:pt x="9207" y="633000"/>
                  <a:pt x="0" y="546695"/>
                </a:cubicBezTo>
                <a:cubicBezTo>
                  <a:pt x="-9207" y="460390"/>
                  <a:pt x="14375" y="361357"/>
                  <a:pt x="0" y="179838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4A36D2-989A-C72F-E994-AD607653BC96}"/>
              </a:ext>
            </a:extLst>
          </p:cNvPr>
          <p:cNvSpPr txBox="1"/>
          <p:nvPr/>
        </p:nvSpPr>
        <p:spPr>
          <a:xfrm>
            <a:off x="766355" y="4747030"/>
            <a:ext cx="45545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 Ngựa hay hươu cao cổ cao hơn?</a:t>
            </a:r>
            <a:endParaRPr kumimoji="0" lang="en-SG" sz="300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76D325C-B220-3BD3-7A49-1548DC1EF3C4}"/>
              </a:ext>
            </a:extLst>
          </p:cNvPr>
          <p:cNvSpPr/>
          <p:nvPr/>
        </p:nvSpPr>
        <p:spPr>
          <a:xfrm>
            <a:off x="459819" y="0"/>
            <a:ext cx="1009753" cy="9427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white"/>
                </a:solidFill>
                <a:latin typeface="#9Slide03 IcielNovecento sans E" panose="00000900000000000000" pitchFamily="2" charset="0"/>
              </a:rPr>
              <a:t>3</a:t>
            </a:r>
            <a:endParaRPr kumimoji="0" lang="en-SG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IcielNovecento sans E" panose="00000900000000000000" pitchFamily="2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35A2A87-AAC7-BA84-31A6-1CE858014A93}"/>
              </a:ext>
            </a:extLst>
          </p:cNvPr>
          <p:cNvSpPr/>
          <p:nvPr/>
        </p:nvSpPr>
        <p:spPr>
          <a:xfrm>
            <a:off x="7052204" y="4736145"/>
            <a:ext cx="4251521" cy="1015663"/>
          </a:xfrm>
          <a:custGeom>
            <a:avLst/>
            <a:gdLst>
              <a:gd name="csX0" fmla="*/ 0 w 4251521"/>
              <a:gd name="csY0" fmla="*/ 169281 h 1015663"/>
              <a:gd name="csX1" fmla="*/ 169281 w 4251521"/>
              <a:gd name="csY1" fmla="*/ 0 h 1015663"/>
              <a:gd name="csX2" fmla="*/ 728275 w 4251521"/>
              <a:gd name="csY2" fmla="*/ 0 h 1015663"/>
              <a:gd name="csX3" fmla="*/ 1209010 w 4251521"/>
              <a:gd name="csY3" fmla="*/ 0 h 1015663"/>
              <a:gd name="csX4" fmla="*/ 1807134 w 4251521"/>
              <a:gd name="csY4" fmla="*/ 0 h 1015663"/>
              <a:gd name="csX5" fmla="*/ 2287869 w 4251521"/>
              <a:gd name="csY5" fmla="*/ 0 h 1015663"/>
              <a:gd name="csX6" fmla="*/ 2885993 w 4251521"/>
              <a:gd name="csY6" fmla="*/ 0 h 1015663"/>
              <a:gd name="csX7" fmla="*/ 3327598 w 4251521"/>
              <a:gd name="csY7" fmla="*/ 0 h 1015663"/>
              <a:gd name="csX8" fmla="*/ 4082240 w 4251521"/>
              <a:gd name="csY8" fmla="*/ 0 h 1015663"/>
              <a:gd name="csX9" fmla="*/ 4251521 w 4251521"/>
              <a:gd name="csY9" fmla="*/ 169281 h 1015663"/>
              <a:gd name="csX10" fmla="*/ 4251521 w 4251521"/>
              <a:gd name="csY10" fmla="*/ 507832 h 1015663"/>
              <a:gd name="csX11" fmla="*/ 4251521 w 4251521"/>
              <a:gd name="csY11" fmla="*/ 846382 h 1015663"/>
              <a:gd name="csX12" fmla="*/ 4082240 w 4251521"/>
              <a:gd name="csY12" fmla="*/ 1015663 h 1015663"/>
              <a:gd name="csX13" fmla="*/ 3601505 w 4251521"/>
              <a:gd name="csY13" fmla="*/ 1015663 h 1015663"/>
              <a:gd name="csX14" fmla="*/ 3081640 w 4251521"/>
              <a:gd name="csY14" fmla="*/ 1015663 h 1015663"/>
              <a:gd name="csX15" fmla="*/ 2522646 w 4251521"/>
              <a:gd name="csY15" fmla="*/ 1015663 h 1015663"/>
              <a:gd name="csX16" fmla="*/ 2041911 w 4251521"/>
              <a:gd name="csY16" fmla="*/ 1015663 h 1015663"/>
              <a:gd name="csX17" fmla="*/ 1404658 w 4251521"/>
              <a:gd name="csY17" fmla="*/ 1015663 h 1015663"/>
              <a:gd name="csX18" fmla="*/ 845664 w 4251521"/>
              <a:gd name="csY18" fmla="*/ 1015663 h 1015663"/>
              <a:gd name="csX19" fmla="*/ 169281 w 4251521"/>
              <a:gd name="csY19" fmla="*/ 1015663 h 1015663"/>
              <a:gd name="csX20" fmla="*/ 0 w 4251521"/>
              <a:gd name="csY20" fmla="*/ 846382 h 1015663"/>
              <a:gd name="csX21" fmla="*/ 0 w 4251521"/>
              <a:gd name="csY21" fmla="*/ 494289 h 1015663"/>
              <a:gd name="csX22" fmla="*/ 0 w 4251521"/>
              <a:gd name="csY22" fmla="*/ 169281 h 10156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4251521" h="1015663" fill="none" extrusionOk="0">
                <a:moveTo>
                  <a:pt x="0" y="169281"/>
                </a:moveTo>
                <a:cubicBezTo>
                  <a:pt x="-16756" y="74842"/>
                  <a:pt x="77535" y="1503"/>
                  <a:pt x="169281" y="0"/>
                </a:cubicBezTo>
                <a:cubicBezTo>
                  <a:pt x="403528" y="-26138"/>
                  <a:pt x="463966" y="4827"/>
                  <a:pt x="728275" y="0"/>
                </a:cubicBezTo>
                <a:cubicBezTo>
                  <a:pt x="992584" y="-4827"/>
                  <a:pt x="1104155" y="40724"/>
                  <a:pt x="1209010" y="0"/>
                </a:cubicBezTo>
                <a:cubicBezTo>
                  <a:pt x="1313866" y="-40724"/>
                  <a:pt x="1567135" y="38203"/>
                  <a:pt x="1807134" y="0"/>
                </a:cubicBezTo>
                <a:cubicBezTo>
                  <a:pt x="2047133" y="-38203"/>
                  <a:pt x="2051610" y="39903"/>
                  <a:pt x="2287869" y="0"/>
                </a:cubicBezTo>
                <a:cubicBezTo>
                  <a:pt x="2524128" y="-39903"/>
                  <a:pt x="2702862" y="253"/>
                  <a:pt x="2885993" y="0"/>
                </a:cubicBezTo>
                <a:cubicBezTo>
                  <a:pt x="3069124" y="-253"/>
                  <a:pt x="3153172" y="52382"/>
                  <a:pt x="3327598" y="0"/>
                </a:cubicBezTo>
                <a:cubicBezTo>
                  <a:pt x="3502025" y="-52382"/>
                  <a:pt x="3709929" y="13291"/>
                  <a:pt x="4082240" y="0"/>
                </a:cubicBezTo>
                <a:cubicBezTo>
                  <a:pt x="4179632" y="3618"/>
                  <a:pt x="4259629" y="70942"/>
                  <a:pt x="4251521" y="169281"/>
                </a:cubicBezTo>
                <a:cubicBezTo>
                  <a:pt x="4277262" y="292964"/>
                  <a:pt x="4244837" y="389221"/>
                  <a:pt x="4251521" y="507832"/>
                </a:cubicBezTo>
                <a:cubicBezTo>
                  <a:pt x="4258205" y="626443"/>
                  <a:pt x="4235028" y="756902"/>
                  <a:pt x="4251521" y="846382"/>
                </a:cubicBezTo>
                <a:cubicBezTo>
                  <a:pt x="4265012" y="936302"/>
                  <a:pt x="4175262" y="1018913"/>
                  <a:pt x="4082240" y="1015663"/>
                </a:cubicBezTo>
                <a:cubicBezTo>
                  <a:pt x="3877545" y="1048365"/>
                  <a:pt x="3753770" y="1001634"/>
                  <a:pt x="3601505" y="1015663"/>
                </a:cubicBezTo>
                <a:cubicBezTo>
                  <a:pt x="3449240" y="1029692"/>
                  <a:pt x="3338549" y="1007674"/>
                  <a:pt x="3081640" y="1015663"/>
                </a:cubicBezTo>
                <a:cubicBezTo>
                  <a:pt x="2824731" y="1023652"/>
                  <a:pt x="2780037" y="949168"/>
                  <a:pt x="2522646" y="1015663"/>
                </a:cubicBezTo>
                <a:cubicBezTo>
                  <a:pt x="2265255" y="1082158"/>
                  <a:pt x="2217227" y="1006304"/>
                  <a:pt x="2041911" y="1015663"/>
                </a:cubicBezTo>
                <a:cubicBezTo>
                  <a:pt x="1866596" y="1025022"/>
                  <a:pt x="1569683" y="975269"/>
                  <a:pt x="1404658" y="1015663"/>
                </a:cubicBezTo>
                <a:cubicBezTo>
                  <a:pt x="1239633" y="1056057"/>
                  <a:pt x="1100106" y="979461"/>
                  <a:pt x="845664" y="1015663"/>
                </a:cubicBezTo>
                <a:cubicBezTo>
                  <a:pt x="591222" y="1051865"/>
                  <a:pt x="315115" y="937431"/>
                  <a:pt x="169281" y="1015663"/>
                </a:cubicBezTo>
                <a:cubicBezTo>
                  <a:pt x="63524" y="1001630"/>
                  <a:pt x="18612" y="919734"/>
                  <a:pt x="0" y="846382"/>
                </a:cubicBezTo>
                <a:cubicBezTo>
                  <a:pt x="-3311" y="758654"/>
                  <a:pt x="27274" y="649073"/>
                  <a:pt x="0" y="494289"/>
                </a:cubicBezTo>
                <a:cubicBezTo>
                  <a:pt x="-27274" y="339505"/>
                  <a:pt x="14704" y="290972"/>
                  <a:pt x="0" y="169281"/>
                </a:cubicBezTo>
                <a:close/>
              </a:path>
              <a:path w="4251521" h="1015663" stroke="0" extrusionOk="0">
                <a:moveTo>
                  <a:pt x="0" y="169281"/>
                </a:moveTo>
                <a:cubicBezTo>
                  <a:pt x="-20120" y="63380"/>
                  <a:pt x="63851" y="4481"/>
                  <a:pt x="169281" y="0"/>
                </a:cubicBezTo>
                <a:cubicBezTo>
                  <a:pt x="333225" y="-32786"/>
                  <a:pt x="664077" y="9655"/>
                  <a:pt x="806534" y="0"/>
                </a:cubicBezTo>
                <a:cubicBezTo>
                  <a:pt x="948991" y="-9655"/>
                  <a:pt x="1078724" y="58149"/>
                  <a:pt x="1326399" y="0"/>
                </a:cubicBezTo>
                <a:cubicBezTo>
                  <a:pt x="1574075" y="-58149"/>
                  <a:pt x="1584189" y="13062"/>
                  <a:pt x="1807134" y="0"/>
                </a:cubicBezTo>
                <a:cubicBezTo>
                  <a:pt x="2030080" y="-13062"/>
                  <a:pt x="2200413" y="43850"/>
                  <a:pt x="2405258" y="0"/>
                </a:cubicBezTo>
                <a:cubicBezTo>
                  <a:pt x="2610103" y="-43850"/>
                  <a:pt x="2691467" y="57138"/>
                  <a:pt x="2925122" y="0"/>
                </a:cubicBezTo>
                <a:cubicBezTo>
                  <a:pt x="3158777" y="-57138"/>
                  <a:pt x="3263904" y="2083"/>
                  <a:pt x="3562375" y="0"/>
                </a:cubicBezTo>
                <a:cubicBezTo>
                  <a:pt x="3860846" y="-2083"/>
                  <a:pt x="3825979" y="2946"/>
                  <a:pt x="4082240" y="0"/>
                </a:cubicBezTo>
                <a:cubicBezTo>
                  <a:pt x="4172219" y="5809"/>
                  <a:pt x="4234753" y="56342"/>
                  <a:pt x="4251521" y="169281"/>
                </a:cubicBezTo>
                <a:cubicBezTo>
                  <a:pt x="4252938" y="238255"/>
                  <a:pt x="4214520" y="423858"/>
                  <a:pt x="4251521" y="494289"/>
                </a:cubicBezTo>
                <a:cubicBezTo>
                  <a:pt x="4288522" y="564720"/>
                  <a:pt x="4210794" y="715479"/>
                  <a:pt x="4251521" y="846382"/>
                </a:cubicBezTo>
                <a:cubicBezTo>
                  <a:pt x="4270463" y="921156"/>
                  <a:pt x="4198099" y="1001240"/>
                  <a:pt x="4082240" y="1015663"/>
                </a:cubicBezTo>
                <a:cubicBezTo>
                  <a:pt x="3857365" y="1026456"/>
                  <a:pt x="3737004" y="997759"/>
                  <a:pt x="3523246" y="1015663"/>
                </a:cubicBezTo>
                <a:cubicBezTo>
                  <a:pt x="3309488" y="1033567"/>
                  <a:pt x="3202624" y="971318"/>
                  <a:pt x="3042511" y="1015663"/>
                </a:cubicBezTo>
                <a:cubicBezTo>
                  <a:pt x="2882399" y="1060008"/>
                  <a:pt x="2741280" y="986332"/>
                  <a:pt x="2483517" y="1015663"/>
                </a:cubicBezTo>
                <a:cubicBezTo>
                  <a:pt x="2225754" y="1044994"/>
                  <a:pt x="2049462" y="978754"/>
                  <a:pt x="1846263" y="1015663"/>
                </a:cubicBezTo>
                <a:cubicBezTo>
                  <a:pt x="1643064" y="1052572"/>
                  <a:pt x="1530576" y="1015375"/>
                  <a:pt x="1287269" y="1015663"/>
                </a:cubicBezTo>
                <a:cubicBezTo>
                  <a:pt x="1043962" y="1015951"/>
                  <a:pt x="1018338" y="986153"/>
                  <a:pt x="845664" y="1015663"/>
                </a:cubicBezTo>
                <a:cubicBezTo>
                  <a:pt x="672990" y="1045173"/>
                  <a:pt x="305395" y="1002331"/>
                  <a:pt x="169281" y="1015663"/>
                </a:cubicBezTo>
                <a:cubicBezTo>
                  <a:pt x="88034" y="1008400"/>
                  <a:pt x="-10497" y="956537"/>
                  <a:pt x="0" y="846382"/>
                </a:cubicBezTo>
                <a:cubicBezTo>
                  <a:pt x="-3961" y="763785"/>
                  <a:pt x="37550" y="654552"/>
                  <a:pt x="0" y="514603"/>
                </a:cubicBezTo>
                <a:cubicBezTo>
                  <a:pt x="-37550" y="374654"/>
                  <a:pt x="26184" y="312536"/>
                  <a:pt x="0" y="169281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77F298-5177-007B-57AA-90835CD1BA37}"/>
              </a:ext>
            </a:extLst>
          </p:cNvPr>
          <p:cNvSpPr txBox="1"/>
          <p:nvPr/>
        </p:nvSpPr>
        <p:spPr>
          <a:xfrm>
            <a:off x="7052204" y="4736145"/>
            <a:ext cx="41034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</a:t>
            </a:r>
            <a:r>
              <a:rPr kumimoji="0" lang="vi-VN" sz="3000" i="0" u="none" strike="noStrike" kern="1200" cap="none" spc="0" normalizeH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Thước hay bút chì dài hơn</a:t>
            </a:r>
            <a:r>
              <a:rPr kumimoji="0" lang="vi-VN" sz="300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SG" sz="300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488151-7E32-E133-82F0-6DE1512DB6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5" r="1102"/>
          <a:stretch>
            <a:fillRect/>
          </a:stretch>
        </p:blipFill>
        <p:spPr>
          <a:xfrm>
            <a:off x="403273" y="1214540"/>
            <a:ext cx="4917665" cy="3311754"/>
          </a:xfrm>
          <a:prstGeom prst="rect">
            <a:avLst/>
          </a:prstGeom>
        </p:spPr>
      </p:pic>
      <p:sp>
        <p:nvSpPr>
          <p:cNvPr id="11" name="Freeform 2" descr="Upscale Image">
            <a:extLst>
              <a:ext uri="{FF2B5EF4-FFF2-40B4-BE49-F238E27FC236}">
                <a16:creationId xmlns:a16="http://schemas.microsoft.com/office/drawing/2014/main" id="{08539C8D-E510-5479-EFE0-504FAA2B9475}"/>
              </a:ext>
            </a:extLst>
          </p:cNvPr>
          <p:cNvSpPr/>
          <p:nvPr/>
        </p:nvSpPr>
        <p:spPr>
          <a:xfrm>
            <a:off x="6431280" y="1214541"/>
            <a:ext cx="5460962" cy="3311754"/>
          </a:xfrm>
          <a:custGeom>
            <a:avLst/>
            <a:gdLst/>
            <a:ahLst/>
            <a:cxnLst/>
            <a:rect l="l" t="t" r="r" b="b"/>
            <a:pathLst>
              <a:path w="13979927" h="8894729">
                <a:moveTo>
                  <a:pt x="0" y="0"/>
                </a:moveTo>
                <a:lnTo>
                  <a:pt x="13979928" y="0"/>
                </a:lnTo>
                <a:lnTo>
                  <a:pt x="13979928" y="8894729"/>
                </a:lnTo>
                <a:lnTo>
                  <a:pt x="0" y="88947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59436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6" grpId="0"/>
      <p:bldP spid="8" grpId="0" animBg="1"/>
      <p:bldP spid="9" grpId="0" animBg="1"/>
      <p:bldP spid="10" grpId="0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221</Words>
  <Application>Microsoft Office PowerPoint</Application>
  <PresentationFormat>Widescreen</PresentationFormat>
  <Paragraphs>38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#9Slide03 IcielNovecento sans E</vt:lpstr>
      <vt:lpstr>#9Slide07 HoneyCream</vt:lpstr>
      <vt:lpstr>Aptos</vt:lpstr>
      <vt:lpstr>Arial</vt:lpstr>
      <vt:lpstr>Cambria</vt:lpstr>
      <vt:lpstr>SVN-Newton</vt:lpstr>
      <vt:lpstr>Times New Roman</vt:lpstr>
      <vt:lpstr>UTM Avo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Tư Bùi</dc:creator>
  <cp:keywords>MNT</cp:keywords>
  <cp:lastModifiedBy>Admin</cp:lastModifiedBy>
  <cp:revision>16</cp:revision>
  <dcterms:created xsi:type="dcterms:W3CDTF">2025-12-07T02:51:30Z</dcterms:created>
  <dcterms:modified xsi:type="dcterms:W3CDTF">2026-03-06T14:28:56Z</dcterms:modified>
</cp:coreProperties>
</file>