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6" r:id="rId25"/>
    <p:sldId id="284" r:id="rId26"/>
    <p:sldId id="285" r:id="rId27"/>
    <p:sldId id="288" r:id="rId28"/>
    <p:sldId id="289" r:id="rId29"/>
    <p:sldId id="290" r:id="rId30"/>
    <p:sldId id="292" r:id="rId31"/>
    <p:sldId id="299" r:id="rId32"/>
    <p:sldId id="300" r:id="rId33"/>
    <p:sldId id="31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BBA"/>
    <a:srgbClr val="6AB220"/>
    <a:srgbClr val="E42F7E"/>
    <a:srgbClr val="AE2366"/>
    <a:srgbClr val="F54188"/>
    <a:srgbClr val="247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10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20BAE-EBAF-4816-AA71-02CB402532C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C7AB9-DDE0-4006-B503-BDCB80242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8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510A22-EAF6-22D0-A1C5-D9331FCB2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544BC-7697-52EC-604F-22917E8C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F37278-42EE-4BFD-61F3-53B514FA5C69}"/>
              </a:ext>
            </a:extLst>
          </p:cNvPr>
          <p:cNvSpPr/>
          <p:nvPr userDrawn="1"/>
        </p:nvSpPr>
        <p:spPr>
          <a:xfrm>
            <a:off x="317500" y="355600"/>
            <a:ext cx="11468100" cy="6159500"/>
          </a:xfrm>
          <a:custGeom>
            <a:avLst/>
            <a:gdLst>
              <a:gd name="csX0" fmla="*/ 0 w 11468100"/>
              <a:gd name="csY0" fmla="*/ 1026604 h 6159500"/>
              <a:gd name="csX1" fmla="*/ 1026604 w 11468100"/>
              <a:gd name="csY1" fmla="*/ 0 h 6159500"/>
              <a:gd name="csX2" fmla="*/ 10441496 w 11468100"/>
              <a:gd name="csY2" fmla="*/ 0 h 6159500"/>
              <a:gd name="csX3" fmla="*/ 11468100 w 11468100"/>
              <a:gd name="csY3" fmla="*/ 1026604 h 6159500"/>
              <a:gd name="csX4" fmla="*/ 11468100 w 11468100"/>
              <a:gd name="csY4" fmla="*/ 5132896 h 6159500"/>
              <a:gd name="csX5" fmla="*/ 10441496 w 11468100"/>
              <a:gd name="csY5" fmla="*/ 6159500 h 6159500"/>
              <a:gd name="csX6" fmla="*/ 1026604 w 11468100"/>
              <a:gd name="csY6" fmla="*/ 6159500 h 6159500"/>
              <a:gd name="csX7" fmla="*/ 0 w 11468100"/>
              <a:gd name="csY7" fmla="*/ 5132896 h 6159500"/>
              <a:gd name="csX8" fmla="*/ 0 w 11468100"/>
              <a:gd name="csY8" fmla="*/ 1026604 h 6159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68100" h="6159500" fill="none" extrusionOk="0">
                <a:moveTo>
                  <a:pt x="0" y="1026604"/>
                </a:moveTo>
                <a:cubicBezTo>
                  <a:pt x="25863" y="471321"/>
                  <a:pt x="463093" y="28161"/>
                  <a:pt x="1026604" y="0"/>
                </a:cubicBezTo>
                <a:cubicBezTo>
                  <a:pt x="2818304" y="13246"/>
                  <a:pt x="5935991" y="71991"/>
                  <a:pt x="10441496" y="0"/>
                </a:cubicBezTo>
                <a:cubicBezTo>
                  <a:pt x="11015349" y="53262"/>
                  <a:pt x="11485973" y="415505"/>
                  <a:pt x="11468100" y="1026604"/>
                </a:cubicBezTo>
                <a:cubicBezTo>
                  <a:pt x="11527326" y="2009113"/>
                  <a:pt x="11391990" y="3829809"/>
                  <a:pt x="11468100" y="5132896"/>
                </a:cubicBezTo>
                <a:cubicBezTo>
                  <a:pt x="11466402" y="5690245"/>
                  <a:pt x="10976948" y="6188378"/>
                  <a:pt x="10441496" y="6159500"/>
                </a:cubicBezTo>
                <a:cubicBezTo>
                  <a:pt x="5988208" y="6081718"/>
                  <a:pt x="5581917" y="6179681"/>
                  <a:pt x="1026604" y="6159500"/>
                </a:cubicBezTo>
                <a:cubicBezTo>
                  <a:pt x="506805" y="6253500"/>
                  <a:pt x="-41933" y="5734073"/>
                  <a:pt x="0" y="5132896"/>
                </a:cubicBezTo>
                <a:cubicBezTo>
                  <a:pt x="-124779" y="4693807"/>
                  <a:pt x="-81960" y="2682778"/>
                  <a:pt x="0" y="1026604"/>
                </a:cubicBezTo>
                <a:close/>
              </a:path>
              <a:path w="11468100" h="6159500" stroke="0" extrusionOk="0">
                <a:moveTo>
                  <a:pt x="0" y="1026604"/>
                </a:moveTo>
                <a:cubicBezTo>
                  <a:pt x="-23168" y="483289"/>
                  <a:pt x="486870" y="-27646"/>
                  <a:pt x="1026604" y="0"/>
                </a:cubicBezTo>
                <a:cubicBezTo>
                  <a:pt x="5577281" y="25671"/>
                  <a:pt x="8353672" y="82436"/>
                  <a:pt x="10441496" y="0"/>
                </a:cubicBezTo>
                <a:cubicBezTo>
                  <a:pt x="10995319" y="-45885"/>
                  <a:pt x="11527672" y="518903"/>
                  <a:pt x="11468100" y="1026604"/>
                </a:cubicBezTo>
                <a:cubicBezTo>
                  <a:pt x="11431318" y="1672038"/>
                  <a:pt x="11338167" y="4252551"/>
                  <a:pt x="11468100" y="5132896"/>
                </a:cubicBezTo>
                <a:cubicBezTo>
                  <a:pt x="11415464" y="5764148"/>
                  <a:pt x="10956388" y="6122062"/>
                  <a:pt x="10441496" y="6159500"/>
                </a:cubicBezTo>
                <a:cubicBezTo>
                  <a:pt x="6264947" y="6144479"/>
                  <a:pt x="5629814" y="6136885"/>
                  <a:pt x="1026604" y="6159500"/>
                </a:cubicBezTo>
                <a:cubicBezTo>
                  <a:pt x="445184" y="6200127"/>
                  <a:pt x="-54520" y="5755084"/>
                  <a:pt x="0" y="5132896"/>
                </a:cubicBezTo>
                <a:cubicBezTo>
                  <a:pt x="-146261" y="3329331"/>
                  <a:pt x="15583" y="2091102"/>
                  <a:pt x="0" y="1026604"/>
                </a:cubicBezTo>
                <a:close/>
              </a:path>
            </a:pathLst>
          </a:custGeom>
          <a:ln>
            <a:solidFill>
              <a:srgbClr val="08ABBA"/>
            </a:solidFill>
            <a:extLst>
              <a:ext uri="{C807C97D-BFC1-408E-A445-0C87EB9F89A2}">
                <ask:lineSketchStyleProps xmlns:ask="http://schemas.microsoft.com/office/drawing/2018/sketchyshapes" sd="295614807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2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19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9B0F34E1-CF0A-EF4A-AB3B-A97399011003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D4BC5-0758-12F1-31D9-CBC451C7D3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B6AD4-9FC1-1428-BB34-740253BB83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A3AE1A-6CC9-9E84-8154-F332E1837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9560C8-74F8-2A51-616D-B96D8065EB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65D4CC-3450-4E00-5239-EDD1D934C3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C47AFB-AAE0-0885-234B-3D576F8FAC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0408-F012-5A90-4DB1-094CCF03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at near a river&#10;&#10;AI-generated content may be incorrect.">
            <a:extLst>
              <a:ext uri="{FF2B5EF4-FFF2-40B4-BE49-F238E27FC236}">
                <a16:creationId xmlns:a16="http://schemas.microsoft.com/office/drawing/2014/main" id="{E3F21DA5-4EE4-0F82-85CC-14E65C9B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4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8D124-8FE3-48F0-20EB-E0F07918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at near a river&#10;&#10;AI-generated content may be incorrect.">
            <a:extLst>
              <a:ext uri="{FF2B5EF4-FFF2-40B4-BE49-F238E27FC236}">
                <a16:creationId xmlns:a16="http://schemas.microsoft.com/office/drawing/2014/main" id="{F095E966-74DF-E500-15DA-10ADD72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11AE30-1E61-77F7-9C96-C98F25AE43DC}"/>
              </a:ext>
            </a:extLst>
          </p:cNvPr>
          <p:cNvGrpSpPr/>
          <p:nvPr/>
        </p:nvGrpSpPr>
        <p:grpSpPr>
          <a:xfrm>
            <a:off x="-139699" y="217184"/>
            <a:ext cx="12026903" cy="975305"/>
            <a:chOff x="1329871" y="968829"/>
            <a:chExt cx="12026903" cy="975305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04349167-18CD-4FE0-3233-1B817C6E083B}"/>
                </a:ext>
              </a:extLst>
            </p:cNvPr>
            <p:cNvSpPr/>
            <p:nvPr/>
          </p:nvSpPr>
          <p:spPr>
            <a:xfrm>
              <a:off x="2298700" y="968829"/>
              <a:ext cx="11058074" cy="975305"/>
            </a:xfrm>
            <a:custGeom>
              <a:avLst/>
              <a:gdLst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758543 w 5758543"/>
                <a:gd name="connsiteY3" fmla="*/ 162554 h 975304"/>
                <a:gd name="connsiteX4" fmla="*/ 5758543 w 5758543"/>
                <a:gd name="connsiteY4" fmla="*/ 812750 h 975304"/>
                <a:gd name="connsiteX5" fmla="*/ 5595989 w 5758543"/>
                <a:gd name="connsiteY5" fmla="*/ 975304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649686 w 5758543"/>
                <a:gd name="connsiteY3" fmla="*/ 325840 h 975304"/>
                <a:gd name="connsiteX4" fmla="*/ 5758543 w 5758543"/>
                <a:gd name="connsiteY4" fmla="*/ 812750 h 975304"/>
                <a:gd name="connsiteX5" fmla="*/ 5595989 w 5758543"/>
                <a:gd name="connsiteY5" fmla="*/ 975304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649686 w 5758543"/>
                <a:gd name="connsiteY3" fmla="*/ 325840 h 975304"/>
                <a:gd name="connsiteX4" fmla="*/ 5758543 w 5758543"/>
                <a:gd name="connsiteY4" fmla="*/ 812750 h 975304"/>
                <a:gd name="connsiteX5" fmla="*/ 5530675 w 5758543"/>
                <a:gd name="connsiteY5" fmla="*/ 833790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5 h 975305"/>
                <a:gd name="connsiteX1" fmla="*/ 162554 w 5758543"/>
                <a:gd name="connsiteY1" fmla="*/ 1 h 975305"/>
                <a:gd name="connsiteX2" fmla="*/ 4909457 w 5758543"/>
                <a:gd name="connsiteY2" fmla="*/ 107373 h 975305"/>
                <a:gd name="connsiteX3" fmla="*/ 5595989 w 5758543"/>
                <a:gd name="connsiteY3" fmla="*/ 1 h 975305"/>
                <a:gd name="connsiteX4" fmla="*/ 5649686 w 5758543"/>
                <a:gd name="connsiteY4" fmla="*/ 325841 h 975305"/>
                <a:gd name="connsiteX5" fmla="*/ 5758543 w 5758543"/>
                <a:gd name="connsiteY5" fmla="*/ 812751 h 975305"/>
                <a:gd name="connsiteX6" fmla="*/ 5530675 w 5758543"/>
                <a:gd name="connsiteY6" fmla="*/ 833791 h 975305"/>
                <a:gd name="connsiteX7" fmla="*/ 162554 w 5758543"/>
                <a:gd name="connsiteY7" fmla="*/ 975305 h 975305"/>
                <a:gd name="connsiteX8" fmla="*/ 0 w 5758543"/>
                <a:gd name="connsiteY8" fmla="*/ 812751 h 975305"/>
                <a:gd name="connsiteX9" fmla="*/ 0 w 5758543"/>
                <a:gd name="connsiteY9" fmla="*/ 162555 h 975305"/>
                <a:gd name="connsiteX0" fmla="*/ 0 w 5758543"/>
                <a:gd name="connsiteY0" fmla="*/ 162555 h 975305"/>
                <a:gd name="connsiteX1" fmla="*/ 162554 w 5758543"/>
                <a:gd name="connsiteY1" fmla="*/ 1 h 975305"/>
                <a:gd name="connsiteX2" fmla="*/ 4909457 w 5758543"/>
                <a:gd name="connsiteY2" fmla="*/ 107373 h 975305"/>
                <a:gd name="connsiteX3" fmla="*/ 5323846 w 5758543"/>
                <a:gd name="connsiteY3" fmla="*/ 228601 h 975305"/>
                <a:gd name="connsiteX4" fmla="*/ 5649686 w 5758543"/>
                <a:gd name="connsiteY4" fmla="*/ 325841 h 975305"/>
                <a:gd name="connsiteX5" fmla="*/ 5758543 w 5758543"/>
                <a:gd name="connsiteY5" fmla="*/ 812751 h 975305"/>
                <a:gd name="connsiteX6" fmla="*/ 5530675 w 5758543"/>
                <a:gd name="connsiteY6" fmla="*/ 833791 h 975305"/>
                <a:gd name="connsiteX7" fmla="*/ 162554 w 5758543"/>
                <a:gd name="connsiteY7" fmla="*/ 975305 h 975305"/>
                <a:gd name="connsiteX8" fmla="*/ 0 w 5758543"/>
                <a:gd name="connsiteY8" fmla="*/ 812751 h 975305"/>
                <a:gd name="connsiteX9" fmla="*/ 0 w 5758543"/>
                <a:gd name="connsiteY9" fmla="*/ 162555 h 975305"/>
                <a:gd name="connsiteX0" fmla="*/ 0 w 5649686"/>
                <a:gd name="connsiteY0" fmla="*/ 162555 h 975305"/>
                <a:gd name="connsiteX1" fmla="*/ 162554 w 5649686"/>
                <a:gd name="connsiteY1" fmla="*/ 1 h 975305"/>
                <a:gd name="connsiteX2" fmla="*/ 4909457 w 5649686"/>
                <a:gd name="connsiteY2" fmla="*/ 107373 h 975305"/>
                <a:gd name="connsiteX3" fmla="*/ 5323846 w 5649686"/>
                <a:gd name="connsiteY3" fmla="*/ 228601 h 975305"/>
                <a:gd name="connsiteX4" fmla="*/ 5649686 w 5649686"/>
                <a:gd name="connsiteY4" fmla="*/ 325841 h 975305"/>
                <a:gd name="connsiteX5" fmla="*/ 5519057 w 5649686"/>
                <a:gd name="connsiteY5" fmla="*/ 714780 h 975305"/>
                <a:gd name="connsiteX6" fmla="*/ 5530675 w 5649686"/>
                <a:gd name="connsiteY6" fmla="*/ 833791 h 975305"/>
                <a:gd name="connsiteX7" fmla="*/ 162554 w 5649686"/>
                <a:gd name="connsiteY7" fmla="*/ 975305 h 975305"/>
                <a:gd name="connsiteX8" fmla="*/ 0 w 5649686"/>
                <a:gd name="connsiteY8" fmla="*/ 812751 h 975305"/>
                <a:gd name="connsiteX9" fmla="*/ 0 w 5649686"/>
                <a:gd name="connsiteY9" fmla="*/ 162555 h 97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9686" h="975305">
                  <a:moveTo>
                    <a:pt x="0" y="162555"/>
                  </a:moveTo>
                  <a:cubicBezTo>
                    <a:pt x="0" y="72779"/>
                    <a:pt x="72778" y="1"/>
                    <a:pt x="162554" y="1"/>
                  </a:cubicBezTo>
                  <a:cubicBezTo>
                    <a:pt x="1748484" y="-494"/>
                    <a:pt x="3323527" y="107868"/>
                    <a:pt x="4909457" y="107373"/>
                  </a:cubicBezTo>
                  <a:lnTo>
                    <a:pt x="5323846" y="228601"/>
                  </a:lnTo>
                  <a:cubicBezTo>
                    <a:pt x="5413622" y="228601"/>
                    <a:pt x="5649686" y="236065"/>
                    <a:pt x="5649686" y="325841"/>
                  </a:cubicBezTo>
                  <a:cubicBezTo>
                    <a:pt x="5649686" y="542573"/>
                    <a:pt x="5519057" y="498048"/>
                    <a:pt x="5519057" y="714780"/>
                  </a:cubicBezTo>
                  <a:cubicBezTo>
                    <a:pt x="5519057" y="804556"/>
                    <a:pt x="5620451" y="833791"/>
                    <a:pt x="5530675" y="833791"/>
                  </a:cubicBezTo>
                  <a:lnTo>
                    <a:pt x="162554" y="975305"/>
                  </a:lnTo>
                  <a:cubicBezTo>
                    <a:pt x="72778" y="975305"/>
                    <a:pt x="0" y="902527"/>
                    <a:pt x="0" y="812751"/>
                  </a:cubicBezTo>
                  <a:lnTo>
                    <a:pt x="0" y="16255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4D947F-1DD1-45DA-061B-027EF068B2CC}"/>
                </a:ext>
              </a:extLst>
            </p:cNvPr>
            <p:cNvSpPr/>
            <p:nvPr/>
          </p:nvSpPr>
          <p:spPr>
            <a:xfrm>
              <a:off x="1329871" y="968829"/>
              <a:ext cx="968829" cy="9688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A6B4422-8C07-01FC-4899-32BDC4B9F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4" y="1307555"/>
            <a:ext cx="8262931" cy="5442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631E7-A311-28E8-2DE4-47BBD8DA1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99" y="3863865"/>
            <a:ext cx="4581611" cy="25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0143 -0.0423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C0402D-7FCF-53C7-4494-B20E6F25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t="53384" r="9819"/>
          <a:stretch>
            <a:fillRect/>
          </a:stretch>
        </p:blipFill>
        <p:spPr>
          <a:xfrm>
            <a:off x="7608794" y="3961508"/>
            <a:ext cx="3777340" cy="25369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D3CF15-6A9D-CED3-AEF1-8DC0E2E60ED7}"/>
              </a:ext>
            </a:extLst>
          </p:cNvPr>
          <p:cNvSpPr/>
          <p:nvPr/>
        </p:nvSpPr>
        <p:spPr>
          <a:xfrm>
            <a:off x="2137401" y="414020"/>
            <a:ext cx="2612722" cy="75715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uynh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CFD2B7-8C44-A57F-E0E0-D002DB72161F}"/>
              </a:ext>
            </a:extLst>
          </p:cNvPr>
          <p:cNvSpPr/>
          <p:nvPr/>
        </p:nvSpPr>
        <p:spPr>
          <a:xfrm>
            <a:off x="7713849" y="414020"/>
            <a:ext cx="2340750" cy="75715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uych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30BF7C-EFB7-1B64-C27D-5FE01EBC1814}"/>
              </a:ext>
            </a:extLst>
          </p:cNvPr>
          <p:cNvCxnSpPr/>
          <p:nvPr/>
        </p:nvCxnSpPr>
        <p:spPr>
          <a:xfrm>
            <a:off x="6070601" y="359590"/>
            <a:ext cx="0" cy="6138820"/>
          </a:xfrm>
          <a:prstGeom prst="line">
            <a:avLst/>
          </a:prstGeom>
          <a:ln w="127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7E010B0-9264-D390-4DDB-995DC1CDF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5" b="46616"/>
          <a:stretch>
            <a:fillRect/>
          </a:stretch>
        </p:blipFill>
        <p:spPr>
          <a:xfrm>
            <a:off x="6393370" y="1160623"/>
            <a:ext cx="3413008" cy="2905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674A0-6221-FCC1-7374-5415AB26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b="44416"/>
          <a:stretch>
            <a:fillRect/>
          </a:stretch>
        </p:blipFill>
        <p:spPr>
          <a:xfrm>
            <a:off x="611079" y="1203836"/>
            <a:ext cx="4588662" cy="302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4AD87-0342-9266-7B94-FF25289B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4" r="58695"/>
          <a:stretch>
            <a:fillRect/>
          </a:stretch>
        </p:blipFill>
        <p:spPr>
          <a:xfrm>
            <a:off x="1997354" y="4228795"/>
            <a:ext cx="3413008" cy="25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F197C-386D-2F92-5F59-0B542BE9560B}"/>
              </a:ext>
            </a:extLst>
          </p:cNvPr>
          <p:cNvSpPr txBox="1"/>
          <p:nvPr/>
        </p:nvSpPr>
        <p:spPr>
          <a:xfrm>
            <a:off x="689873" y="2028674"/>
            <a:ext cx="16509343" cy="445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E2574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 tay vỗ nhẹ vai </a:t>
            </a:r>
            <a:endParaRPr lang="en-US" sz="2800" b="1" dirty="0">
              <a:solidFill>
                <a:srgbClr val="E2574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(hai tay </a:t>
            </a: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UTM Avo" panose="02040603050506020204" pitchFamily="18" charset="0"/>
              </a:rPr>
              <a:t>đ</a:t>
            </a: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ặt lên vai, vỗ nhẹ, cười tươi)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E2574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 lên như chú nai</a:t>
            </a:r>
            <a:endParaRPr lang="en-US" sz="2800" b="1" dirty="0">
              <a:solidFill>
                <a:srgbClr val="E2574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(nhảy bật tại chỗ hai cái, tay giơ cao)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E2574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Cúi gập chạm ngón chân </a:t>
            </a:r>
            <a:endParaRPr lang="en-US" sz="2800" b="1" dirty="0">
              <a:solidFill>
                <a:srgbClr val="E2574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</a:t>
            </a: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UTM Avo" panose="02040603050506020204" pitchFamily="18" charset="0"/>
              </a:rPr>
              <a:t>ú</a:t>
            </a: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xuống chạm mũi chân, rồi đứng dậy khoanh tay)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E2574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 vòng cười giòn tan </a:t>
            </a:r>
            <a:endParaRPr lang="en-US" sz="2800" b="1" dirty="0">
              <a:solidFill>
                <a:srgbClr val="E2574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(xoay một vòng, vỗ tay và cười to “ha ha!”)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4B72C-E880-AAE6-F302-E1B85713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4" y="457125"/>
            <a:ext cx="11245356" cy="13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F1388-CE3A-DAF0-06C3-86C73887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30" y="2405742"/>
            <a:ext cx="4550227" cy="455022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DEF831B-7A84-18E7-B7E4-F3A3133B1942}"/>
              </a:ext>
            </a:extLst>
          </p:cNvPr>
          <p:cNvSpPr/>
          <p:nvPr/>
        </p:nvSpPr>
        <p:spPr>
          <a:xfrm>
            <a:off x="7696200" y="1095284"/>
            <a:ext cx="4495800" cy="3841790"/>
          </a:xfrm>
          <a:prstGeom prst="cloudCallout">
            <a:avLst>
              <a:gd name="adj1" fmla="val -35152"/>
              <a:gd name="adj2" fmla="val 60430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kumimoji="0" lang="en-US" sz="32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uynh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uych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84ECD-8BDD-1075-E248-3AF95781A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" y="2493903"/>
            <a:ext cx="6019210" cy="33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4004 L 0.00339 0.0030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Quỳnh Có Ý Nghĩa Gì? Tác Dụng Của Hoa Quỳnh">
            <a:extLst>
              <a:ext uri="{FF2B5EF4-FFF2-40B4-BE49-F238E27FC236}">
                <a16:creationId xmlns:a16="http://schemas.microsoft.com/office/drawing/2014/main" id="{786E936A-AA7A-4F90-8763-C8C365B7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28" y="402770"/>
            <a:ext cx="5910943" cy="443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4B954-37EF-6FC7-885A-90F0CE764782}"/>
              </a:ext>
            </a:extLst>
          </p:cNvPr>
          <p:cNvSpPr/>
          <p:nvPr/>
        </p:nvSpPr>
        <p:spPr>
          <a:xfrm>
            <a:off x="642257" y="4623959"/>
            <a:ext cx="11099800" cy="183127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ctr" defTabSz="609630">
              <a:defRPr/>
            </a:pP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hoa</a:t>
            </a:r>
            <a:r>
              <a:rPr lang="en-US" sz="115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UTM Avo" panose="02040603050506020204" pitchFamily="18" charset="0"/>
              </a:rPr>
              <a:t>q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uỳnh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A357B-AFF1-1828-70B2-F96DE0156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5DB0A4-505D-44C8-976A-86D26668118F}"/>
              </a:ext>
            </a:extLst>
          </p:cNvPr>
          <p:cNvSpPr/>
          <p:nvPr/>
        </p:nvSpPr>
        <p:spPr>
          <a:xfrm>
            <a:off x="642257" y="4623959"/>
            <a:ext cx="11099800" cy="183127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ctr" defTabSz="609630">
              <a:defRPr/>
            </a:pP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phụ</a:t>
            </a:r>
            <a:r>
              <a:rPr lang="en-US" sz="115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UTM Avo" panose="02040603050506020204" pitchFamily="18" charset="0"/>
              </a:rPr>
              <a:t>h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uynh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098" name="Picture 2" descr="Top 9 kỹ năng giao tiếp với phụ huynh của giáo viên mầm non mới nhất ...">
            <a:extLst>
              <a:ext uri="{FF2B5EF4-FFF2-40B4-BE49-F238E27FC236}">
                <a16:creationId xmlns:a16="http://schemas.microsoft.com/office/drawing/2014/main" id="{DB3E9D33-8247-D562-E92C-1855E6D1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61" y="561774"/>
            <a:ext cx="6093278" cy="40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4E721-5BE6-148A-E86E-0C74BBD39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72" y="1306286"/>
            <a:ext cx="5551714" cy="5551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956CA4-BDA0-2E76-E8A5-00E029CA24C5}"/>
              </a:ext>
            </a:extLst>
          </p:cNvPr>
          <p:cNvSpPr/>
          <p:nvPr/>
        </p:nvSpPr>
        <p:spPr>
          <a:xfrm>
            <a:off x="2786742" y="835730"/>
            <a:ext cx="11099800" cy="183127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ctr" defTabSz="609630">
              <a:defRPr/>
            </a:pPr>
            <a:r>
              <a:rPr lang="en-US" sz="115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to 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uỵch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206E5-7836-979A-791E-9FCFBA9B2F75}"/>
              </a:ext>
            </a:extLst>
          </p:cNvPr>
          <p:cNvSpPr/>
          <p:nvPr/>
        </p:nvSpPr>
        <p:spPr>
          <a:xfrm>
            <a:off x="2645228" y="3546272"/>
            <a:ext cx="11099800" cy="183127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ctr" defTabSz="609630">
              <a:defRPr/>
            </a:pP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cú</a:t>
            </a:r>
            <a:r>
              <a:rPr lang="en-US" sz="115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UTM Avo" panose="02040603050506020204" pitchFamily="18" charset="0"/>
              </a:rPr>
              <a:t>h</a:t>
            </a:r>
            <a:r>
              <a:rPr lang="en-US" sz="115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uých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A1477-7B12-014B-B11F-94E631CC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at on a river bank&#10;&#10;AI-generated content may be incorrect.">
            <a:extLst>
              <a:ext uri="{FF2B5EF4-FFF2-40B4-BE49-F238E27FC236}">
                <a16:creationId xmlns:a16="http://schemas.microsoft.com/office/drawing/2014/main" id="{05109E4E-F264-9588-EC5E-7CD6A0D1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ảng học sinh bảng con lớp 1">
            <a:extLst>
              <a:ext uri="{FF2B5EF4-FFF2-40B4-BE49-F238E27FC236}">
                <a16:creationId xmlns:a16="http://schemas.microsoft.com/office/drawing/2014/main" id="{007DDA5D-FDF8-765A-12FC-1F12F46AE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12337" y="2802415"/>
            <a:ext cx="2969846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Lau Bảng Deli 7810">
            <a:extLst>
              <a:ext uri="{FF2B5EF4-FFF2-40B4-BE49-F238E27FC236}">
                <a16:creationId xmlns:a16="http://schemas.microsoft.com/office/drawing/2014/main" id="{BE0F869A-8DF5-49C1-F5FD-4B31076C1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897276" y="2966694"/>
            <a:ext cx="3059347" cy="20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483A0-B5D3-ED8F-8AED-19C6020AE7EB}"/>
              </a:ext>
            </a:extLst>
          </p:cNvPr>
          <p:cNvSpPr txBox="1"/>
          <p:nvPr/>
        </p:nvSpPr>
        <p:spPr>
          <a:xfrm>
            <a:off x="1232654" y="4896828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AFB72-1AE9-3003-7E15-0091DC8D09FC}"/>
              </a:ext>
            </a:extLst>
          </p:cNvPr>
          <p:cNvSpPr txBox="1"/>
          <p:nvPr/>
        </p:nvSpPr>
        <p:spPr>
          <a:xfrm>
            <a:off x="4627281" y="4896828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Phấn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981E0-DBF2-3A32-D39B-EF1E82127732}"/>
              </a:ext>
            </a:extLst>
          </p:cNvPr>
          <p:cNvSpPr txBox="1"/>
          <p:nvPr/>
        </p:nvSpPr>
        <p:spPr>
          <a:xfrm>
            <a:off x="7953075" y="4896828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5F536-33CB-26A0-C2CE-9AE7840A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14" y="1111520"/>
            <a:ext cx="4316342" cy="963251"/>
          </a:xfrm>
          <a:prstGeom prst="rect">
            <a:avLst/>
          </a:prstGeom>
        </p:spPr>
      </p:pic>
      <p:pic>
        <p:nvPicPr>
          <p:cNvPr id="8" name="Picture 2" descr="Phấn trắng không bụi Đức Thanh (12 viên/hộp) – THẾ GIỚI VĂN PHÒNG PHẨM ...">
            <a:extLst>
              <a:ext uri="{FF2B5EF4-FFF2-40B4-BE49-F238E27FC236}">
                <a16:creationId xmlns:a16="http://schemas.microsoft.com/office/drawing/2014/main" id="{07B74884-43CF-F816-1CE1-9203A848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9" y="1827463"/>
            <a:ext cx="3554140" cy="35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36E474-1102-AA7D-2912-A6E7C6430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8" y="3570513"/>
            <a:ext cx="3559628" cy="35596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99B3E3-6710-4910-3F20-932F7E04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585" y="789103"/>
            <a:ext cx="10562808" cy="64618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8E930F-D060-74B4-0581-A7366FA35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353" y="36633"/>
            <a:ext cx="729797" cy="7524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4024E3-AD0D-6BC6-F85D-EF6CE897A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0" y="109457"/>
            <a:ext cx="770945" cy="9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board with white writing on it&#10;&#10;AI-generated content may be incorrect.">
            <a:extLst>
              <a:ext uri="{FF2B5EF4-FFF2-40B4-BE49-F238E27FC236}">
                <a16:creationId xmlns:a16="http://schemas.microsoft.com/office/drawing/2014/main" id="{64CB5D9E-2ECB-C550-D368-629CB896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6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017D-E671-C208-AFA7-297C77814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board with white writing on it&#10;&#10;AI-generated content may be incorrect.">
            <a:extLst>
              <a:ext uri="{FF2B5EF4-FFF2-40B4-BE49-F238E27FC236}">
                <a16:creationId xmlns:a16="http://schemas.microsoft.com/office/drawing/2014/main" id="{581B9F9D-8CE3-AC01-B14E-0E4CAEC73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0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AFB96-83C3-133E-6D7E-9FB166AD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C16962-219D-7B99-5AB3-4F453447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8" y="3570513"/>
            <a:ext cx="3559628" cy="3559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193D5-FB76-9B28-58E2-AA0F645C6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72" y="777951"/>
            <a:ext cx="10562808" cy="6461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DCF23-B0D6-8977-4996-8541D0DE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353" y="36633"/>
            <a:ext cx="729797" cy="752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A4E77-44BA-9498-F8C5-424FAE38C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0" y="109457"/>
            <a:ext cx="770945" cy="9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B936-F9C1-95F0-A8F6-E9357F3DB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at in a park&#10;&#10;AI-generated content may be incorrect.">
            <a:extLst>
              <a:ext uri="{FF2B5EF4-FFF2-40B4-BE49-F238E27FC236}">
                <a16:creationId xmlns:a16="http://schemas.microsoft.com/office/drawing/2014/main" id="{B79813DE-B6D7-AE36-E0E2-44BF055B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0C27-AEF5-B3AA-EEA0-E5FF365E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34127" r="8942" b="22698"/>
          <a:stretch>
            <a:fillRect/>
          </a:stretch>
        </p:blipFill>
        <p:spPr>
          <a:xfrm>
            <a:off x="0" y="2993571"/>
            <a:ext cx="12192000" cy="3864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99278-6F91-DA27-BBD3-192DF0344442}"/>
              </a:ext>
            </a:extLst>
          </p:cNvPr>
          <p:cNvSpPr txBox="1"/>
          <p:nvPr/>
        </p:nvSpPr>
        <p:spPr>
          <a:xfrm>
            <a:off x="125185" y="0"/>
            <a:ext cx="11941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Hà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bay</a:t>
            </a:r>
          </a:p>
          <a:p>
            <a:pPr algn="just"/>
            <a:r>
              <a:rPr lang="en-US" sz="2800" dirty="0">
                <a:latin typeface="UTM Avo" panose="02040603050506020204" pitchFamily="18" charset="0"/>
              </a:rPr>
              <a:t>	Hà </a:t>
            </a:r>
            <a:r>
              <a:rPr lang="en-US" sz="2800" dirty="0" err="1">
                <a:latin typeface="UTM Avo" panose="02040603050506020204" pitchFamily="18" charset="0"/>
              </a:rPr>
              <a:t>mã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muốn</a:t>
            </a:r>
            <a:r>
              <a:rPr lang="en-US" sz="2800" dirty="0">
                <a:latin typeface="UTM Avo" panose="02040603050506020204" pitchFamily="18" charset="0"/>
              </a:rPr>
              <a:t> bay.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rộng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khuỳnh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lấy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đà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Nhưng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luýnh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quýnh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mãi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vẫn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chẳng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vi-VN" sz="2800" dirty="0">
                <a:latin typeface="UTM Avo" panose="02040603050506020204" pitchFamily="18" charset="0"/>
              </a:rPr>
              <a:t>	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nghĩ</a:t>
            </a:r>
            <a:r>
              <a:rPr lang="en-US" sz="2800" dirty="0"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nặng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quá</a:t>
            </a:r>
            <a:r>
              <a:rPr lang="en-US" sz="2800" dirty="0">
                <a:latin typeface="UTM Avo" panose="02040603050506020204" pitchFamily="18" charset="0"/>
              </a:rPr>
              <a:t>.”.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giảm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huỳnh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huỵch</a:t>
            </a:r>
            <a:r>
              <a:rPr lang="en-US" sz="2800" dirty="0">
                <a:latin typeface="UTM Avo" panose="02040603050506020204" pitchFamily="18" charset="0"/>
              </a:rPr>
              <a:t>. Sau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mỏm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đá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vọt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nhưng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huỵch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xuống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đất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800" dirty="0">
                <a:latin typeface="UTM Avo" panose="02040603050506020204" pitchFamily="18" charset="0"/>
              </a:rPr>
              <a:t>	</a:t>
            </a:r>
            <a:r>
              <a:rPr lang="en-US" sz="2800" dirty="0">
                <a:latin typeface="UTM Avo" panose="02040603050506020204" pitchFamily="18" charset="0"/>
              </a:rPr>
              <a:t>May </a:t>
            </a:r>
            <a:r>
              <a:rPr lang="en-US" sz="2800" dirty="0" err="1">
                <a:latin typeface="UTM Avo" panose="02040603050506020204" pitchFamily="18" charset="0"/>
              </a:rPr>
              <a:t>quá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dù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mã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tuyệt</a:t>
            </a:r>
            <a:r>
              <a:rPr lang="en-US" sz="2800" dirty="0">
                <a:latin typeface="UTM Avo" panose="02040603050506020204" pitchFamily="18" charset="0"/>
              </a:rPr>
              <a:t>!</a:t>
            </a:r>
          </a:p>
          <a:p>
            <a:pPr algn="r"/>
            <a:r>
              <a:rPr lang="en-US" sz="2800" i="1" dirty="0" err="1">
                <a:latin typeface="UTM Avo" panose="02040603050506020204" pitchFamily="18" charset="0"/>
              </a:rPr>
              <a:t>Phỏng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theo</a:t>
            </a:r>
            <a:r>
              <a:rPr lang="en-US" sz="2800" i="1" dirty="0">
                <a:latin typeface="UTM Avo" panose="02040603050506020204" pitchFamily="18" charset="0"/>
              </a:rPr>
              <a:t> 365 </a:t>
            </a:r>
            <a:r>
              <a:rPr lang="en-US" sz="2800" i="1" dirty="0" err="1">
                <a:latin typeface="UTM Avo" panose="02040603050506020204" pitchFamily="18" charset="0"/>
              </a:rPr>
              <a:t>chuyện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kể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mỗi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ngày</a:t>
            </a:r>
            <a:r>
              <a:rPr lang="en-US" sz="2800" i="1" dirty="0">
                <a:latin typeface="UTM Avo" panose="02040603050506020204" pitchFamily="18" charset="0"/>
              </a:rPr>
              <a:t> (</a:t>
            </a:r>
            <a:r>
              <a:rPr lang="vi-VN" sz="2800" i="1" dirty="0">
                <a:latin typeface="UTM Avo" panose="02040603050506020204" pitchFamily="18" charset="0"/>
              </a:rPr>
              <a:t>Thành Trung kể)</a:t>
            </a:r>
            <a:endParaRPr lang="en-US" sz="2800" i="1" dirty="0">
              <a:latin typeface="UTM Avo" panose="02040603050506020204" pitchFamily="18" charset="0"/>
            </a:endParaRPr>
          </a:p>
          <a:p>
            <a:pPr lvl="7" algn="just"/>
            <a:r>
              <a:rPr lang="en-US" sz="2800" dirty="0">
                <a:latin typeface="UTM Avo" panose="02040603050506020204" pitchFamily="18" charset="0"/>
              </a:rPr>
              <a:t>	</a:t>
            </a:r>
            <a:endParaRPr lang="en-US" sz="28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792DB3-0392-1339-1878-2B754EBAA88B}"/>
              </a:ext>
            </a:extLst>
          </p:cNvPr>
          <p:cNvSpPr txBox="1"/>
          <p:nvPr/>
        </p:nvSpPr>
        <p:spPr>
          <a:xfrm>
            <a:off x="903514" y="881745"/>
            <a:ext cx="10613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Luyện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đọc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từ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ngữ</a:t>
            </a:r>
            <a:endParaRPr lang="en-US" sz="7200" b="1" dirty="0">
              <a:solidFill>
                <a:srgbClr val="CE2D52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88E935-0185-8D34-6B4D-83EBD0B0245D}"/>
              </a:ext>
            </a:extLst>
          </p:cNvPr>
          <p:cNvSpPr/>
          <p:nvPr/>
        </p:nvSpPr>
        <p:spPr>
          <a:xfrm>
            <a:off x="881741" y="2340430"/>
            <a:ext cx="4865916" cy="1306286"/>
          </a:xfrm>
          <a:prstGeom prst="roundRect">
            <a:avLst/>
          </a:prstGeom>
          <a:solidFill>
            <a:srgbClr val="F17B7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UTM Avo" panose="02040603050506020204" pitchFamily="18" charset="0"/>
              </a:rPr>
              <a:t>khuỳnh chân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2385BC-9172-0D13-3C6E-6815C77208AB}"/>
              </a:ext>
            </a:extLst>
          </p:cNvPr>
          <p:cNvSpPr/>
          <p:nvPr/>
        </p:nvSpPr>
        <p:spPr>
          <a:xfrm>
            <a:off x="881741" y="4296958"/>
            <a:ext cx="4865916" cy="130628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UTM Avo" panose="02040603050506020204" pitchFamily="18" charset="0"/>
              </a:rPr>
              <a:t>luýnh quýnh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493BE3-3B34-74FE-480C-2F898863CC2B}"/>
              </a:ext>
            </a:extLst>
          </p:cNvPr>
          <p:cNvSpPr/>
          <p:nvPr/>
        </p:nvSpPr>
        <p:spPr>
          <a:xfrm>
            <a:off x="6651170" y="2340430"/>
            <a:ext cx="4865915" cy="1306286"/>
          </a:xfrm>
          <a:prstGeom prst="roundRect">
            <a:avLst/>
          </a:prstGeom>
          <a:solidFill>
            <a:srgbClr val="2CA2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UTM Avo" panose="02040603050506020204" pitchFamily="18" charset="0"/>
              </a:rPr>
              <a:t>huỳnh huỵch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24DDBA-C92A-0860-4C9E-6607FE4BE3D3}"/>
              </a:ext>
            </a:extLst>
          </p:cNvPr>
          <p:cNvSpPr/>
          <p:nvPr/>
        </p:nvSpPr>
        <p:spPr>
          <a:xfrm>
            <a:off x="6651170" y="4220758"/>
            <a:ext cx="4865916" cy="1306286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mỏm đá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E683A-2B4E-216E-1455-50094A1590CB}"/>
              </a:ext>
            </a:extLst>
          </p:cNvPr>
          <p:cNvCxnSpPr>
            <a:cxnSpLocks/>
          </p:cNvCxnSpPr>
          <p:nvPr/>
        </p:nvCxnSpPr>
        <p:spPr>
          <a:xfrm>
            <a:off x="1959429" y="3429000"/>
            <a:ext cx="1556657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A862F-69B5-F104-F01D-7F0D88F73CB2}"/>
              </a:ext>
            </a:extLst>
          </p:cNvPr>
          <p:cNvCxnSpPr>
            <a:cxnSpLocks/>
          </p:cNvCxnSpPr>
          <p:nvPr/>
        </p:nvCxnSpPr>
        <p:spPr>
          <a:xfrm>
            <a:off x="7369628" y="3429000"/>
            <a:ext cx="1534886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5419C5-BA89-2359-8873-D6B391B4264A}"/>
              </a:ext>
            </a:extLst>
          </p:cNvPr>
          <p:cNvCxnSpPr>
            <a:cxnSpLocks/>
          </p:cNvCxnSpPr>
          <p:nvPr/>
        </p:nvCxnSpPr>
        <p:spPr>
          <a:xfrm>
            <a:off x="1317172" y="5352871"/>
            <a:ext cx="180702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E0D8A4-1B3F-0DF4-75F1-3D2A4763766D}"/>
              </a:ext>
            </a:extLst>
          </p:cNvPr>
          <p:cNvCxnSpPr>
            <a:cxnSpLocks/>
          </p:cNvCxnSpPr>
          <p:nvPr/>
        </p:nvCxnSpPr>
        <p:spPr>
          <a:xfrm>
            <a:off x="8196943" y="5306428"/>
            <a:ext cx="119742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FDBE90-3C1D-C8B8-5577-458A087B9B09}"/>
              </a:ext>
            </a:extLst>
          </p:cNvPr>
          <p:cNvCxnSpPr>
            <a:cxnSpLocks/>
          </p:cNvCxnSpPr>
          <p:nvPr/>
        </p:nvCxnSpPr>
        <p:spPr>
          <a:xfrm>
            <a:off x="3842658" y="5352871"/>
            <a:ext cx="153488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1E2165-1877-BEE9-ACEC-ED7A8E6E4372}"/>
              </a:ext>
            </a:extLst>
          </p:cNvPr>
          <p:cNvCxnSpPr>
            <a:cxnSpLocks/>
          </p:cNvCxnSpPr>
          <p:nvPr/>
        </p:nvCxnSpPr>
        <p:spPr>
          <a:xfrm>
            <a:off x="9720942" y="3429000"/>
            <a:ext cx="1534886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8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05E931-2C32-7166-1CC0-74BDFF0F5EEF}"/>
              </a:ext>
            </a:extLst>
          </p:cNvPr>
          <p:cNvSpPr txBox="1"/>
          <p:nvPr/>
        </p:nvSpPr>
        <p:spPr>
          <a:xfrm>
            <a:off x="691242" y="363915"/>
            <a:ext cx="1080951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Hà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mã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bay</a:t>
            </a:r>
          </a:p>
          <a:p>
            <a:pPr algn="just"/>
            <a:r>
              <a:rPr lang="en-US" sz="3200" dirty="0">
                <a:latin typeface="UTM Avo" panose="02040603050506020204" pitchFamily="18" charset="0"/>
              </a:rPr>
              <a:t>	Hà </a:t>
            </a:r>
            <a:r>
              <a:rPr lang="en-US" sz="3200" dirty="0" err="1">
                <a:latin typeface="UTM Avo" panose="02040603050506020204" pitchFamily="18" charset="0"/>
              </a:rPr>
              <a:t>mã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muốn</a:t>
            </a:r>
            <a:r>
              <a:rPr lang="en-US" sz="3200" dirty="0">
                <a:latin typeface="UTM Avo" panose="02040603050506020204" pitchFamily="18" charset="0"/>
              </a:rPr>
              <a:t> bay.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chọn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bãi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rộng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khuỳnh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đà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luýnh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quýnh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mãi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chẳng</a:t>
            </a:r>
            <a:r>
              <a:rPr lang="en-US" sz="3200" dirty="0">
                <a:latin typeface="UTM Avo" panose="02040603050506020204" pitchFamily="18" charset="0"/>
              </a:rPr>
              <a:t> bay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vi-VN" sz="32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nghĩ</a:t>
            </a:r>
            <a:r>
              <a:rPr lang="en-US" sz="3200" dirty="0">
                <a:latin typeface="UTM Avo" panose="02040603050506020204" pitchFamily="18" charset="0"/>
              </a:rPr>
              <a:t>: “</a:t>
            </a:r>
            <a:r>
              <a:rPr lang="en-US" sz="3200" dirty="0" err="1">
                <a:latin typeface="UTM Avo" panose="02040603050506020204" pitchFamily="18" charset="0"/>
              </a:rPr>
              <a:t>Mình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nặng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quá</a:t>
            </a:r>
            <a:r>
              <a:rPr lang="en-US" sz="3200" dirty="0">
                <a:latin typeface="UTM Avo" panose="02040603050506020204" pitchFamily="18" charset="0"/>
              </a:rPr>
              <a:t>.”.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huỳnh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huỵch</a:t>
            </a:r>
            <a:r>
              <a:rPr lang="en-US" sz="3200" dirty="0">
                <a:latin typeface="UTM Avo" panose="02040603050506020204" pitchFamily="18" charset="0"/>
              </a:rPr>
              <a:t>. Sau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tháng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leo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mỏm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đá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nhảy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vọt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huỵch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3200" dirty="0">
                <a:latin typeface="UTM Avo" panose="02040603050506020204" pitchFamily="18" charset="0"/>
              </a:rPr>
              <a:t>	</a:t>
            </a:r>
            <a:r>
              <a:rPr lang="en-US" sz="3200" dirty="0">
                <a:latin typeface="UTM Avo" panose="02040603050506020204" pitchFamily="18" charset="0"/>
              </a:rPr>
              <a:t>May </a:t>
            </a:r>
            <a:r>
              <a:rPr lang="en-US" sz="3200" dirty="0" err="1">
                <a:latin typeface="UTM Avo" panose="02040603050506020204" pitchFamily="18" charset="0"/>
              </a:rPr>
              <a:t>quá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nhảy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dù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mã</a:t>
            </a:r>
            <a:r>
              <a:rPr lang="en-US" sz="3200" dirty="0">
                <a:latin typeface="UTM Avo" panose="02040603050506020204" pitchFamily="18" charset="0"/>
              </a:rPr>
              <a:t> bay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tuyệt</a:t>
            </a:r>
            <a:r>
              <a:rPr lang="en-US" sz="3200" dirty="0">
                <a:latin typeface="UTM Avo" panose="02040603050506020204" pitchFamily="18" charset="0"/>
              </a:rPr>
              <a:t>!</a:t>
            </a:r>
          </a:p>
          <a:p>
            <a:pPr algn="r"/>
            <a:r>
              <a:rPr lang="en-US" sz="3200" i="1" dirty="0" err="1">
                <a:latin typeface="UTM Avo" panose="02040603050506020204" pitchFamily="18" charset="0"/>
              </a:rPr>
              <a:t>Phỏng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theo</a:t>
            </a:r>
            <a:r>
              <a:rPr lang="en-US" sz="3200" i="1" dirty="0">
                <a:latin typeface="UTM Avo" panose="02040603050506020204" pitchFamily="18" charset="0"/>
              </a:rPr>
              <a:t> 365 </a:t>
            </a:r>
            <a:r>
              <a:rPr lang="en-US" sz="3200" i="1" dirty="0" err="1">
                <a:latin typeface="UTM Avo" panose="02040603050506020204" pitchFamily="18" charset="0"/>
              </a:rPr>
              <a:t>chuyện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kể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mỗi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ngày</a:t>
            </a:r>
            <a:r>
              <a:rPr lang="en-US" sz="3200" i="1" dirty="0">
                <a:latin typeface="UTM Avo" panose="02040603050506020204" pitchFamily="18" charset="0"/>
              </a:rPr>
              <a:t> (</a:t>
            </a:r>
            <a:r>
              <a:rPr lang="vi-VN" sz="3200" i="1" dirty="0">
                <a:latin typeface="UTM Avo" panose="02040603050506020204" pitchFamily="18" charset="0"/>
              </a:rPr>
              <a:t>Thành Trung kể)</a:t>
            </a:r>
            <a:endParaRPr lang="en-US" sz="3200" i="1" dirty="0">
              <a:latin typeface="UTM Avo" panose="02040603050506020204" pitchFamily="18" charset="0"/>
            </a:endParaRPr>
          </a:p>
          <a:p>
            <a:pPr lvl="7" algn="just"/>
            <a:r>
              <a:rPr lang="en-US" sz="3200" dirty="0">
                <a:latin typeface="UTM Avo" panose="02040603050506020204" pitchFamily="18" charset="0"/>
              </a:rPr>
              <a:t>	</a:t>
            </a:r>
            <a:endParaRPr lang="en-US" sz="3200" i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B8BAC-014B-07D6-FE4B-AFD8CF83D105}"/>
              </a:ext>
            </a:extLst>
          </p:cNvPr>
          <p:cNvSpPr txBox="1"/>
          <p:nvPr/>
        </p:nvSpPr>
        <p:spPr>
          <a:xfrm>
            <a:off x="1382486" y="733396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1283E-F892-9C26-8946-0F4DC041E74E}"/>
              </a:ext>
            </a:extLst>
          </p:cNvPr>
          <p:cNvSpPr txBox="1"/>
          <p:nvPr/>
        </p:nvSpPr>
        <p:spPr>
          <a:xfrm>
            <a:off x="5685063" y="831367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B01FA-2C02-606F-51B4-3A97211E50EC}"/>
              </a:ext>
            </a:extLst>
          </p:cNvPr>
          <p:cNvSpPr txBox="1"/>
          <p:nvPr/>
        </p:nvSpPr>
        <p:spPr>
          <a:xfrm>
            <a:off x="4977492" y="1256616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7F2A0-35F8-42E7-73F3-819EB6DF48D0}"/>
              </a:ext>
            </a:extLst>
          </p:cNvPr>
          <p:cNvSpPr txBox="1"/>
          <p:nvPr/>
        </p:nvSpPr>
        <p:spPr>
          <a:xfrm>
            <a:off x="1221921" y="2323416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0D51E-2725-4176-781F-1FD5ACA83607}"/>
              </a:ext>
            </a:extLst>
          </p:cNvPr>
          <p:cNvSpPr txBox="1"/>
          <p:nvPr/>
        </p:nvSpPr>
        <p:spPr>
          <a:xfrm>
            <a:off x="3584121" y="2323416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104C4-BE32-EF22-641E-C91CFF3CE9CC}"/>
              </a:ext>
            </a:extLst>
          </p:cNvPr>
          <p:cNvSpPr txBox="1"/>
          <p:nvPr/>
        </p:nvSpPr>
        <p:spPr>
          <a:xfrm>
            <a:off x="7222675" y="2323416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6A544-5566-7AE8-8D67-839F74519C55}"/>
              </a:ext>
            </a:extLst>
          </p:cNvPr>
          <p:cNvSpPr txBox="1"/>
          <p:nvPr/>
        </p:nvSpPr>
        <p:spPr>
          <a:xfrm>
            <a:off x="6471563" y="2747958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6D85B-9449-185A-B7D3-628ADFFD39C1}"/>
              </a:ext>
            </a:extLst>
          </p:cNvPr>
          <p:cNvSpPr txBox="1"/>
          <p:nvPr/>
        </p:nvSpPr>
        <p:spPr>
          <a:xfrm>
            <a:off x="1360720" y="4282917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8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56EE7-AFE3-FED1-0BAB-41BD2F1022C5}"/>
              </a:ext>
            </a:extLst>
          </p:cNvPr>
          <p:cNvSpPr txBox="1"/>
          <p:nvPr/>
        </p:nvSpPr>
        <p:spPr>
          <a:xfrm>
            <a:off x="2476506" y="4674730"/>
            <a:ext cx="70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595AB-A9B7-E9F4-8387-C270B60F5840}"/>
              </a:ext>
            </a:extLst>
          </p:cNvPr>
          <p:cNvSpPr txBox="1"/>
          <p:nvPr/>
        </p:nvSpPr>
        <p:spPr>
          <a:xfrm>
            <a:off x="10123709" y="4674730"/>
            <a:ext cx="70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696FD-EF8C-688C-E5A4-4BEEC92BF68B}"/>
              </a:ext>
            </a:extLst>
          </p:cNvPr>
          <p:cNvSpPr txBox="1"/>
          <p:nvPr/>
        </p:nvSpPr>
        <p:spPr>
          <a:xfrm>
            <a:off x="598714" y="740193"/>
            <a:ext cx="1151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nối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tiếp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đoạn</a:t>
            </a:r>
            <a:endParaRPr lang="en-US" sz="5400" b="1" dirty="0">
              <a:solidFill>
                <a:srgbClr val="CE2D52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5C72B-6CFA-6BF9-E08C-CE5112A95D8C}"/>
              </a:ext>
            </a:extLst>
          </p:cNvPr>
          <p:cNvSpPr txBox="1"/>
          <p:nvPr/>
        </p:nvSpPr>
        <p:spPr>
          <a:xfrm>
            <a:off x="1074964" y="2180548"/>
            <a:ext cx="105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ĐOẠN 1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38FFE-1076-4C06-8F37-42EB28B45B9B}"/>
              </a:ext>
            </a:extLst>
          </p:cNvPr>
          <p:cNvSpPr txBox="1"/>
          <p:nvPr/>
        </p:nvSpPr>
        <p:spPr>
          <a:xfrm>
            <a:off x="598714" y="2927238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Hà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mã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bay</a:t>
            </a:r>
          </a:p>
          <a:p>
            <a:pPr algn="just"/>
            <a:r>
              <a:rPr lang="en-US" sz="4400" dirty="0">
                <a:latin typeface="UTM Avo" panose="02040603050506020204" pitchFamily="18" charset="0"/>
              </a:rPr>
              <a:t>	Hà </a:t>
            </a:r>
            <a:r>
              <a:rPr lang="en-US" sz="4400" dirty="0" err="1">
                <a:latin typeface="UTM Avo" panose="02040603050506020204" pitchFamily="18" charset="0"/>
              </a:rPr>
              <a:t>mã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muốn</a:t>
            </a:r>
            <a:r>
              <a:rPr lang="en-US" sz="4400" dirty="0">
                <a:latin typeface="UTM Avo" panose="02040603050506020204" pitchFamily="18" charset="0"/>
              </a:rPr>
              <a:t> bay.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chọn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một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bãi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rộng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khuỳnh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chân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lấy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đà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Nhưng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luýnh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quýnh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mãi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vẫn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chẳng</a:t>
            </a:r>
            <a:r>
              <a:rPr lang="en-US" sz="4400" dirty="0">
                <a:latin typeface="UTM Avo" panose="02040603050506020204" pitchFamily="18" charset="0"/>
              </a:rPr>
              <a:t> bay </a:t>
            </a:r>
            <a:r>
              <a:rPr lang="en-US" sz="4400" dirty="0" err="1">
                <a:latin typeface="UTM Avo" panose="02040603050506020204" pitchFamily="18" charset="0"/>
              </a:rPr>
              <a:t>được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vi-VN" sz="4400" dirty="0">
                <a:latin typeface="UTM Avo" panose="02040603050506020204" pitchFamily="18" charset="0"/>
              </a:rPr>
              <a:t>	</a:t>
            </a:r>
            <a:r>
              <a:rPr lang="en-US" sz="4400" dirty="0">
                <a:latin typeface="UTM Avo" panose="02040603050506020204" pitchFamily="18" charset="0"/>
              </a:rPr>
              <a:t>	</a:t>
            </a:r>
            <a:endParaRPr lang="en-US" sz="44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E7362-4DE9-074F-E5B7-D644682D6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390D5D-B186-E10A-482D-0B88A04DC096}"/>
              </a:ext>
            </a:extLst>
          </p:cNvPr>
          <p:cNvSpPr txBox="1"/>
          <p:nvPr/>
        </p:nvSpPr>
        <p:spPr>
          <a:xfrm>
            <a:off x="598714" y="740193"/>
            <a:ext cx="1151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nối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tiếp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đoạn</a:t>
            </a:r>
            <a:endParaRPr lang="en-US" sz="5400" b="1" dirty="0">
              <a:solidFill>
                <a:srgbClr val="CE2D52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3F058-7B91-53EE-0619-0B0E66284B8F}"/>
              </a:ext>
            </a:extLst>
          </p:cNvPr>
          <p:cNvSpPr txBox="1"/>
          <p:nvPr/>
        </p:nvSpPr>
        <p:spPr>
          <a:xfrm>
            <a:off x="1074964" y="2180548"/>
            <a:ext cx="105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571DE-7C3F-051D-16E1-1FCA507451A0}"/>
              </a:ext>
            </a:extLst>
          </p:cNvPr>
          <p:cNvSpPr txBox="1"/>
          <p:nvPr/>
        </p:nvSpPr>
        <p:spPr>
          <a:xfrm>
            <a:off x="552450" y="2826879"/>
            <a:ext cx="110816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UTM Avo" panose="02040603050506020204" pitchFamily="18" charset="0"/>
              </a:rPr>
              <a:t>	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nghĩ</a:t>
            </a:r>
            <a:r>
              <a:rPr lang="en-US" sz="4400" dirty="0">
                <a:latin typeface="UTM Avo" panose="02040603050506020204" pitchFamily="18" charset="0"/>
              </a:rPr>
              <a:t>: “</a:t>
            </a:r>
            <a:r>
              <a:rPr lang="en-US" sz="4400" dirty="0" err="1">
                <a:latin typeface="UTM Avo" panose="02040603050506020204" pitchFamily="18" charset="0"/>
              </a:rPr>
              <a:t>Mình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nặng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quá</a:t>
            </a:r>
            <a:r>
              <a:rPr lang="en-US" sz="4400" dirty="0">
                <a:latin typeface="UTM Avo" panose="02040603050506020204" pitchFamily="18" charset="0"/>
              </a:rPr>
              <a:t>.”.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giảm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cân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sáng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sáng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chạy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huỳnh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huỵch</a:t>
            </a:r>
            <a:r>
              <a:rPr lang="en-US" sz="4400" dirty="0">
                <a:latin typeface="UTM Avo" panose="02040603050506020204" pitchFamily="18" charset="0"/>
              </a:rPr>
              <a:t>. Sau </a:t>
            </a:r>
            <a:r>
              <a:rPr lang="en-US" sz="4400" dirty="0" err="1">
                <a:latin typeface="UTM Avo" panose="02040603050506020204" pitchFamily="18" charset="0"/>
              </a:rPr>
              <a:t>một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tháng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leo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mỏm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nhảy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vọt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lên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nhưng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rơi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huỵch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xuống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đất</a:t>
            </a:r>
            <a:r>
              <a:rPr lang="en-US" sz="4400" dirty="0">
                <a:latin typeface="UTM Avo" panose="02040603050506020204" pitchFamily="18" charset="0"/>
              </a:rPr>
              <a:t>.	</a:t>
            </a:r>
            <a:endParaRPr lang="en-US" sz="44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9A9EF-665F-E855-C05E-743204CE9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B7498-5E0F-06C2-2FB6-919555E62C02}"/>
              </a:ext>
            </a:extLst>
          </p:cNvPr>
          <p:cNvSpPr txBox="1"/>
          <p:nvPr/>
        </p:nvSpPr>
        <p:spPr>
          <a:xfrm>
            <a:off x="598714" y="740193"/>
            <a:ext cx="1151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nối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tiếp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đoạn</a:t>
            </a:r>
            <a:endParaRPr lang="en-US" sz="5400" b="1" dirty="0">
              <a:solidFill>
                <a:srgbClr val="CE2D52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11F2D-3F66-4B59-BB14-7B96AD239815}"/>
              </a:ext>
            </a:extLst>
          </p:cNvPr>
          <p:cNvSpPr txBox="1"/>
          <p:nvPr/>
        </p:nvSpPr>
        <p:spPr>
          <a:xfrm>
            <a:off x="1074964" y="2180548"/>
            <a:ext cx="105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842D4-B101-7039-6970-9D705B4A744B}"/>
              </a:ext>
            </a:extLst>
          </p:cNvPr>
          <p:cNvSpPr txBox="1"/>
          <p:nvPr/>
        </p:nvSpPr>
        <p:spPr>
          <a:xfrm>
            <a:off x="413657" y="2924851"/>
            <a:ext cx="108666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UTM Avo" panose="02040603050506020204" pitchFamily="18" charset="0"/>
              </a:rPr>
              <a:t>	</a:t>
            </a:r>
            <a:r>
              <a:rPr lang="en-US" sz="4000" dirty="0">
                <a:latin typeface="UTM Avo" panose="02040603050506020204" pitchFamily="18" charset="0"/>
              </a:rPr>
              <a:t>May </a:t>
            </a:r>
            <a:r>
              <a:rPr lang="en-US" sz="4000" dirty="0" err="1">
                <a:latin typeface="UTM Avo" panose="02040603050506020204" pitchFamily="18" charset="0"/>
              </a:rPr>
              <a:t>quá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bố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chú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ghi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chú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lớp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nhảy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dù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Thế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mã</a:t>
            </a:r>
            <a:r>
              <a:rPr lang="en-US" sz="4000" dirty="0">
                <a:latin typeface="UTM Avo" panose="02040603050506020204" pitchFamily="18" charset="0"/>
              </a:rPr>
              <a:t> bay </a:t>
            </a:r>
            <a:r>
              <a:rPr lang="en-US" sz="4000" dirty="0" err="1">
                <a:latin typeface="UTM Avo" panose="02040603050506020204" pitchFamily="18" charset="0"/>
              </a:rPr>
              <a:t>được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bầu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trời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Thật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tuyệt</a:t>
            </a:r>
            <a:r>
              <a:rPr lang="en-US" sz="4000" dirty="0">
                <a:latin typeface="UTM Avo" panose="02040603050506020204" pitchFamily="18" charset="0"/>
              </a:rPr>
              <a:t>!</a:t>
            </a:r>
          </a:p>
          <a:p>
            <a:pPr algn="r"/>
            <a:r>
              <a:rPr lang="en-US" sz="4000" i="1" dirty="0" err="1">
                <a:latin typeface="UTM Avo" panose="02040603050506020204" pitchFamily="18" charset="0"/>
              </a:rPr>
              <a:t>Phỏng</a:t>
            </a:r>
            <a:r>
              <a:rPr lang="en-US" sz="4000" i="1" dirty="0"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</a:rPr>
              <a:t>theo</a:t>
            </a:r>
            <a:r>
              <a:rPr lang="en-US" sz="4000" i="1" dirty="0">
                <a:latin typeface="UTM Avo" panose="02040603050506020204" pitchFamily="18" charset="0"/>
              </a:rPr>
              <a:t> 365 </a:t>
            </a:r>
            <a:r>
              <a:rPr lang="en-US" sz="4000" i="1" dirty="0" err="1">
                <a:latin typeface="UTM Avo" panose="02040603050506020204" pitchFamily="18" charset="0"/>
              </a:rPr>
              <a:t>chuyện</a:t>
            </a:r>
            <a:r>
              <a:rPr lang="en-US" sz="4000" i="1" dirty="0"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</a:rPr>
              <a:t>kể</a:t>
            </a:r>
            <a:r>
              <a:rPr lang="en-US" sz="4000" i="1" dirty="0"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</a:rPr>
              <a:t>mỗi</a:t>
            </a:r>
            <a:r>
              <a:rPr lang="en-US" sz="4000" i="1" dirty="0"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</a:rPr>
              <a:t>ngày</a:t>
            </a:r>
            <a:r>
              <a:rPr lang="en-US" sz="4000" i="1" dirty="0">
                <a:latin typeface="UTM Avo" panose="02040603050506020204" pitchFamily="18" charset="0"/>
              </a:rPr>
              <a:t> (</a:t>
            </a:r>
            <a:r>
              <a:rPr lang="vi-VN" sz="4000" i="1" dirty="0">
                <a:latin typeface="UTM Avo" panose="02040603050506020204" pitchFamily="18" charset="0"/>
              </a:rPr>
              <a:t>Thành Trung kể)</a:t>
            </a:r>
            <a:endParaRPr lang="en-US" sz="40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125F96-C641-E225-92B9-9341DBA1220B}"/>
              </a:ext>
            </a:extLst>
          </p:cNvPr>
          <p:cNvGrpSpPr/>
          <p:nvPr/>
        </p:nvGrpSpPr>
        <p:grpSpPr>
          <a:xfrm>
            <a:off x="947056" y="4722502"/>
            <a:ext cx="12176452" cy="1569660"/>
            <a:chOff x="8501744" y="6134535"/>
            <a:chExt cx="9567852" cy="15696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033731-1D13-AB04-5337-71D79083CF44}"/>
                </a:ext>
              </a:extLst>
            </p:cNvPr>
            <p:cNvSpPr txBox="1"/>
            <p:nvPr/>
          </p:nvSpPr>
          <p:spPr>
            <a:xfrm>
              <a:off x="8501744" y="6134535"/>
              <a:ext cx="83555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atin typeface="UTM Avo" panose="02040603050506020204" pitchFamily="18" charset="0"/>
                </a:rPr>
                <a:t>họp</a:t>
              </a:r>
              <a:r>
                <a:rPr lang="en-US" sz="9600" b="1" dirty="0">
                  <a:latin typeface="UTM Avo" panose="02040603050506020204" pitchFamily="18" charset="0"/>
                </a:rPr>
                <a:t> </a:t>
              </a:r>
              <a:r>
                <a:rPr lang="en-US" sz="9600" b="1" dirty="0" err="1">
                  <a:latin typeface="UTM Avo" panose="02040603050506020204" pitchFamily="18" charset="0"/>
                </a:rPr>
                <a:t>phụ</a:t>
              </a:r>
              <a:r>
                <a:rPr lang="en-US" sz="9600" b="1" dirty="0">
                  <a:latin typeface="UTM Avo" panose="02040603050506020204" pitchFamily="18" charset="0"/>
                </a:rPr>
                <a:t> </a:t>
              </a:r>
              <a:r>
                <a:rPr lang="en-US" sz="9600" b="1" dirty="0" err="1">
                  <a:latin typeface="UTM Avo" panose="02040603050506020204" pitchFamily="18" charset="0"/>
                </a:rPr>
                <a:t>huynh</a:t>
              </a:r>
              <a:endParaRPr lang="en-US" sz="9600" b="1" dirty="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EAF30A-08CA-1184-2D60-2F097C3A322D}"/>
                </a:ext>
              </a:extLst>
            </p:cNvPr>
            <p:cNvSpPr txBox="1"/>
            <p:nvPr/>
          </p:nvSpPr>
          <p:spPr>
            <a:xfrm>
              <a:off x="12291003" y="6134535"/>
              <a:ext cx="57785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uynh</a:t>
              </a:r>
              <a:endParaRPr lang="en-US" sz="9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5D1377-6C6E-229F-64EB-F2D9747E2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86" y="565838"/>
            <a:ext cx="6302827" cy="42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2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36AE-943C-1E0F-216B-F31D248B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C06CA-B705-C39C-22E3-1A3F329CE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34127" r="8942" b="22698"/>
          <a:stretch>
            <a:fillRect/>
          </a:stretch>
        </p:blipFill>
        <p:spPr>
          <a:xfrm>
            <a:off x="0" y="2993571"/>
            <a:ext cx="12192000" cy="3864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E511C-0E9C-6A87-3FD4-E9E65E4BE0E0}"/>
              </a:ext>
            </a:extLst>
          </p:cNvPr>
          <p:cNvSpPr txBox="1"/>
          <p:nvPr/>
        </p:nvSpPr>
        <p:spPr>
          <a:xfrm>
            <a:off x="125185" y="0"/>
            <a:ext cx="11941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Hà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bay</a:t>
            </a:r>
          </a:p>
          <a:p>
            <a:pPr algn="just"/>
            <a:r>
              <a:rPr lang="en-US" sz="2800" dirty="0">
                <a:latin typeface="UTM Avo" panose="02040603050506020204" pitchFamily="18" charset="0"/>
              </a:rPr>
              <a:t>	Hà </a:t>
            </a:r>
            <a:r>
              <a:rPr lang="en-US" sz="2800" dirty="0" err="1">
                <a:latin typeface="UTM Avo" panose="02040603050506020204" pitchFamily="18" charset="0"/>
              </a:rPr>
              <a:t>mã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muốn</a:t>
            </a:r>
            <a:r>
              <a:rPr lang="en-US" sz="2800" dirty="0">
                <a:latin typeface="UTM Avo" panose="02040603050506020204" pitchFamily="18" charset="0"/>
              </a:rPr>
              <a:t> bay.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rộng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khuỳnh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lấy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đà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Nhưng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luýnh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quýnh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mãi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vẫn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chẳng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vi-VN" sz="2800" dirty="0">
                <a:latin typeface="UTM Avo" panose="02040603050506020204" pitchFamily="18" charset="0"/>
              </a:rPr>
              <a:t>	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nghĩ</a:t>
            </a:r>
            <a:r>
              <a:rPr lang="en-US" sz="2800" dirty="0"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nặng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quá</a:t>
            </a:r>
            <a:r>
              <a:rPr lang="en-US" sz="2800" dirty="0">
                <a:latin typeface="UTM Avo" panose="02040603050506020204" pitchFamily="18" charset="0"/>
              </a:rPr>
              <a:t>.”.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giảm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huỳnh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huỵch</a:t>
            </a:r>
            <a:r>
              <a:rPr lang="en-US" sz="2800" dirty="0">
                <a:latin typeface="UTM Avo" panose="02040603050506020204" pitchFamily="18" charset="0"/>
              </a:rPr>
              <a:t>. Sau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mỏm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đá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vọt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nhưng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huỵch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xuống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đất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800" dirty="0">
                <a:latin typeface="UTM Avo" panose="02040603050506020204" pitchFamily="18" charset="0"/>
              </a:rPr>
              <a:t>	</a:t>
            </a:r>
            <a:r>
              <a:rPr lang="en-US" sz="2800" dirty="0">
                <a:latin typeface="UTM Avo" panose="02040603050506020204" pitchFamily="18" charset="0"/>
              </a:rPr>
              <a:t>May </a:t>
            </a:r>
            <a:r>
              <a:rPr lang="en-US" sz="2800" dirty="0" err="1">
                <a:latin typeface="UTM Avo" panose="02040603050506020204" pitchFamily="18" charset="0"/>
              </a:rPr>
              <a:t>quá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dù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mã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tuyệt</a:t>
            </a:r>
            <a:r>
              <a:rPr lang="en-US" sz="2800" dirty="0">
                <a:latin typeface="UTM Avo" panose="02040603050506020204" pitchFamily="18" charset="0"/>
              </a:rPr>
              <a:t>!</a:t>
            </a:r>
          </a:p>
          <a:p>
            <a:pPr algn="r"/>
            <a:r>
              <a:rPr lang="en-US" sz="2800" i="1" dirty="0" err="1">
                <a:latin typeface="UTM Avo" panose="02040603050506020204" pitchFamily="18" charset="0"/>
              </a:rPr>
              <a:t>Phỏng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theo</a:t>
            </a:r>
            <a:r>
              <a:rPr lang="en-US" sz="2800" i="1" dirty="0">
                <a:latin typeface="UTM Avo" panose="02040603050506020204" pitchFamily="18" charset="0"/>
              </a:rPr>
              <a:t> 365 </a:t>
            </a:r>
            <a:r>
              <a:rPr lang="en-US" sz="2800" i="1" dirty="0" err="1">
                <a:latin typeface="UTM Avo" panose="02040603050506020204" pitchFamily="18" charset="0"/>
              </a:rPr>
              <a:t>chuyện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kể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mỗi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ngày</a:t>
            </a:r>
            <a:r>
              <a:rPr lang="en-US" sz="2800" i="1" dirty="0">
                <a:latin typeface="UTM Avo" panose="02040603050506020204" pitchFamily="18" charset="0"/>
              </a:rPr>
              <a:t> (</a:t>
            </a:r>
            <a:r>
              <a:rPr lang="vi-VN" sz="2800" i="1" dirty="0">
                <a:latin typeface="UTM Avo" panose="02040603050506020204" pitchFamily="18" charset="0"/>
              </a:rPr>
              <a:t>Thành Trung kể)</a:t>
            </a:r>
            <a:endParaRPr lang="en-US" sz="2800" i="1" dirty="0">
              <a:latin typeface="UTM Avo" panose="02040603050506020204" pitchFamily="18" charset="0"/>
            </a:endParaRPr>
          </a:p>
          <a:p>
            <a:pPr lvl="7" algn="just"/>
            <a:r>
              <a:rPr lang="en-US" sz="2800" dirty="0">
                <a:latin typeface="UTM Avo" panose="02040603050506020204" pitchFamily="18" charset="0"/>
              </a:rPr>
              <a:t>	</a:t>
            </a:r>
            <a:endParaRPr lang="en-US" sz="28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376B7-027A-31E2-5422-5A18BDCB08CE}"/>
              </a:ext>
            </a:extLst>
          </p:cNvPr>
          <p:cNvSpPr txBox="1"/>
          <p:nvPr/>
        </p:nvSpPr>
        <p:spPr>
          <a:xfrm>
            <a:off x="1736271" y="685801"/>
            <a:ext cx="871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4472C4"/>
                </a:solidFill>
                <a:latin typeface="UTM Avo" panose="02040603050506020204" pitchFamily="18" charset="0"/>
              </a:rPr>
              <a:t>? Theo em, con người bay lên trời bằng cách nào?</a:t>
            </a:r>
            <a:endParaRPr lang="en-US" sz="36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59832-3819-17CB-6379-E84C5D924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78413" r="17831"/>
          <a:stretch>
            <a:fillRect/>
          </a:stretch>
        </p:blipFill>
        <p:spPr>
          <a:xfrm>
            <a:off x="545201" y="2193470"/>
            <a:ext cx="11101597" cy="24710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1283D24-97CF-730D-7963-647E41526BD0}"/>
              </a:ext>
            </a:extLst>
          </p:cNvPr>
          <p:cNvSpPr/>
          <p:nvPr/>
        </p:nvSpPr>
        <p:spPr>
          <a:xfrm>
            <a:off x="545201" y="1886130"/>
            <a:ext cx="2230656" cy="3085741"/>
          </a:xfrm>
          <a:prstGeom prst="ellipse">
            <a:avLst/>
          </a:prstGeom>
          <a:noFill/>
          <a:ln w="28575">
            <a:solidFill>
              <a:srgbClr val="E42F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FE34A7-CDC5-29AC-DAE0-E34CBCF3FCEE}"/>
              </a:ext>
            </a:extLst>
          </p:cNvPr>
          <p:cNvSpPr/>
          <p:nvPr/>
        </p:nvSpPr>
        <p:spPr>
          <a:xfrm>
            <a:off x="87084" y="5102498"/>
            <a:ext cx="3298373" cy="1200330"/>
          </a:xfrm>
          <a:prstGeom prst="roundRect">
            <a:avLst/>
          </a:prstGeom>
          <a:solidFill>
            <a:srgbClr val="E42F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Khinh khí cầu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197B94-6A30-8168-D805-E297762E951C}"/>
              </a:ext>
            </a:extLst>
          </p:cNvPr>
          <p:cNvSpPr/>
          <p:nvPr/>
        </p:nvSpPr>
        <p:spPr>
          <a:xfrm>
            <a:off x="2851599" y="1886128"/>
            <a:ext cx="3059344" cy="3085741"/>
          </a:xfrm>
          <a:prstGeom prst="ellipse">
            <a:avLst/>
          </a:prstGeom>
          <a:noFill/>
          <a:ln w="28575">
            <a:solidFill>
              <a:srgbClr val="6AB2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3C1F2-9664-AEF3-AA1C-9DF999654BF3}"/>
              </a:ext>
            </a:extLst>
          </p:cNvPr>
          <p:cNvSpPr/>
          <p:nvPr/>
        </p:nvSpPr>
        <p:spPr>
          <a:xfrm>
            <a:off x="5910943" y="5102498"/>
            <a:ext cx="2449286" cy="1200330"/>
          </a:xfrm>
          <a:prstGeom prst="roundRect">
            <a:avLst/>
          </a:prstGeom>
          <a:solidFill>
            <a:srgbClr val="08AB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tàu vũ trụ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881074-E306-6DEF-0C50-D5E934450B5A}"/>
              </a:ext>
            </a:extLst>
          </p:cNvPr>
          <p:cNvSpPr/>
          <p:nvPr/>
        </p:nvSpPr>
        <p:spPr>
          <a:xfrm>
            <a:off x="5910943" y="2016759"/>
            <a:ext cx="2699657" cy="2955110"/>
          </a:xfrm>
          <a:prstGeom prst="ellipse">
            <a:avLst/>
          </a:prstGeom>
          <a:noFill/>
          <a:ln w="28575">
            <a:solidFill>
              <a:srgbClr val="08ABB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211B90-4806-A688-A145-2208608493BA}"/>
              </a:ext>
            </a:extLst>
          </p:cNvPr>
          <p:cNvSpPr/>
          <p:nvPr/>
        </p:nvSpPr>
        <p:spPr>
          <a:xfrm>
            <a:off x="3385457" y="5102498"/>
            <a:ext cx="2449286" cy="1200330"/>
          </a:xfrm>
          <a:prstGeom prst="roundRect">
            <a:avLst/>
          </a:prstGeom>
          <a:solidFill>
            <a:srgbClr val="6AB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máy bay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C3FE9-36A0-ABA2-705E-3475E60F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at standing on a hill next to a river&#10;&#10;AI-generated content may be incorrect.">
            <a:extLst>
              <a:ext uri="{FF2B5EF4-FFF2-40B4-BE49-F238E27FC236}">
                <a16:creationId xmlns:a16="http://schemas.microsoft.com/office/drawing/2014/main" id="{844D21C2-D552-7ECF-5395-C3DB3C8F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75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28D9F-54F8-7413-CF19-88E83F78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tiger on a river&#10;&#10;AI-generated content may be incorrect.">
            <a:extLst>
              <a:ext uri="{FF2B5EF4-FFF2-40B4-BE49-F238E27FC236}">
                <a16:creationId xmlns:a16="http://schemas.microsoft.com/office/drawing/2014/main" id="{F34C4464-2C38-ADC5-0E83-D46EA9EC8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8997112-8F27-809E-3BD9-5AC4ADF7A5FC}"/>
              </a:ext>
            </a:extLst>
          </p:cNvPr>
          <p:cNvSpPr/>
          <p:nvPr/>
        </p:nvSpPr>
        <p:spPr>
          <a:xfrm>
            <a:off x="464492" y="2583146"/>
            <a:ext cx="5538783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E927D87-7A6E-4DD3-D75E-8C6B46F955EC}"/>
              </a:ext>
            </a:extLst>
          </p:cNvPr>
          <p:cNvSpPr/>
          <p:nvPr/>
        </p:nvSpPr>
        <p:spPr>
          <a:xfrm>
            <a:off x="534654" y="4079682"/>
            <a:ext cx="1703396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7722E33-3BC1-E991-05D2-1691179E2D8E}"/>
              </a:ext>
            </a:extLst>
          </p:cNvPr>
          <p:cNvSpPr/>
          <p:nvPr/>
        </p:nvSpPr>
        <p:spPr>
          <a:xfrm>
            <a:off x="4228905" y="4079682"/>
            <a:ext cx="1774370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0A96B-945A-01C9-E087-87F898A16C2D}"/>
              </a:ext>
            </a:extLst>
          </p:cNvPr>
          <p:cNvSpPr txBox="1"/>
          <p:nvPr/>
        </p:nvSpPr>
        <p:spPr>
          <a:xfrm>
            <a:off x="1906537" y="2709793"/>
            <a:ext cx="265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uynh</a:t>
            </a:r>
            <a:endParaRPr lang="vi-VN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4FF84-D3C1-9BA8-1335-506246F830FC}"/>
              </a:ext>
            </a:extLst>
          </p:cNvPr>
          <p:cNvSpPr txBox="1"/>
          <p:nvPr/>
        </p:nvSpPr>
        <p:spPr>
          <a:xfrm>
            <a:off x="464492" y="4116056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C3981-A827-AF5E-E033-1C535D8B0DD6}"/>
              </a:ext>
            </a:extLst>
          </p:cNvPr>
          <p:cNvSpPr txBox="1"/>
          <p:nvPr/>
        </p:nvSpPr>
        <p:spPr>
          <a:xfrm>
            <a:off x="4150832" y="4194041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nh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A88FFF-6A70-2B0C-0070-BDE698F34E01}"/>
              </a:ext>
            </a:extLst>
          </p:cNvPr>
          <p:cNvGrpSpPr/>
          <p:nvPr/>
        </p:nvGrpSpPr>
        <p:grpSpPr>
          <a:xfrm>
            <a:off x="6063614" y="3577511"/>
            <a:ext cx="5538783" cy="1487723"/>
            <a:chOff x="4289227" y="4052807"/>
            <a:chExt cx="6622812" cy="2222057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B3B014B6-3189-9675-C33D-A7EFFE861430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BDEDEB-601A-59C4-92CE-75BA7BE03D64}"/>
                </a:ext>
              </a:extLst>
            </p:cNvPr>
            <p:cNvSpPr txBox="1"/>
            <p:nvPr/>
          </p:nvSpPr>
          <p:spPr>
            <a:xfrm>
              <a:off x="4491175" y="4114303"/>
              <a:ext cx="6420864" cy="216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UTM Avo" panose="02040603050506020204" pitchFamily="18" charset="0"/>
                </a:rPr>
                <a:t>u – y – </a:t>
              </a:r>
              <a:r>
                <a:rPr lang="en-US" sz="4400" dirty="0" err="1">
                  <a:latin typeface="UTM Avo" panose="02040603050506020204" pitchFamily="18" charset="0"/>
                </a:rPr>
                <a:t>nhờ</a:t>
              </a:r>
              <a:r>
                <a:rPr lang="en-US" sz="4400" dirty="0">
                  <a:latin typeface="UTM Avo" panose="02040603050506020204" pitchFamily="18" charset="0"/>
                </a:rPr>
                <a:t> – </a:t>
              </a:r>
              <a:r>
                <a:rPr lang="en-US" sz="4400" dirty="0" err="1">
                  <a:latin typeface="UTM Avo" panose="02040603050506020204" pitchFamily="18" charset="0"/>
                </a:rPr>
                <a:t>uynh</a:t>
              </a:r>
              <a:endParaRPr lang="en-US" sz="44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8D1F52-275D-4A38-E440-EC3B6E66AE43}"/>
              </a:ext>
            </a:extLst>
          </p:cNvPr>
          <p:cNvSpPr/>
          <p:nvPr/>
        </p:nvSpPr>
        <p:spPr>
          <a:xfrm>
            <a:off x="4462004" y="1034485"/>
            <a:ext cx="3668752" cy="758282"/>
          </a:xfrm>
          <a:custGeom>
            <a:avLst/>
            <a:gdLst>
              <a:gd name="csX0" fmla="*/ 0 w 3668752"/>
              <a:gd name="csY0" fmla="*/ 212251 h 758282"/>
              <a:gd name="csX1" fmla="*/ 212251 w 3668752"/>
              <a:gd name="csY1" fmla="*/ 0 h 758282"/>
              <a:gd name="csX2" fmla="*/ 720517 w 3668752"/>
              <a:gd name="csY2" fmla="*/ 0 h 758282"/>
              <a:gd name="csX3" fmla="*/ 1326110 w 3668752"/>
              <a:gd name="csY3" fmla="*/ 0 h 758282"/>
              <a:gd name="csX4" fmla="*/ 1834376 w 3668752"/>
              <a:gd name="csY4" fmla="*/ 0 h 758282"/>
              <a:gd name="csX5" fmla="*/ 2342642 w 3668752"/>
              <a:gd name="csY5" fmla="*/ 0 h 758282"/>
              <a:gd name="csX6" fmla="*/ 2948235 w 3668752"/>
              <a:gd name="csY6" fmla="*/ 0 h 758282"/>
              <a:gd name="csX7" fmla="*/ 3456501 w 3668752"/>
              <a:gd name="csY7" fmla="*/ 0 h 758282"/>
              <a:gd name="csX8" fmla="*/ 3668752 w 3668752"/>
              <a:gd name="csY8" fmla="*/ 212251 h 758282"/>
              <a:gd name="csX9" fmla="*/ 3668752 w 3668752"/>
              <a:gd name="csY9" fmla="*/ 546031 h 758282"/>
              <a:gd name="csX10" fmla="*/ 3456501 w 3668752"/>
              <a:gd name="csY10" fmla="*/ 758282 h 758282"/>
              <a:gd name="csX11" fmla="*/ 3013120 w 3668752"/>
              <a:gd name="csY11" fmla="*/ 758282 h 758282"/>
              <a:gd name="csX12" fmla="*/ 2504854 w 3668752"/>
              <a:gd name="csY12" fmla="*/ 758282 h 758282"/>
              <a:gd name="csX13" fmla="*/ 1899261 w 3668752"/>
              <a:gd name="csY13" fmla="*/ 758282 h 758282"/>
              <a:gd name="csX14" fmla="*/ 1358553 w 3668752"/>
              <a:gd name="csY14" fmla="*/ 758282 h 758282"/>
              <a:gd name="csX15" fmla="*/ 817844 w 3668752"/>
              <a:gd name="csY15" fmla="*/ 758282 h 758282"/>
              <a:gd name="csX16" fmla="*/ 212251 w 3668752"/>
              <a:gd name="csY16" fmla="*/ 758282 h 758282"/>
              <a:gd name="csX17" fmla="*/ 0 w 3668752"/>
              <a:gd name="csY17" fmla="*/ 546031 h 758282"/>
              <a:gd name="csX18" fmla="*/ 0 w 3668752"/>
              <a:gd name="csY18" fmla="*/ 212251 h 7582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3761907A-4420-E04A-41C3-F612645D23F9}"/>
              </a:ext>
            </a:extLst>
          </p:cNvPr>
          <p:cNvSpPr/>
          <p:nvPr/>
        </p:nvSpPr>
        <p:spPr>
          <a:xfrm>
            <a:off x="2416455" y="4066249"/>
            <a:ext cx="1703396" cy="14426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F1492-F69A-9D6F-223C-F6ACF7268AFE}"/>
              </a:ext>
            </a:extLst>
          </p:cNvPr>
          <p:cNvSpPr txBox="1"/>
          <p:nvPr/>
        </p:nvSpPr>
        <p:spPr>
          <a:xfrm>
            <a:off x="2316123" y="4166187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y</a:t>
            </a:r>
            <a:endParaRPr lang="vi-VN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CD12F0-956C-F65C-8B15-1054C9E6C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84" y="1408667"/>
            <a:ext cx="5533334" cy="36888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29996E-ED52-F9B6-76AE-12C5B02CE298}"/>
              </a:ext>
            </a:extLst>
          </p:cNvPr>
          <p:cNvSpPr/>
          <p:nvPr/>
        </p:nvSpPr>
        <p:spPr>
          <a:xfrm>
            <a:off x="958024" y="777060"/>
            <a:ext cx="3111191" cy="758282"/>
          </a:xfrm>
          <a:custGeom>
            <a:avLst/>
            <a:gdLst>
              <a:gd name="csX0" fmla="*/ 0 w 3111191"/>
              <a:gd name="csY0" fmla="*/ 212251 h 758282"/>
              <a:gd name="csX1" fmla="*/ 212251 w 3111191"/>
              <a:gd name="csY1" fmla="*/ 0 h 758282"/>
              <a:gd name="csX2" fmla="*/ 776456 w 3111191"/>
              <a:gd name="csY2" fmla="*/ 0 h 758282"/>
              <a:gd name="csX3" fmla="*/ 1260060 w 3111191"/>
              <a:gd name="csY3" fmla="*/ 0 h 758282"/>
              <a:gd name="csX4" fmla="*/ 1770531 w 3111191"/>
              <a:gd name="csY4" fmla="*/ 0 h 758282"/>
              <a:gd name="csX5" fmla="*/ 2361602 w 3111191"/>
              <a:gd name="csY5" fmla="*/ 0 h 758282"/>
              <a:gd name="csX6" fmla="*/ 2898940 w 3111191"/>
              <a:gd name="csY6" fmla="*/ 0 h 758282"/>
              <a:gd name="csX7" fmla="*/ 3111191 w 3111191"/>
              <a:gd name="csY7" fmla="*/ 212251 h 758282"/>
              <a:gd name="csX8" fmla="*/ 3111191 w 3111191"/>
              <a:gd name="csY8" fmla="*/ 546031 h 758282"/>
              <a:gd name="csX9" fmla="*/ 2898940 w 3111191"/>
              <a:gd name="csY9" fmla="*/ 758282 h 758282"/>
              <a:gd name="csX10" fmla="*/ 2361602 w 3111191"/>
              <a:gd name="csY10" fmla="*/ 758282 h 758282"/>
              <a:gd name="csX11" fmla="*/ 1824264 w 3111191"/>
              <a:gd name="csY11" fmla="*/ 758282 h 758282"/>
              <a:gd name="csX12" fmla="*/ 1260060 w 3111191"/>
              <a:gd name="csY12" fmla="*/ 758282 h 758282"/>
              <a:gd name="csX13" fmla="*/ 749589 w 3111191"/>
              <a:gd name="csY13" fmla="*/ 758282 h 758282"/>
              <a:gd name="csX14" fmla="*/ 212251 w 3111191"/>
              <a:gd name="csY14" fmla="*/ 758282 h 758282"/>
              <a:gd name="csX15" fmla="*/ 0 w 3111191"/>
              <a:gd name="csY15" fmla="*/ 546031 h 758282"/>
              <a:gd name="csX16" fmla="*/ 0 w 3111191"/>
              <a:gd name="csY16" fmla="*/ 212251 h 7582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11191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39024" y="-47429"/>
                  <a:pt x="575832" y="28242"/>
                  <a:pt x="776456" y="0"/>
                </a:cubicBezTo>
                <a:cubicBezTo>
                  <a:pt x="977080" y="-28242"/>
                  <a:pt x="1153097" y="41452"/>
                  <a:pt x="1260060" y="0"/>
                </a:cubicBezTo>
                <a:cubicBezTo>
                  <a:pt x="1367023" y="-41452"/>
                  <a:pt x="1599401" y="8917"/>
                  <a:pt x="1770531" y="0"/>
                </a:cubicBezTo>
                <a:cubicBezTo>
                  <a:pt x="1941661" y="-8917"/>
                  <a:pt x="2086947" y="139"/>
                  <a:pt x="2361602" y="0"/>
                </a:cubicBezTo>
                <a:cubicBezTo>
                  <a:pt x="2636257" y="-139"/>
                  <a:pt x="2748429" y="48942"/>
                  <a:pt x="2898940" y="0"/>
                </a:cubicBezTo>
                <a:cubicBezTo>
                  <a:pt x="3005081" y="-31345"/>
                  <a:pt x="3102912" y="92412"/>
                  <a:pt x="3111191" y="212251"/>
                </a:cubicBezTo>
                <a:cubicBezTo>
                  <a:pt x="3117643" y="349040"/>
                  <a:pt x="3101403" y="385649"/>
                  <a:pt x="3111191" y="546031"/>
                </a:cubicBezTo>
                <a:cubicBezTo>
                  <a:pt x="3105810" y="651084"/>
                  <a:pt x="3009715" y="779883"/>
                  <a:pt x="2898940" y="758282"/>
                </a:cubicBezTo>
                <a:cubicBezTo>
                  <a:pt x="2678737" y="788233"/>
                  <a:pt x="2599127" y="721034"/>
                  <a:pt x="2361602" y="758282"/>
                </a:cubicBezTo>
                <a:cubicBezTo>
                  <a:pt x="2124077" y="795530"/>
                  <a:pt x="1966296" y="724264"/>
                  <a:pt x="1824264" y="758282"/>
                </a:cubicBezTo>
                <a:cubicBezTo>
                  <a:pt x="1682232" y="792300"/>
                  <a:pt x="1502812" y="757206"/>
                  <a:pt x="1260060" y="758282"/>
                </a:cubicBezTo>
                <a:cubicBezTo>
                  <a:pt x="1017308" y="759358"/>
                  <a:pt x="937380" y="707959"/>
                  <a:pt x="749589" y="758282"/>
                </a:cubicBezTo>
                <a:cubicBezTo>
                  <a:pt x="561798" y="808605"/>
                  <a:pt x="443119" y="709400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11191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0048" y="-32733"/>
                  <a:pt x="501820" y="47345"/>
                  <a:pt x="749589" y="0"/>
                </a:cubicBezTo>
                <a:cubicBezTo>
                  <a:pt x="997358" y="-47345"/>
                  <a:pt x="1008754" y="48811"/>
                  <a:pt x="1206326" y="0"/>
                </a:cubicBezTo>
                <a:cubicBezTo>
                  <a:pt x="1403898" y="-48811"/>
                  <a:pt x="1574695" y="40927"/>
                  <a:pt x="1689930" y="0"/>
                </a:cubicBezTo>
                <a:cubicBezTo>
                  <a:pt x="1805165" y="-40927"/>
                  <a:pt x="2132525" y="41194"/>
                  <a:pt x="2254135" y="0"/>
                </a:cubicBezTo>
                <a:cubicBezTo>
                  <a:pt x="2375746" y="-41194"/>
                  <a:pt x="2608283" y="6174"/>
                  <a:pt x="2898940" y="0"/>
                </a:cubicBezTo>
                <a:cubicBezTo>
                  <a:pt x="3028555" y="6856"/>
                  <a:pt x="3120296" y="92167"/>
                  <a:pt x="3111191" y="212251"/>
                </a:cubicBezTo>
                <a:cubicBezTo>
                  <a:pt x="3116823" y="339223"/>
                  <a:pt x="3104862" y="388776"/>
                  <a:pt x="3111191" y="546031"/>
                </a:cubicBezTo>
                <a:cubicBezTo>
                  <a:pt x="3099840" y="673522"/>
                  <a:pt x="3022731" y="776279"/>
                  <a:pt x="2898940" y="758282"/>
                </a:cubicBezTo>
                <a:cubicBezTo>
                  <a:pt x="2654002" y="763881"/>
                  <a:pt x="2558157" y="708826"/>
                  <a:pt x="2307868" y="758282"/>
                </a:cubicBezTo>
                <a:cubicBezTo>
                  <a:pt x="2057579" y="807738"/>
                  <a:pt x="1933119" y="700665"/>
                  <a:pt x="1743664" y="758282"/>
                </a:cubicBezTo>
                <a:cubicBezTo>
                  <a:pt x="1554209" y="815899"/>
                  <a:pt x="1493973" y="711668"/>
                  <a:pt x="1260060" y="758282"/>
                </a:cubicBezTo>
                <a:cubicBezTo>
                  <a:pt x="1026147" y="804896"/>
                  <a:pt x="992965" y="741937"/>
                  <a:pt x="776456" y="758282"/>
                </a:cubicBezTo>
                <a:cubicBezTo>
                  <a:pt x="559947" y="774627"/>
                  <a:pt x="441153" y="708248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B969093-F3C5-EDCE-B820-9D359FF2D8F0}"/>
              </a:ext>
            </a:extLst>
          </p:cNvPr>
          <p:cNvSpPr/>
          <p:nvPr/>
        </p:nvSpPr>
        <p:spPr>
          <a:xfrm>
            <a:off x="741678" y="2286255"/>
            <a:ext cx="5125721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BAB2BA88-C61B-B85B-2F58-AC4D3147C8DA}"/>
              </a:ext>
            </a:extLst>
          </p:cNvPr>
          <p:cNvSpPr/>
          <p:nvPr/>
        </p:nvSpPr>
        <p:spPr>
          <a:xfrm>
            <a:off x="796903" y="3769358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94202B6-59B5-0B2B-A683-951CB3EAD472}"/>
              </a:ext>
            </a:extLst>
          </p:cNvPr>
          <p:cNvSpPr/>
          <p:nvPr/>
        </p:nvSpPr>
        <p:spPr>
          <a:xfrm>
            <a:off x="3049393" y="3782791"/>
            <a:ext cx="2818006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DA159-D95F-7AA8-852B-03ACFE053999}"/>
              </a:ext>
            </a:extLst>
          </p:cNvPr>
          <p:cNvSpPr txBox="1"/>
          <p:nvPr/>
        </p:nvSpPr>
        <p:spPr>
          <a:xfrm>
            <a:off x="1667044" y="2490965"/>
            <a:ext cx="34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huynh</a:t>
            </a:r>
            <a:endParaRPr lang="vi-VN" sz="7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CF56D-6ECE-855A-E89F-32B49123161B}"/>
              </a:ext>
            </a:extLst>
          </p:cNvPr>
          <p:cNvSpPr txBox="1"/>
          <p:nvPr/>
        </p:nvSpPr>
        <p:spPr>
          <a:xfrm>
            <a:off x="682715" y="380573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h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E9B87-CF7D-B3CC-702B-8B446E3F959D}"/>
              </a:ext>
            </a:extLst>
          </p:cNvPr>
          <p:cNvSpPr txBox="1"/>
          <p:nvPr/>
        </p:nvSpPr>
        <p:spPr>
          <a:xfrm>
            <a:off x="3128278" y="3897228"/>
            <a:ext cx="266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uynh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8F76A3-EB65-8542-EE96-FEA6D0B1D971}"/>
              </a:ext>
            </a:extLst>
          </p:cNvPr>
          <p:cNvGrpSpPr/>
          <p:nvPr/>
        </p:nvGrpSpPr>
        <p:grpSpPr>
          <a:xfrm>
            <a:off x="5095831" y="5097557"/>
            <a:ext cx="8572189" cy="1015663"/>
            <a:chOff x="4637316" y="5401258"/>
            <a:chExt cx="8572189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0D2622-5557-3164-AF61-A4170A64131D}"/>
                </a:ext>
              </a:extLst>
            </p:cNvPr>
            <p:cNvSpPr txBox="1"/>
            <p:nvPr/>
          </p:nvSpPr>
          <p:spPr>
            <a:xfrm>
              <a:off x="4637316" y="5401258"/>
              <a:ext cx="74167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atin typeface="UTM Avo" panose="02040603050506020204" pitchFamily="18" charset="0"/>
                </a:rPr>
                <a:t>họp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atin typeface="UTM Avo" panose="02040603050506020204" pitchFamily="18" charset="0"/>
                </a:rPr>
                <a:t>phụ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atin typeface="UTM Avo" panose="02040603050506020204" pitchFamily="18" charset="0"/>
                </a:rPr>
                <a:t>huynh</a:t>
              </a:r>
              <a:endParaRPr lang="en-US" sz="6000" b="1" dirty="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9A9D2C-3DFF-71A5-69EB-2AAE86F4991B}"/>
                </a:ext>
              </a:extLst>
            </p:cNvPr>
            <p:cNvSpPr txBox="1"/>
            <p:nvPr/>
          </p:nvSpPr>
          <p:spPr>
            <a:xfrm>
              <a:off x="7430912" y="5401258"/>
              <a:ext cx="577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uynh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4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88F43-407A-1ADF-C3BC-222D8360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9" t="7937" r="24603" b="28095"/>
          <a:stretch>
            <a:fillRect/>
          </a:stretch>
        </p:blipFill>
        <p:spPr>
          <a:xfrm>
            <a:off x="3533600" y="544286"/>
            <a:ext cx="5214257" cy="43869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125F96-C641-E225-92B9-9341DBA1220B}"/>
              </a:ext>
            </a:extLst>
          </p:cNvPr>
          <p:cNvGrpSpPr/>
          <p:nvPr/>
        </p:nvGrpSpPr>
        <p:grpSpPr>
          <a:xfrm>
            <a:off x="87087" y="4515673"/>
            <a:ext cx="14222964" cy="3046988"/>
            <a:chOff x="8501744" y="6134535"/>
            <a:chExt cx="10060654" cy="30469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033731-1D13-AB04-5337-71D79083CF44}"/>
                </a:ext>
              </a:extLst>
            </p:cNvPr>
            <p:cNvSpPr txBox="1"/>
            <p:nvPr/>
          </p:nvSpPr>
          <p:spPr>
            <a:xfrm>
              <a:off x="8501744" y="6134535"/>
              <a:ext cx="835554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atin typeface="UTM Avo" panose="02040603050506020204" pitchFamily="18" charset="0"/>
                </a:rPr>
                <a:t>chạy</a:t>
              </a:r>
              <a:r>
                <a:rPr lang="en-US" sz="9600" b="1" dirty="0">
                  <a:latin typeface="UTM Avo" panose="02040603050506020204" pitchFamily="18" charset="0"/>
                </a:rPr>
                <a:t> </a:t>
              </a:r>
              <a:r>
                <a:rPr lang="en-US" sz="9600" b="1" dirty="0" err="1">
                  <a:latin typeface="UTM Avo" panose="02040603050506020204" pitchFamily="18" charset="0"/>
                </a:rPr>
                <a:t>huỳnh</a:t>
              </a:r>
              <a:r>
                <a:rPr lang="en-US" sz="9600" b="1" dirty="0">
                  <a:latin typeface="UTM Avo" panose="02040603050506020204" pitchFamily="18" charset="0"/>
                </a:rPr>
                <a:t> </a:t>
              </a:r>
              <a:r>
                <a:rPr lang="en-US" sz="9600" b="1" dirty="0" err="1">
                  <a:latin typeface="UTM Avo" panose="02040603050506020204" pitchFamily="18" charset="0"/>
                </a:rPr>
                <a:t>huỵch</a:t>
              </a:r>
              <a:endParaRPr lang="en-US" sz="9600" b="1" dirty="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EAF30A-08CA-1184-2D60-2F097C3A322D}"/>
                </a:ext>
              </a:extLst>
            </p:cNvPr>
            <p:cNvSpPr txBox="1"/>
            <p:nvPr/>
          </p:nvSpPr>
          <p:spPr>
            <a:xfrm>
              <a:off x="12783805" y="6134535"/>
              <a:ext cx="57785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uych</a:t>
              </a:r>
              <a:endParaRPr lang="en-US" sz="9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7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8997112-8F27-809E-3BD9-5AC4ADF7A5FC}"/>
              </a:ext>
            </a:extLst>
          </p:cNvPr>
          <p:cNvSpPr/>
          <p:nvPr/>
        </p:nvSpPr>
        <p:spPr>
          <a:xfrm>
            <a:off x="464492" y="2583146"/>
            <a:ext cx="5538783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E927D87-7A6E-4DD3-D75E-8C6B46F955EC}"/>
              </a:ext>
            </a:extLst>
          </p:cNvPr>
          <p:cNvSpPr/>
          <p:nvPr/>
        </p:nvSpPr>
        <p:spPr>
          <a:xfrm>
            <a:off x="534654" y="4079682"/>
            <a:ext cx="1703396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7722E33-3BC1-E991-05D2-1691179E2D8E}"/>
              </a:ext>
            </a:extLst>
          </p:cNvPr>
          <p:cNvSpPr/>
          <p:nvPr/>
        </p:nvSpPr>
        <p:spPr>
          <a:xfrm>
            <a:off x="4228905" y="4079682"/>
            <a:ext cx="1774370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0A96B-945A-01C9-E087-87F898A16C2D}"/>
              </a:ext>
            </a:extLst>
          </p:cNvPr>
          <p:cNvSpPr txBox="1"/>
          <p:nvPr/>
        </p:nvSpPr>
        <p:spPr>
          <a:xfrm>
            <a:off x="1906537" y="2709793"/>
            <a:ext cx="265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uych</a:t>
            </a:r>
            <a:endParaRPr lang="vi-VN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4FF84-D3C1-9BA8-1335-506246F830FC}"/>
              </a:ext>
            </a:extLst>
          </p:cNvPr>
          <p:cNvSpPr txBox="1"/>
          <p:nvPr/>
        </p:nvSpPr>
        <p:spPr>
          <a:xfrm>
            <a:off x="464492" y="4116056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C3981-A827-AF5E-E033-1C535D8B0DD6}"/>
              </a:ext>
            </a:extLst>
          </p:cNvPr>
          <p:cNvSpPr txBox="1"/>
          <p:nvPr/>
        </p:nvSpPr>
        <p:spPr>
          <a:xfrm>
            <a:off x="4150832" y="4194041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ch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A88FFF-6A70-2B0C-0070-BDE698F34E01}"/>
              </a:ext>
            </a:extLst>
          </p:cNvPr>
          <p:cNvGrpSpPr/>
          <p:nvPr/>
        </p:nvGrpSpPr>
        <p:grpSpPr>
          <a:xfrm>
            <a:off x="6063614" y="3577511"/>
            <a:ext cx="5538783" cy="837300"/>
            <a:chOff x="4289227" y="4052807"/>
            <a:chExt cx="6622812" cy="1250588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B3B014B6-3189-9675-C33D-A7EFFE861430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BDEDEB-601A-59C4-92CE-75BA7BE03D64}"/>
                </a:ext>
              </a:extLst>
            </p:cNvPr>
            <p:cNvSpPr txBox="1"/>
            <p:nvPr/>
          </p:nvSpPr>
          <p:spPr>
            <a:xfrm>
              <a:off x="4491175" y="4114303"/>
              <a:ext cx="6420864" cy="11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UTM Avo" panose="02040603050506020204" pitchFamily="18" charset="0"/>
                </a:rPr>
                <a:t>u – y – </a:t>
              </a:r>
              <a:r>
                <a:rPr lang="en-US" sz="4400" dirty="0" err="1">
                  <a:latin typeface="UTM Avo" panose="02040603050506020204" pitchFamily="18" charset="0"/>
                </a:rPr>
                <a:t>chờ</a:t>
              </a:r>
              <a:r>
                <a:rPr lang="en-US" sz="4400" dirty="0">
                  <a:latin typeface="UTM Avo" panose="02040603050506020204" pitchFamily="18" charset="0"/>
                </a:rPr>
                <a:t> – </a:t>
              </a:r>
              <a:r>
                <a:rPr lang="en-US" sz="4400" dirty="0" err="1">
                  <a:latin typeface="UTM Avo" panose="02040603050506020204" pitchFamily="18" charset="0"/>
                </a:rPr>
                <a:t>uych</a:t>
              </a:r>
              <a:endParaRPr lang="en-US" sz="44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8D1F52-275D-4A38-E440-EC3B6E66AE43}"/>
              </a:ext>
            </a:extLst>
          </p:cNvPr>
          <p:cNvSpPr/>
          <p:nvPr/>
        </p:nvSpPr>
        <p:spPr>
          <a:xfrm>
            <a:off x="4462004" y="1034485"/>
            <a:ext cx="3668752" cy="758282"/>
          </a:xfrm>
          <a:custGeom>
            <a:avLst/>
            <a:gdLst>
              <a:gd name="csX0" fmla="*/ 0 w 3668752"/>
              <a:gd name="csY0" fmla="*/ 212251 h 758282"/>
              <a:gd name="csX1" fmla="*/ 212251 w 3668752"/>
              <a:gd name="csY1" fmla="*/ 0 h 758282"/>
              <a:gd name="csX2" fmla="*/ 720517 w 3668752"/>
              <a:gd name="csY2" fmla="*/ 0 h 758282"/>
              <a:gd name="csX3" fmla="*/ 1326110 w 3668752"/>
              <a:gd name="csY3" fmla="*/ 0 h 758282"/>
              <a:gd name="csX4" fmla="*/ 1834376 w 3668752"/>
              <a:gd name="csY4" fmla="*/ 0 h 758282"/>
              <a:gd name="csX5" fmla="*/ 2342642 w 3668752"/>
              <a:gd name="csY5" fmla="*/ 0 h 758282"/>
              <a:gd name="csX6" fmla="*/ 2948235 w 3668752"/>
              <a:gd name="csY6" fmla="*/ 0 h 758282"/>
              <a:gd name="csX7" fmla="*/ 3456501 w 3668752"/>
              <a:gd name="csY7" fmla="*/ 0 h 758282"/>
              <a:gd name="csX8" fmla="*/ 3668752 w 3668752"/>
              <a:gd name="csY8" fmla="*/ 212251 h 758282"/>
              <a:gd name="csX9" fmla="*/ 3668752 w 3668752"/>
              <a:gd name="csY9" fmla="*/ 546031 h 758282"/>
              <a:gd name="csX10" fmla="*/ 3456501 w 3668752"/>
              <a:gd name="csY10" fmla="*/ 758282 h 758282"/>
              <a:gd name="csX11" fmla="*/ 3013120 w 3668752"/>
              <a:gd name="csY11" fmla="*/ 758282 h 758282"/>
              <a:gd name="csX12" fmla="*/ 2504854 w 3668752"/>
              <a:gd name="csY12" fmla="*/ 758282 h 758282"/>
              <a:gd name="csX13" fmla="*/ 1899261 w 3668752"/>
              <a:gd name="csY13" fmla="*/ 758282 h 758282"/>
              <a:gd name="csX14" fmla="*/ 1358553 w 3668752"/>
              <a:gd name="csY14" fmla="*/ 758282 h 758282"/>
              <a:gd name="csX15" fmla="*/ 817844 w 3668752"/>
              <a:gd name="csY15" fmla="*/ 758282 h 758282"/>
              <a:gd name="csX16" fmla="*/ 212251 w 3668752"/>
              <a:gd name="csY16" fmla="*/ 758282 h 758282"/>
              <a:gd name="csX17" fmla="*/ 0 w 3668752"/>
              <a:gd name="csY17" fmla="*/ 546031 h 758282"/>
              <a:gd name="csX18" fmla="*/ 0 w 3668752"/>
              <a:gd name="csY18" fmla="*/ 212251 h 7582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3761907A-4420-E04A-41C3-F612645D23F9}"/>
              </a:ext>
            </a:extLst>
          </p:cNvPr>
          <p:cNvSpPr/>
          <p:nvPr/>
        </p:nvSpPr>
        <p:spPr>
          <a:xfrm>
            <a:off x="2416455" y="4066249"/>
            <a:ext cx="1703396" cy="14426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F1492-F69A-9D6F-223C-F6ACF7268AFE}"/>
              </a:ext>
            </a:extLst>
          </p:cNvPr>
          <p:cNvSpPr txBox="1"/>
          <p:nvPr/>
        </p:nvSpPr>
        <p:spPr>
          <a:xfrm>
            <a:off x="2316123" y="4166187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y</a:t>
            </a:r>
            <a:endParaRPr lang="vi-VN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29996E-ED52-F9B6-76AE-12C5B02CE298}"/>
              </a:ext>
            </a:extLst>
          </p:cNvPr>
          <p:cNvSpPr/>
          <p:nvPr/>
        </p:nvSpPr>
        <p:spPr>
          <a:xfrm>
            <a:off x="958024" y="777060"/>
            <a:ext cx="3111191" cy="758282"/>
          </a:xfrm>
          <a:custGeom>
            <a:avLst/>
            <a:gdLst>
              <a:gd name="csX0" fmla="*/ 0 w 3111191"/>
              <a:gd name="csY0" fmla="*/ 212251 h 758282"/>
              <a:gd name="csX1" fmla="*/ 212251 w 3111191"/>
              <a:gd name="csY1" fmla="*/ 0 h 758282"/>
              <a:gd name="csX2" fmla="*/ 776456 w 3111191"/>
              <a:gd name="csY2" fmla="*/ 0 h 758282"/>
              <a:gd name="csX3" fmla="*/ 1260060 w 3111191"/>
              <a:gd name="csY3" fmla="*/ 0 h 758282"/>
              <a:gd name="csX4" fmla="*/ 1770531 w 3111191"/>
              <a:gd name="csY4" fmla="*/ 0 h 758282"/>
              <a:gd name="csX5" fmla="*/ 2361602 w 3111191"/>
              <a:gd name="csY5" fmla="*/ 0 h 758282"/>
              <a:gd name="csX6" fmla="*/ 2898940 w 3111191"/>
              <a:gd name="csY6" fmla="*/ 0 h 758282"/>
              <a:gd name="csX7" fmla="*/ 3111191 w 3111191"/>
              <a:gd name="csY7" fmla="*/ 212251 h 758282"/>
              <a:gd name="csX8" fmla="*/ 3111191 w 3111191"/>
              <a:gd name="csY8" fmla="*/ 546031 h 758282"/>
              <a:gd name="csX9" fmla="*/ 2898940 w 3111191"/>
              <a:gd name="csY9" fmla="*/ 758282 h 758282"/>
              <a:gd name="csX10" fmla="*/ 2361602 w 3111191"/>
              <a:gd name="csY10" fmla="*/ 758282 h 758282"/>
              <a:gd name="csX11" fmla="*/ 1824264 w 3111191"/>
              <a:gd name="csY11" fmla="*/ 758282 h 758282"/>
              <a:gd name="csX12" fmla="*/ 1260060 w 3111191"/>
              <a:gd name="csY12" fmla="*/ 758282 h 758282"/>
              <a:gd name="csX13" fmla="*/ 749589 w 3111191"/>
              <a:gd name="csY13" fmla="*/ 758282 h 758282"/>
              <a:gd name="csX14" fmla="*/ 212251 w 3111191"/>
              <a:gd name="csY14" fmla="*/ 758282 h 758282"/>
              <a:gd name="csX15" fmla="*/ 0 w 3111191"/>
              <a:gd name="csY15" fmla="*/ 546031 h 758282"/>
              <a:gd name="csX16" fmla="*/ 0 w 3111191"/>
              <a:gd name="csY16" fmla="*/ 212251 h 7582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11191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39024" y="-47429"/>
                  <a:pt x="575832" y="28242"/>
                  <a:pt x="776456" y="0"/>
                </a:cubicBezTo>
                <a:cubicBezTo>
                  <a:pt x="977080" y="-28242"/>
                  <a:pt x="1153097" y="41452"/>
                  <a:pt x="1260060" y="0"/>
                </a:cubicBezTo>
                <a:cubicBezTo>
                  <a:pt x="1367023" y="-41452"/>
                  <a:pt x="1599401" y="8917"/>
                  <a:pt x="1770531" y="0"/>
                </a:cubicBezTo>
                <a:cubicBezTo>
                  <a:pt x="1941661" y="-8917"/>
                  <a:pt x="2086947" y="139"/>
                  <a:pt x="2361602" y="0"/>
                </a:cubicBezTo>
                <a:cubicBezTo>
                  <a:pt x="2636257" y="-139"/>
                  <a:pt x="2748429" y="48942"/>
                  <a:pt x="2898940" y="0"/>
                </a:cubicBezTo>
                <a:cubicBezTo>
                  <a:pt x="3005081" y="-31345"/>
                  <a:pt x="3102912" y="92412"/>
                  <a:pt x="3111191" y="212251"/>
                </a:cubicBezTo>
                <a:cubicBezTo>
                  <a:pt x="3117643" y="349040"/>
                  <a:pt x="3101403" y="385649"/>
                  <a:pt x="3111191" y="546031"/>
                </a:cubicBezTo>
                <a:cubicBezTo>
                  <a:pt x="3105810" y="651084"/>
                  <a:pt x="3009715" y="779883"/>
                  <a:pt x="2898940" y="758282"/>
                </a:cubicBezTo>
                <a:cubicBezTo>
                  <a:pt x="2678737" y="788233"/>
                  <a:pt x="2599127" y="721034"/>
                  <a:pt x="2361602" y="758282"/>
                </a:cubicBezTo>
                <a:cubicBezTo>
                  <a:pt x="2124077" y="795530"/>
                  <a:pt x="1966296" y="724264"/>
                  <a:pt x="1824264" y="758282"/>
                </a:cubicBezTo>
                <a:cubicBezTo>
                  <a:pt x="1682232" y="792300"/>
                  <a:pt x="1502812" y="757206"/>
                  <a:pt x="1260060" y="758282"/>
                </a:cubicBezTo>
                <a:cubicBezTo>
                  <a:pt x="1017308" y="759358"/>
                  <a:pt x="937380" y="707959"/>
                  <a:pt x="749589" y="758282"/>
                </a:cubicBezTo>
                <a:cubicBezTo>
                  <a:pt x="561798" y="808605"/>
                  <a:pt x="443119" y="709400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11191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0048" y="-32733"/>
                  <a:pt x="501820" y="47345"/>
                  <a:pt x="749589" y="0"/>
                </a:cubicBezTo>
                <a:cubicBezTo>
                  <a:pt x="997358" y="-47345"/>
                  <a:pt x="1008754" y="48811"/>
                  <a:pt x="1206326" y="0"/>
                </a:cubicBezTo>
                <a:cubicBezTo>
                  <a:pt x="1403898" y="-48811"/>
                  <a:pt x="1574695" y="40927"/>
                  <a:pt x="1689930" y="0"/>
                </a:cubicBezTo>
                <a:cubicBezTo>
                  <a:pt x="1805165" y="-40927"/>
                  <a:pt x="2132525" y="41194"/>
                  <a:pt x="2254135" y="0"/>
                </a:cubicBezTo>
                <a:cubicBezTo>
                  <a:pt x="2375746" y="-41194"/>
                  <a:pt x="2608283" y="6174"/>
                  <a:pt x="2898940" y="0"/>
                </a:cubicBezTo>
                <a:cubicBezTo>
                  <a:pt x="3028555" y="6856"/>
                  <a:pt x="3120296" y="92167"/>
                  <a:pt x="3111191" y="212251"/>
                </a:cubicBezTo>
                <a:cubicBezTo>
                  <a:pt x="3116823" y="339223"/>
                  <a:pt x="3104862" y="388776"/>
                  <a:pt x="3111191" y="546031"/>
                </a:cubicBezTo>
                <a:cubicBezTo>
                  <a:pt x="3099840" y="673522"/>
                  <a:pt x="3022731" y="776279"/>
                  <a:pt x="2898940" y="758282"/>
                </a:cubicBezTo>
                <a:cubicBezTo>
                  <a:pt x="2654002" y="763881"/>
                  <a:pt x="2558157" y="708826"/>
                  <a:pt x="2307868" y="758282"/>
                </a:cubicBezTo>
                <a:cubicBezTo>
                  <a:pt x="2057579" y="807738"/>
                  <a:pt x="1933119" y="700665"/>
                  <a:pt x="1743664" y="758282"/>
                </a:cubicBezTo>
                <a:cubicBezTo>
                  <a:pt x="1554209" y="815899"/>
                  <a:pt x="1493973" y="711668"/>
                  <a:pt x="1260060" y="758282"/>
                </a:cubicBezTo>
                <a:cubicBezTo>
                  <a:pt x="1026147" y="804896"/>
                  <a:pt x="992965" y="741937"/>
                  <a:pt x="776456" y="758282"/>
                </a:cubicBezTo>
                <a:cubicBezTo>
                  <a:pt x="559947" y="774627"/>
                  <a:pt x="441153" y="708248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B969093-F3C5-EDCE-B820-9D359FF2D8F0}"/>
              </a:ext>
            </a:extLst>
          </p:cNvPr>
          <p:cNvSpPr/>
          <p:nvPr/>
        </p:nvSpPr>
        <p:spPr>
          <a:xfrm>
            <a:off x="741678" y="2286255"/>
            <a:ext cx="5125721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BAB2BA88-C61B-B85B-2F58-AC4D3147C8DA}"/>
              </a:ext>
            </a:extLst>
          </p:cNvPr>
          <p:cNvSpPr/>
          <p:nvPr/>
        </p:nvSpPr>
        <p:spPr>
          <a:xfrm>
            <a:off x="796903" y="3769358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94202B6-59B5-0B2B-A683-951CB3EAD472}"/>
              </a:ext>
            </a:extLst>
          </p:cNvPr>
          <p:cNvSpPr/>
          <p:nvPr/>
        </p:nvSpPr>
        <p:spPr>
          <a:xfrm>
            <a:off x="3049393" y="3782791"/>
            <a:ext cx="2818006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DA159-D95F-7AA8-852B-03ACFE053999}"/>
              </a:ext>
            </a:extLst>
          </p:cNvPr>
          <p:cNvSpPr txBox="1"/>
          <p:nvPr/>
        </p:nvSpPr>
        <p:spPr>
          <a:xfrm>
            <a:off x="1667044" y="2490965"/>
            <a:ext cx="34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huỵch</a:t>
            </a:r>
            <a:endParaRPr lang="vi-VN" sz="7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CF56D-6ECE-855A-E89F-32B49123161B}"/>
              </a:ext>
            </a:extLst>
          </p:cNvPr>
          <p:cNvSpPr txBox="1"/>
          <p:nvPr/>
        </p:nvSpPr>
        <p:spPr>
          <a:xfrm>
            <a:off x="682715" y="380573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h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E9B87-CF7D-B3CC-702B-8B446E3F959D}"/>
              </a:ext>
            </a:extLst>
          </p:cNvPr>
          <p:cNvSpPr txBox="1"/>
          <p:nvPr/>
        </p:nvSpPr>
        <p:spPr>
          <a:xfrm>
            <a:off x="3128278" y="3897228"/>
            <a:ext cx="266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uych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8F76A3-EB65-8542-EE96-FEA6D0B1D971}"/>
              </a:ext>
            </a:extLst>
          </p:cNvPr>
          <p:cNvGrpSpPr/>
          <p:nvPr/>
        </p:nvGrpSpPr>
        <p:grpSpPr>
          <a:xfrm>
            <a:off x="5193803" y="5265055"/>
            <a:ext cx="8707855" cy="841884"/>
            <a:chOff x="4637316" y="5390371"/>
            <a:chExt cx="8707855" cy="8418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0D2622-5557-3164-AF61-A4170A64131D}"/>
                </a:ext>
              </a:extLst>
            </p:cNvPr>
            <p:cNvSpPr txBox="1"/>
            <p:nvPr/>
          </p:nvSpPr>
          <p:spPr>
            <a:xfrm>
              <a:off x="4637316" y="5401258"/>
              <a:ext cx="7416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UTM Avo" panose="02040603050506020204" pitchFamily="18" charset="0"/>
                </a:rPr>
                <a:t>chạy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huỳnh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huỵch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9A9D2C-3DFF-71A5-69EB-2AAE86F4991B}"/>
                </a:ext>
              </a:extLst>
            </p:cNvPr>
            <p:cNvSpPr txBox="1"/>
            <p:nvPr/>
          </p:nvSpPr>
          <p:spPr>
            <a:xfrm>
              <a:off x="7566578" y="5390371"/>
              <a:ext cx="5778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uych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CF4EE-E3B8-7312-4089-A0BAAFC5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9" t="7937" r="24603" b="28095"/>
          <a:stretch>
            <a:fillRect/>
          </a:stretch>
        </p:blipFill>
        <p:spPr>
          <a:xfrm>
            <a:off x="6324603" y="897657"/>
            <a:ext cx="5214257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F2933C83-4292-FD8A-072C-4BEC26892E32}"/>
              </a:ext>
            </a:extLst>
          </p:cNvPr>
          <p:cNvSpPr/>
          <p:nvPr/>
        </p:nvSpPr>
        <p:spPr>
          <a:xfrm>
            <a:off x="502788" y="1287746"/>
            <a:ext cx="5538783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B713E201-3083-0D2E-A035-099C777D79FF}"/>
              </a:ext>
            </a:extLst>
          </p:cNvPr>
          <p:cNvSpPr/>
          <p:nvPr/>
        </p:nvSpPr>
        <p:spPr>
          <a:xfrm>
            <a:off x="572950" y="2784282"/>
            <a:ext cx="1703396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85205F1-CCF0-C77B-00AC-AC67F25B5641}"/>
              </a:ext>
            </a:extLst>
          </p:cNvPr>
          <p:cNvSpPr/>
          <p:nvPr/>
        </p:nvSpPr>
        <p:spPr>
          <a:xfrm>
            <a:off x="4267201" y="2784282"/>
            <a:ext cx="1774370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61C2CE-6B9F-83C9-3929-62F947E5DC83}"/>
              </a:ext>
            </a:extLst>
          </p:cNvPr>
          <p:cNvSpPr txBox="1"/>
          <p:nvPr/>
        </p:nvSpPr>
        <p:spPr>
          <a:xfrm>
            <a:off x="1742660" y="1485924"/>
            <a:ext cx="307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uynh</a:t>
            </a:r>
            <a:endParaRPr lang="vi-VN" sz="7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32CD64-E549-D38A-B669-596A219486CD}"/>
              </a:ext>
            </a:extLst>
          </p:cNvPr>
          <p:cNvSpPr txBox="1"/>
          <p:nvPr/>
        </p:nvSpPr>
        <p:spPr>
          <a:xfrm>
            <a:off x="502788" y="2820656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758C23-513F-629F-5B70-C9F075816A92}"/>
              </a:ext>
            </a:extLst>
          </p:cNvPr>
          <p:cNvSpPr txBox="1"/>
          <p:nvPr/>
        </p:nvSpPr>
        <p:spPr>
          <a:xfrm>
            <a:off x="4189128" y="2898641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nh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F8348BD8-DFBA-1506-3EB2-595EF8993604}"/>
              </a:ext>
            </a:extLst>
          </p:cNvPr>
          <p:cNvSpPr/>
          <p:nvPr/>
        </p:nvSpPr>
        <p:spPr>
          <a:xfrm>
            <a:off x="2454751" y="2770849"/>
            <a:ext cx="1703396" cy="14426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99A40B-8CA5-E9C8-9015-8F258B37D233}"/>
              </a:ext>
            </a:extLst>
          </p:cNvPr>
          <p:cNvSpPr txBox="1"/>
          <p:nvPr/>
        </p:nvSpPr>
        <p:spPr>
          <a:xfrm>
            <a:off x="2354419" y="2870787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y</a:t>
            </a:r>
            <a:endParaRPr lang="vi-VN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7DD6621A-2CF8-C01C-B16D-01023F7DFF04}"/>
              </a:ext>
            </a:extLst>
          </p:cNvPr>
          <p:cNvSpPr/>
          <p:nvPr/>
        </p:nvSpPr>
        <p:spPr>
          <a:xfrm>
            <a:off x="6219976" y="1341644"/>
            <a:ext cx="5538783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010CB1C6-96B5-3B00-3062-1245845F7ABB}"/>
              </a:ext>
            </a:extLst>
          </p:cNvPr>
          <p:cNvSpPr/>
          <p:nvPr/>
        </p:nvSpPr>
        <p:spPr>
          <a:xfrm>
            <a:off x="6290138" y="2838180"/>
            <a:ext cx="1703396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7A80F181-1B9B-4753-8BC6-BC1C458D8F46}"/>
              </a:ext>
            </a:extLst>
          </p:cNvPr>
          <p:cNvSpPr/>
          <p:nvPr/>
        </p:nvSpPr>
        <p:spPr>
          <a:xfrm>
            <a:off x="9984389" y="2838180"/>
            <a:ext cx="1774370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C9EBC5-4579-9A2F-E56E-F3295BA30C55}"/>
              </a:ext>
            </a:extLst>
          </p:cNvPr>
          <p:cNvSpPr txBox="1"/>
          <p:nvPr/>
        </p:nvSpPr>
        <p:spPr>
          <a:xfrm>
            <a:off x="7696200" y="1533000"/>
            <a:ext cx="266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uych</a:t>
            </a:r>
            <a:endParaRPr lang="vi-VN" sz="7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807A17-3B7E-574B-FF34-B07A82922707}"/>
              </a:ext>
            </a:extLst>
          </p:cNvPr>
          <p:cNvSpPr txBox="1"/>
          <p:nvPr/>
        </p:nvSpPr>
        <p:spPr>
          <a:xfrm>
            <a:off x="6219976" y="2874554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01ED3E-9958-6C45-68DA-1684F1282F03}"/>
              </a:ext>
            </a:extLst>
          </p:cNvPr>
          <p:cNvSpPr txBox="1"/>
          <p:nvPr/>
        </p:nvSpPr>
        <p:spPr>
          <a:xfrm>
            <a:off x="9906316" y="2952539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ch</a:t>
            </a:r>
            <a:endParaRPr lang="vi-VN" sz="7200" b="1" dirty="0">
              <a:solidFill>
                <a:srgbClr val="EC008C"/>
              </a:solidFill>
            </a:endParaRPr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2C37FA19-7308-D3F2-65BB-00D52729DD41}"/>
              </a:ext>
            </a:extLst>
          </p:cNvPr>
          <p:cNvSpPr/>
          <p:nvPr/>
        </p:nvSpPr>
        <p:spPr>
          <a:xfrm>
            <a:off x="8171939" y="2824747"/>
            <a:ext cx="1703396" cy="14426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ED0AE7-BA4D-99BF-75CD-E394546BC845}"/>
              </a:ext>
            </a:extLst>
          </p:cNvPr>
          <p:cNvSpPr txBox="1"/>
          <p:nvPr/>
        </p:nvSpPr>
        <p:spPr>
          <a:xfrm>
            <a:off x="8071607" y="2924685"/>
            <a:ext cx="185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y</a:t>
            </a:r>
            <a:endParaRPr lang="vi-VN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A44C49-8CD0-9B53-9EDD-714C236A04B6}"/>
              </a:ext>
            </a:extLst>
          </p:cNvPr>
          <p:cNvGrpSpPr/>
          <p:nvPr/>
        </p:nvGrpSpPr>
        <p:grpSpPr>
          <a:xfrm>
            <a:off x="-613209" y="4690246"/>
            <a:ext cx="8198884" cy="830997"/>
            <a:chOff x="4637316" y="5401258"/>
            <a:chExt cx="8198884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05F760-374A-1C83-C427-AFA0CD26DFC3}"/>
                </a:ext>
              </a:extLst>
            </p:cNvPr>
            <p:cNvSpPr txBox="1"/>
            <p:nvPr/>
          </p:nvSpPr>
          <p:spPr>
            <a:xfrm>
              <a:off x="4637316" y="5401258"/>
              <a:ext cx="7416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UTM Avo" panose="02040603050506020204" pitchFamily="18" charset="0"/>
                </a:rPr>
                <a:t>họp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phụ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huynh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D77D32-CFFB-79EB-8144-B3F32A0567D2}"/>
                </a:ext>
              </a:extLst>
            </p:cNvPr>
            <p:cNvSpPr txBox="1"/>
            <p:nvPr/>
          </p:nvSpPr>
          <p:spPr>
            <a:xfrm>
              <a:off x="7057607" y="5401258"/>
              <a:ext cx="5778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uynh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2D3C3D-6936-C78A-6B75-9D8444432340}"/>
              </a:ext>
            </a:extLst>
          </p:cNvPr>
          <p:cNvGrpSpPr/>
          <p:nvPr/>
        </p:nvGrpSpPr>
        <p:grpSpPr>
          <a:xfrm>
            <a:off x="5274241" y="4620368"/>
            <a:ext cx="8723978" cy="833544"/>
            <a:chOff x="4637316" y="5398711"/>
            <a:chExt cx="8723978" cy="83354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74919B-B292-065D-31AD-A8CCBB9C3319}"/>
                </a:ext>
              </a:extLst>
            </p:cNvPr>
            <p:cNvSpPr txBox="1"/>
            <p:nvPr/>
          </p:nvSpPr>
          <p:spPr>
            <a:xfrm>
              <a:off x="4637316" y="5401258"/>
              <a:ext cx="7416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UTM Avo" panose="02040603050506020204" pitchFamily="18" charset="0"/>
                </a:rPr>
                <a:t>chạy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huỳnh</a:t>
              </a:r>
              <a:r>
                <a:rPr lang="en-US" sz="4800" b="1" dirty="0"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latin typeface="UTM Avo" panose="02040603050506020204" pitchFamily="18" charset="0"/>
                </a:rPr>
                <a:t>huỵch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1CADAB-FF54-0914-EBCC-56ECD0667F6D}"/>
                </a:ext>
              </a:extLst>
            </p:cNvPr>
            <p:cNvSpPr txBox="1"/>
            <p:nvPr/>
          </p:nvSpPr>
          <p:spPr>
            <a:xfrm>
              <a:off x="7582701" y="5398711"/>
              <a:ext cx="5778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uych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78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709</Words>
  <Application>Microsoft Office PowerPoint</Application>
  <PresentationFormat>Widescreen</PresentationFormat>
  <Paragraphs>109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2025-12-31T14:57:28Z</dcterms:created>
  <dcterms:modified xsi:type="dcterms:W3CDTF">2026-03-06T14:31:38Z</dcterms:modified>
</cp:coreProperties>
</file>