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44"/>
  </p:notesMasterIdLst>
  <p:sldIdLst>
    <p:sldId id="259" r:id="rId4"/>
    <p:sldId id="260" r:id="rId5"/>
    <p:sldId id="338" r:id="rId6"/>
    <p:sldId id="480" r:id="rId7"/>
    <p:sldId id="262" r:id="rId8"/>
    <p:sldId id="263" r:id="rId9"/>
    <p:sldId id="264" r:id="rId10"/>
    <p:sldId id="266" r:id="rId11"/>
    <p:sldId id="445" r:id="rId12"/>
    <p:sldId id="288" r:id="rId13"/>
    <p:sldId id="294" r:id="rId14"/>
    <p:sldId id="449" r:id="rId15"/>
    <p:sldId id="306" r:id="rId16"/>
    <p:sldId id="422" r:id="rId17"/>
    <p:sldId id="291" r:id="rId18"/>
    <p:sldId id="296" r:id="rId19"/>
    <p:sldId id="265" r:id="rId20"/>
    <p:sldId id="313" r:id="rId21"/>
    <p:sldId id="411" r:id="rId22"/>
    <p:sldId id="481" r:id="rId23"/>
    <p:sldId id="459" r:id="rId24"/>
    <p:sldId id="460" r:id="rId25"/>
    <p:sldId id="461" r:id="rId26"/>
    <p:sldId id="462" r:id="rId27"/>
    <p:sldId id="463" r:id="rId28"/>
    <p:sldId id="464" r:id="rId29"/>
    <p:sldId id="397" r:id="rId30"/>
    <p:sldId id="482" r:id="rId31"/>
    <p:sldId id="467" r:id="rId32"/>
    <p:sldId id="468" r:id="rId33"/>
    <p:sldId id="469" r:id="rId34"/>
    <p:sldId id="470" r:id="rId35"/>
    <p:sldId id="479" r:id="rId36"/>
    <p:sldId id="474" r:id="rId37"/>
    <p:sldId id="475" r:id="rId38"/>
    <p:sldId id="484" r:id="rId39"/>
    <p:sldId id="486" r:id="rId40"/>
    <p:sldId id="476" r:id="rId41"/>
    <p:sldId id="477" r:id="rId42"/>
    <p:sldId id="3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1C2"/>
    <a:srgbClr val="577E3A"/>
    <a:srgbClr val="67BD1A"/>
    <a:srgbClr val="29EAF0"/>
    <a:srgbClr val="7CB250"/>
    <a:srgbClr val="CFAF40"/>
    <a:srgbClr val="D4B34C"/>
    <a:srgbClr val="E7BC72"/>
    <a:srgbClr val="008023"/>
    <a:srgbClr val="BE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110" y="-29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42A12-2135-4D93-AB43-8A1CF8CB76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030BA-6950-4492-BA8A-A3F433176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8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659F2-5A08-401C-9263-0ACCEF8655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2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33EE5-7958-2530-7954-B99AADBE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A244F1CA-B534-E5A7-A4E8-AF40E029E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D57B563A-95EC-1751-C072-830F7171E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B554A13-7FEF-35F9-6B9A-662043D5A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659F2-5A08-401C-9263-0ACCEF8655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2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95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F36E54-7A65-6BCB-CDB4-527CF740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B3F4A97-D5E2-DC27-F256-F8BBA5FFE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73821E-1FF9-B704-84AB-BCE185D3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5DB4A9-35B3-65EE-92B6-C9E750B0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8AF887-B47A-1F7F-18F6-A4F577A9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A0310E1-D11D-0649-E694-7607595AC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C151FDF-A9A5-EC94-445F-8FE911875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F655E6-E4F1-80ED-EEA9-476C8C1B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F303E8-B246-09CE-AD0F-01E998AD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2EA0BD-81FD-0E9F-9EA2-326505C6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06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22E67-C84C-B491-F23C-2BE596311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0C67565-0F25-BB00-EDB1-FC36EFA19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C9DC03-8725-3569-9CA4-2474ED3D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FAFE17-35E4-BD10-AB61-0492D96A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2FD3F0-3159-BD18-9821-E2087B2F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61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0A1C1C-7124-AF5A-45D0-2ED0ADF0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B76493-DE77-B380-32C1-87CE0A713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5EBC69-B3B5-38E8-D268-51495D54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9D6D72-5B78-9AE2-9CBE-B47710CD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296502-21D9-10EB-7830-0AA08B83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09DB8A-32A9-FDAB-CF27-FC8D35ED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CC966A-9E99-F842-0E1E-70999858C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564698-5326-C6E1-2532-7CB46738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964E0B-106C-D824-0262-420D90C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6CBA00-CC88-2D9E-69CA-5FD2E25C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3B195D-DC8B-1CAD-370F-A52D460A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93FE638-A778-019B-8E6E-C9FD0EB52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CB5E04-989F-13BB-0DB8-01F245E30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06066C-9509-FA79-B910-5313B9AD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9A6B80-C292-E364-CE51-A292AAB1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6CB793-A17A-8240-7BF3-564737D9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7E34A3-FF31-18DC-7897-4B7B260C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DF6560-26C6-2FEB-CE8A-41586338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90B875D-5EC3-A4F8-8E1A-8C7EC9D31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C293475-F768-6773-CCB0-683A78941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A59C523-D1C4-610F-340F-431B77AFD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AC4036E-5D62-9D46-44C6-DC17436C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F07396A-8154-256E-489E-500E3FE9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AE02B98-4267-535D-FCE8-BA30703D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49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C9F818-3BAF-4BD2-D185-4C13FC2C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051BAF5-92A0-DF4D-6252-C0B8D9A0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FB7B28-A41B-E25B-6160-240DF6A0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CBEA336-FEE3-C518-2648-7103A599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0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DA9E0E-8F48-B6C7-B4FC-0198B188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1C2D6F-BB79-6D32-3C18-3F8DC6D2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30D6B0-7E88-9ACA-EE59-4C310D37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97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F91390-2D75-07E8-C5DC-BDDF4CBB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608216-A450-BC0E-1492-81C9509E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EDC18AB-C59E-96BC-E978-FE8A0FB7B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ECDA416-F4CF-DE46-663D-BDA703D7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3DF9A7-F0E4-1826-31CE-F19E0E88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AB06364-4993-7831-AC26-2778580A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F47A143E-79BC-338A-5CD5-71179282E125}"/>
              </a:ext>
            </a:extLst>
          </p:cNvPr>
          <p:cNvSpPr/>
          <p:nvPr userDrawn="1"/>
        </p:nvSpPr>
        <p:spPr>
          <a:xfrm>
            <a:off x="238126" y="266699"/>
            <a:ext cx="11715750" cy="6372225"/>
          </a:xfrm>
          <a:prstGeom prst="roundRect">
            <a:avLst>
              <a:gd name="adj" fmla="val 9492"/>
            </a:avLst>
          </a:prstGeom>
          <a:ln w="28575">
            <a:solidFill>
              <a:srgbClr val="2A5254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70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4E664B-095D-C6E7-E465-FDCC924A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9014B87-BA1F-13CD-D53A-79899C5DF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E720E-3D22-A4FB-3F3A-65588508B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50DF07-FD2D-8F9F-3176-BE66903C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8D1F51E-DC62-00E9-BF1A-CF210962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A628D1E-9B2B-E143-4EC8-50C07BAC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39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C626D0-3934-654A-D30F-EF0082D6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ECA8D49-9BC0-EBF9-4A29-F10961632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F24503-17D0-4AC4-7D07-C221C152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764A17-16E0-A2CF-D924-8F02C693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94C384-6451-E9AF-D66A-FE1B4DC1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1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60C1501-680F-F30A-A6E3-C9912B950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301083-7F03-DEED-A7AE-F562412E7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131159-7D0E-6148-ACEF-3D6D44DF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46B32F-0E72-234B-D416-84AC64CA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D26E40E-4E03-F39C-53E6-A5633773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28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ội dung với Chú thích">
    <p:bg>
      <p:bgPr>
        <a:solidFill>
          <a:srgbClr val="FE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8AEF130-8A6C-A2A1-4040-098946044C80}"/>
              </a:ext>
            </a:extLst>
          </p:cNvPr>
          <p:cNvSpPr/>
          <p:nvPr userDrawn="1"/>
        </p:nvSpPr>
        <p:spPr>
          <a:xfrm rot="2168227">
            <a:off x="-2273510" y="-1334093"/>
            <a:ext cx="5634114" cy="4169245"/>
          </a:xfrm>
          <a:custGeom>
            <a:avLst/>
            <a:gdLst/>
            <a:ahLst/>
            <a:cxnLst/>
            <a:rect l="l" t="t" r="r" b="b"/>
            <a:pathLst>
              <a:path w="8451171" h="6253867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463246D8-3A74-604B-E4F6-FB2183107A0B}"/>
              </a:ext>
            </a:extLst>
          </p:cNvPr>
          <p:cNvSpPr/>
          <p:nvPr userDrawn="1"/>
        </p:nvSpPr>
        <p:spPr>
          <a:xfrm rot="12195892">
            <a:off x="8689143" y="-1906053"/>
            <a:ext cx="5634114" cy="4169245"/>
          </a:xfrm>
          <a:custGeom>
            <a:avLst/>
            <a:gdLst/>
            <a:ahLst/>
            <a:cxnLst/>
            <a:rect l="l" t="t" r="r" b="b"/>
            <a:pathLst>
              <a:path w="8451171" h="6253867">
                <a:moveTo>
                  <a:pt x="0" y="0"/>
                </a:moveTo>
                <a:lnTo>
                  <a:pt x="8451172" y="0"/>
                </a:lnTo>
                <a:lnTo>
                  <a:pt x="8451172" y="6253866"/>
                </a:lnTo>
                <a:lnTo>
                  <a:pt x="0" y="6253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910D03D-277C-8A05-929C-BA98EB8457D1}"/>
              </a:ext>
            </a:extLst>
          </p:cNvPr>
          <p:cNvSpPr/>
          <p:nvPr userDrawn="1"/>
        </p:nvSpPr>
        <p:spPr>
          <a:xfrm rot="9677033">
            <a:off x="4085009" y="5205506"/>
            <a:ext cx="6826914" cy="5796671"/>
          </a:xfrm>
          <a:custGeom>
            <a:avLst/>
            <a:gdLst/>
            <a:ahLst/>
            <a:cxnLst/>
            <a:rect l="l" t="t" r="r" b="b"/>
            <a:pathLst>
              <a:path w="10240371" h="8695006">
                <a:moveTo>
                  <a:pt x="0" y="0"/>
                </a:moveTo>
                <a:lnTo>
                  <a:pt x="10240371" y="0"/>
                </a:lnTo>
                <a:lnTo>
                  <a:pt x="10240371" y="8695006"/>
                </a:lnTo>
                <a:lnTo>
                  <a:pt x="0" y="8695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146BC46D-A622-A318-6803-C446647CE9F6}"/>
              </a:ext>
            </a:extLst>
          </p:cNvPr>
          <p:cNvSpPr/>
          <p:nvPr userDrawn="1"/>
        </p:nvSpPr>
        <p:spPr>
          <a:xfrm>
            <a:off x="0" y="4920265"/>
            <a:ext cx="12192000" cy="3907188"/>
          </a:xfrm>
          <a:custGeom>
            <a:avLst/>
            <a:gdLst/>
            <a:ahLst/>
            <a:cxnLst/>
            <a:rect l="l" t="t" r="r" b="b"/>
            <a:pathLst>
              <a:path w="18288000" h="5860782">
                <a:moveTo>
                  <a:pt x="0" y="0"/>
                </a:moveTo>
                <a:lnTo>
                  <a:pt x="18288000" y="0"/>
                </a:lnTo>
                <a:lnTo>
                  <a:pt x="18288000" y="5860782"/>
                </a:lnTo>
                <a:lnTo>
                  <a:pt x="0" y="5860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6" b="-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05DBFBC-35D9-0CAC-D58A-88CB40AC69D5}"/>
              </a:ext>
            </a:extLst>
          </p:cNvPr>
          <p:cNvSpPr txBox="1"/>
          <p:nvPr userDrawn="1"/>
        </p:nvSpPr>
        <p:spPr>
          <a:xfrm>
            <a:off x="242836" y="632208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Iciel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IcielHoneyCream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DD66FAE-976E-6C85-C71D-CF8CE9A85D32}"/>
              </a:ext>
            </a:extLst>
          </p:cNvPr>
          <p:cNvSpPr txBox="1"/>
          <p:nvPr userDrawn="1"/>
        </p:nvSpPr>
        <p:spPr>
          <a:xfrm>
            <a:off x="10992897" y="180870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8663D"/>
                </a:solidFill>
                <a:latin typeface="#9Slide07 IcielHoneyCream" pitchFamily="2" charset="0"/>
              </a:rPr>
              <a:t>Măng Non</a:t>
            </a:r>
            <a:endParaRPr lang="vi-VN">
              <a:solidFill>
                <a:srgbClr val="E8663D"/>
              </a:solidFill>
              <a:latin typeface="#9Slide07 Iciel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1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45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82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4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72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BD4D161-99C5-65F7-DFE1-2DABB24BF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id="{43EA9346-D800-3B48-A155-1C71D48DB3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60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37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4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23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D2A4F4-7D60-E3DA-4748-E09E8E18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68222B-FFB8-E9DC-A564-74FBB8DB0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B68D51-7815-13C3-C176-0C7A51BC7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1ED3A3C-6476-93D0-99B0-7578FD0A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27C9CE-AFB4-9DE8-DB17-B9A2E49A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D870C3-0439-8310-BF6E-C5299CBE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90DE39-6E07-89D3-B206-C1610ADF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256451-B2E1-5F54-2907-A976B86CB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795857-08A5-AC66-6E35-EBE3B357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7090773-CB47-412A-994B-B0446A948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956BD-9989-2FC1-FF9D-F4FB8EE5E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6025B9E-F439-6EEA-6886-B606B03A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5ABE48-3B11-6214-34DD-183FF879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CD15651-399B-E298-E355-2F07CAD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5BBC53-440B-89AA-CA87-C0C16902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DC0F13D-2E52-54FA-AF1B-71D3B3F6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456C48E-DDA0-AF3A-B243-3DAA404A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50E7CF5-8FDD-F1AE-9143-36F4C461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8098AAC-19EB-B2B2-058C-1568CEAB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5CDEE83-0601-7B4B-CDC9-14A8AE34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682F0DA-CAA0-6B02-1E64-00A17051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7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A5B502-1C8A-76EA-3957-BB9ADA45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403C92-0D9E-9ADA-8FE0-5491D9103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273882-7210-4C03-CE97-0EF15AE4C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C14DF03-9A4A-212C-8087-F57B07E6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5D6184-D1B2-8B55-D39D-2E9525B5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DE0ED2-01A9-7A2C-4661-51B78CB5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2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F37385-9AFF-E4BF-210E-56E61949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548A2A5-89E3-6BC3-2040-C54456D9D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EBC656-2CA6-2CB1-417A-BCEFA9261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BAEE9C-D9FF-E668-4DA9-0A8C4E42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F420FC-FD6F-4973-A311-CED20304EC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6A24C4-69C2-F357-1C62-20E91086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EF4F6A-ED58-EB59-3D00-367FFD0FF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8A22A-4D6F-4872-AC8A-7C939B0E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8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22167568-A628-2D3C-6FEF-24D698020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5000" b="500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Hình ảnh 8">
            <a:extLst>
              <a:ext uri="{FF2B5EF4-FFF2-40B4-BE49-F238E27FC236}">
                <a16:creationId xmlns:a16="http://schemas.microsoft.com/office/drawing/2014/main" id="{A9EDBB3F-1B06-3656-B48A-D6A52338E7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9" name="Hình ảnh 9">
            <a:extLst>
              <a:ext uri="{FF2B5EF4-FFF2-40B4-BE49-F238E27FC236}">
                <a16:creationId xmlns:a16="http://schemas.microsoft.com/office/drawing/2014/main" id="{9FDFABEB-0A10-998A-8354-74B902D3EF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10" name="Hình ảnh 10">
            <a:extLst>
              <a:ext uri="{FF2B5EF4-FFF2-40B4-BE49-F238E27FC236}">
                <a16:creationId xmlns:a16="http://schemas.microsoft.com/office/drawing/2014/main" id="{6B5F895D-33BA-3E1D-99B7-14360D4DA2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11" name="Hình ảnh 11">
            <a:extLst>
              <a:ext uri="{FF2B5EF4-FFF2-40B4-BE49-F238E27FC236}">
                <a16:creationId xmlns:a16="http://schemas.microsoft.com/office/drawing/2014/main" id="{9B98DDC4-ECB5-18E5-0B01-DD8E67A0A17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4A507C2-70FC-82B8-1C2B-022D6970C29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F345F5B-1829-AE97-D9E8-6E3F922BBEE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225D0E-D85C-88D0-F8CB-4B88B1484A1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ADB3184-3822-889B-613F-E8053302E24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0">
            <a:extLst>
              <a:ext uri="{FF2B5EF4-FFF2-40B4-BE49-F238E27FC236}">
                <a16:creationId xmlns:a16="http://schemas.microsoft.com/office/drawing/2014/main" id="{2F9D72B6-2B75-A5E4-E8EC-5BCABC06C26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8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9D8A4CA-F8E3-1620-7141-5CB52C15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B993AB-DF2E-17E2-C56D-A9D1462F2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B732B3-85C9-7B35-615E-B3B4622CD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7CE7B-CB95-4BCF-B24A-3BFCB538711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CA7F44-1C04-047A-E8C1-EDC30E114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9BFA3C-815A-FE7E-B3D1-811542BBC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C3311F-DB40-4B9B-A834-ADE40ED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0382348780 (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0905919065  (Linh)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21" y="806078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sv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sv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23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78FF8C58-A2A6-3010-2AD2-A0E21DA51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43042"/>
            <a:ext cx="1445541" cy="183250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DF6B403-8034-0319-9CA5-8CA4E7D7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1596993"/>
            <a:ext cx="10278747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30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9443" y="968830"/>
            <a:ext cx="3555048" cy="859972"/>
          </a:xfrm>
          <a:prstGeom prst="roundRect">
            <a:avLst>
              <a:gd name="adj" fmla="val 25528"/>
            </a:avLst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2C206F5-6847-AFB2-479D-55992614F3FE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oanh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80A75D3-F2BD-5B70-7BF0-48AB4340C1C3}"/>
              </a:ext>
            </a:extLst>
          </p:cNvPr>
          <p:cNvSpPr/>
          <p:nvPr/>
        </p:nvSpPr>
        <p:spPr>
          <a:xfrm>
            <a:off x="1234667" y="3954670"/>
            <a:ext cx="1519860" cy="1442637"/>
          </a:xfrm>
          <a:prstGeom prst="roundRect">
            <a:avLst/>
          </a:prstGeom>
          <a:solidFill>
            <a:srgbClr val="EDBED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9A5E88B-4031-A882-636C-30E3C7D8DA8F}"/>
              </a:ext>
            </a:extLst>
          </p:cNvPr>
          <p:cNvSpPr/>
          <p:nvPr/>
        </p:nvSpPr>
        <p:spPr>
          <a:xfrm>
            <a:off x="2765413" y="3974120"/>
            <a:ext cx="1519860" cy="1429204"/>
          </a:xfrm>
          <a:prstGeom prst="roundRect">
            <a:avLst/>
          </a:prstGeom>
          <a:solidFill>
            <a:srgbClr val="F5EB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52801"/>
                </a:solidFill>
                <a:latin typeface="UTM Avo" panose="02040603050506020204" pitchFamily="18" charset="0"/>
              </a:rPr>
              <a:t>a</a:t>
            </a:r>
            <a:endParaRPr lang="vi-VN" sz="7200" b="1">
              <a:solidFill>
                <a:srgbClr val="752801"/>
              </a:solidFill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7F63907-27B6-389F-13B3-200BEC996A9C}"/>
              </a:ext>
            </a:extLst>
          </p:cNvPr>
          <p:cNvSpPr/>
          <p:nvPr/>
        </p:nvSpPr>
        <p:spPr>
          <a:xfrm>
            <a:off x="6360417" y="3560337"/>
            <a:ext cx="4997450" cy="10365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o-a-nhờ-oanh</a:t>
            </a:r>
            <a:endParaRPr kumimoji="0" lang="en-US" sz="54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0C5A3C05-91F1-5B99-B0B8-695574E04446}"/>
              </a:ext>
            </a:extLst>
          </p:cNvPr>
          <p:cNvSpPr/>
          <p:nvPr/>
        </p:nvSpPr>
        <p:spPr>
          <a:xfrm>
            <a:off x="4297141" y="3974120"/>
            <a:ext cx="1519860" cy="1429204"/>
          </a:xfrm>
          <a:prstGeom prst="roundRect">
            <a:avLst/>
          </a:prstGeom>
          <a:solidFill>
            <a:srgbClr val="ADE1E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255A01"/>
                </a:solidFill>
                <a:latin typeface="UTM Avo" panose="02040603050506020204" pitchFamily="18" charset="0"/>
              </a:rPr>
              <a:t>nh</a:t>
            </a:r>
            <a:endParaRPr lang="vi-VN" sz="7200" b="1">
              <a:solidFill>
                <a:srgbClr val="255A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A123ADD-50CE-0110-36BD-E8E68F3C21DB}"/>
              </a:ext>
            </a:extLst>
          </p:cNvPr>
          <p:cNvSpPr/>
          <p:nvPr/>
        </p:nvSpPr>
        <p:spPr>
          <a:xfrm>
            <a:off x="673333" y="1689412"/>
            <a:ext cx="4869974" cy="1442638"/>
          </a:xfrm>
          <a:prstGeom prst="roundRect">
            <a:avLst/>
          </a:prstGeom>
          <a:solidFill>
            <a:srgbClr val="F5EB0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khoanh</a:t>
            </a:r>
            <a:endParaRPr lang="vi-VN" sz="6600" b="1">
              <a:solidFill>
                <a:prstClr val="black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2B92287-8A78-5DAA-3C71-ED348828C380}"/>
              </a:ext>
            </a:extLst>
          </p:cNvPr>
          <p:cNvSpPr/>
          <p:nvPr/>
        </p:nvSpPr>
        <p:spPr>
          <a:xfrm>
            <a:off x="728557" y="3172515"/>
            <a:ext cx="2206550" cy="1442637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79001F"/>
                </a:solidFill>
                <a:latin typeface="UTM Avo" panose="02040603050506020204" pitchFamily="18" charset="0"/>
              </a:rPr>
              <a:t>kh</a:t>
            </a:r>
            <a:endParaRPr lang="vi-VN">
              <a:solidFill>
                <a:srgbClr val="79001F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1AC146B-E04B-9FDD-E1EF-B48BE2C64F73}"/>
              </a:ext>
            </a:extLst>
          </p:cNvPr>
          <p:cNvSpPr/>
          <p:nvPr/>
        </p:nvSpPr>
        <p:spPr>
          <a:xfrm>
            <a:off x="2981046" y="3185948"/>
            <a:ext cx="2562261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srgbClr val="064888"/>
                </a:solidFill>
                <a:latin typeface="UTM Avo" panose="02040603050506020204" pitchFamily="18" charset="0"/>
              </a:rPr>
              <a:t>oanh</a:t>
            </a:r>
            <a:endParaRPr lang="vi-VN" sz="6600" b="1">
              <a:solidFill>
                <a:srgbClr val="064888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177280" y="609601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EC941AEC-17A4-6963-9CD1-4CFE13CC7F5C}"/>
              </a:ext>
            </a:extLst>
          </p:cNvPr>
          <p:cNvSpPr/>
          <p:nvPr/>
        </p:nvSpPr>
        <p:spPr>
          <a:xfrm>
            <a:off x="482644" y="4791043"/>
            <a:ext cx="5410648" cy="1289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khờ - oanh - khoanh</a:t>
            </a:r>
            <a:endParaRPr kumimoji="0" lang="en-US" sz="40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BB9152C-D306-C6AA-8E5B-A6275BF3F4FA}"/>
              </a:ext>
            </a:extLst>
          </p:cNvPr>
          <p:cNvGrpSpPr/>
          <p:nvPr/>
        </p:nvGrpSpPr>
        <p:grpSpPr>
          <a:xfrm>
            <a:off x="6680277" y="5020166"/>
            <a:ext cx="4459875" cy="830998"/>
            <a:chOff x="3866086" y="4720484"/>
            <a:chExt cx="4459875" cy="830998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775E8C2-FDA4-B5B7-BB3C-FCED00D1A9CE}"/>
                </a:ext>
              </a:extLst>
            </p:cNvPr>
            <p:cNvSpPr txBox="1"/>
            <p:nvPr/>
          </p:nvSpPr>
          <p:spPr>
            <a:xfrm>
              <a:off x="3866086" y="4720485"/>
              <a:ext cx="44598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>
                  <a:latin typeface="UTM Avo" panose="02040603050506020204" pitchFamily="18" charset="0"/>
                </a:rPr>
                <a:t>khoanh bánh</a:t>
              </a:r>
              <a:endParaRPr lang="vi-VN" sz="4800" b="1" dirty="0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1DA044BA-480C-2D34-DA45-E0A7D5F201A4}"/>
                </a:ext>
              </a:extLst>
            </p:cNvPr>
            <p:cNvSpPr txBox="1"/>
            <p:nvPr/>
          </p:nvSpPr>
          <p:spPr>
            <a:xfrm>
              <a:off x="4664620" y="4720484"/>
              <a:ext cx="18069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oanh</a:t>
              </a:r>
              <a:endParaRPr lang="vi-VN" sz="4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B23F46C-10A2-CEF6-BAC6-8F16B0D5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838" y="2198234"/>
            <a:ext cx="3960319" cy="26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8128-EAA3-887E-4CC8-C28A2B1F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626276E-000F-63DA-ED2B-64F9ACE78A53}"/>
              </a:ext>
            </a:extLst>
          </p:cNvPr>
          <p:cNvGrpSpPr/>
          <p:nvPr/>
        </p:nvGrpSpPr>
        <p:grpSpPr>
          <a:xfrm>
            <a:off x="1179443" y="742121"/>
            <a:ext cx="3392557" cy="731520"/>
            <a:chOff x="1179443" y="742121"/>
            <a:chExt cx="3392557" cy="731520"/>
          </a:xfrm>
          <a:solidFill>
            <a:srgbClr val="70974F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104230-B562-B0C4-3F3B-77C84329C4EB}"/>
                </a:ext>
              </a:extLst>
            </p:cNvPr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8F65342-00E2-F688-AC20-496F4FA0820D}"/>
                </a:ext>
              </a:extLst>
            </p:cNvPr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1165CE-59BF-9813-4214-ADA5FE30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264" y="1473641"/>
            <a:ext cx="4891471" cy="333463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DA1A24C-E61D-AF92-203B-76DA1E311D5F}"/>
              </a:ext>
            </a:extLst>
          </p:cNvPr>
          <p:cNvGrpSpPr/>
          <p:nvPr/>
        </p:nvGrpSpPr>
        <p:grpSpPr>
          <a:xfrm>
            <a:off x="2162885" y="4507668"/>
            <a:ext cx="7866257" cy="1862048"/>
            <a:chOff x="2175584" y="4624617"/>
            <a:chExt cx="7866257" cy="18620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A544A5-2C14-DD80-7C2C-CC624E20EA6B}"/>
                </a:ext>
              </a:extLst>
            </p:cNvPr>
            <p:cNvSpPr txBox="1"/>
            <p:nvPr/>
          </p:nvSpPr>
          <p:spPr>
            <a:xfrm>
              <a:off x="2175584" y="4624617"/>
              <a:ext cx="786625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latin typeface="UTM Avo" panose="02040603050506020204" pitchFamily="18" charset="0"/>
                </a:rPr>
                <a:t>thu hoạch</a:t>
              </a:r>
              <a:endParaRPr lang="vi-VN" sz="11500" b="1" dirty="0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067EAFE-8007-11DB-6A5D-12EB7F86D05B}"/>
                </a:ext>
              </a:extLst>
            </p:cNvPr>
            <p:cNvSpPr txBox="1"/>
            <p:nvPr/>
          </p:nvSpPr>
          <p:spPr>
            <a:xfrm>
              <a:off x="5471454" y="4624617"/>
              <a:ext cx="455765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sz="11500" b="1">
                  <a:solidFill>
                    <a:srgbClr val="FF0000"/>
                  </a:solidFill>
                  <a:latin typeface="UTM Avo" panose="02040603050506020204" pitchFamily="18" charset="0"/>
                </a:rPr>
                <a:t>oach</a:t>
              </a:r>
              <a:endParaRPr lang="vi-VN" sz="115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8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64FB-F9AC-6770-EDF8-B8EEBF7FC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E7A9C7-804A-1A87-17AC-1FA2947D6B5F}"/>
              </a:ext>
            </a:extLst>
          </p:cNvPr>
          <p:cNvSpPr/>
          <p:nvPr/>
        </p:nvSpPr>
        <p:spPr>
          <a:xfrm>
            <a:off x="1179443" y="968830"/>
            <a:ext cx="3555048" cy="859972"/>
          </a:xfrm>
          <a:prstGeom prst="roundRect">
            <a:avLst>
              <a:gd name="adj" fmla="val 25528"/>
            </a:avLst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6911E52-9690-D2DC-A09D-68DA720DD6DE}"/>
              </a:ext>
            </a:extLst>
          </p:cNvPr>
          <p:cNvSpPr/>
          <p:nvPr/>
        </p:nvSpPr>
        <p:spPr>
          <a:xfrm>
            <a:off x="6224530" y="3192886"/>
            <a:ext cx="5489050" cy="16368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o - a - chờ - oach</a:t>
            </a:r>
            <a:endParaRPr kumimoji="0" lang="en-US" sz="54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A022BF7-8E02-D6E8-FE81-AA413D7C6AB7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oach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6B49BE2-24B4-E485-5F90-FDCA0D570BB2}"/>
              </a:ext>
            </a:extLst>
          </p:cNvPr>
          <p:cNvSpPr/>
          <p:nvPr/>
        </p:nvSpPr>
        <p:spPr>
          <a:xfrm>
            <a:off x="1234667" y="3954670"/>
            <a:ext cx="1519860" cy="1442637"/>
          </a:xfrm>
          <a:prstGeom prst="roundRect">
            <a:avLst/>
          </a:prstGeom>
          <a:solidFill>
            <a:srgbClr val="EDBED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2D1C619-2BA4-ECAF-99FC-E35094966342}"/>
              </a:ext>
            </a:extLst>
          </p:cNvPr>
          <p:cNvSpPr/>
          <p:nvPr/>
        </p:nvSpPr>
        <p:spPr>
          <a:xfrm>
            <a:off x="2765413" y="3974120"/>
            <a:ext cx="1519860" cy="1429204"/>
          </a:xfrm>
          <a:prstGeom prst="roundRect">
            <a:avLst/>
          </a:prstGeom>
          <a:solidFill>
            <a:srgbClr val="F5EB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52801"/>
                </a:solidFill>
                <a:latin typeface="UTM Avo" panose="02040603050506020204" pitchFamily="18" charset="0"/>
              </a:rPr>
              <a:t>a</a:t>
            </a:r>
            <a:endParaRPr lang="vi-VN" sz="7200" b="1">
              <a:solidFill>
                <a:srgbClr val="752801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03B1A3B-4AF6-1D13-3D44-4E70E2ABAB6B}"/>
              </a:ext>
            </a:extLst>
          </p:cNvPr>
          <p:cNvSpPr/>
          <p:nvPr/>
        </p:nvSpPr>
        <p:spPr>
          <a:xfrm>
            <a:off x="4297141" y="3974120"/>
            <a:ext cx="1519860" cy="1429204"/>
          </a:xfrm>
          <a:prstGeom prst="roundRect">
            <a:avLst/>
          </a:prstGeom>
          <a:solidFill>
            <a:srgbClr val="ADE1E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255A01"/>
                </a:solidFill>
                <a:latin typeface="UTM Avo" panose="02040603050506020204" pitchFamily="18" charset="0"/>
              </a:rPr>
              <a:t>ch</a:t>
            </a:r>
            <a:endParaRPr lang="vi-VN" sz="7200" b="1">
              <a:solidFill>
                <a:srgbClr val="255A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4A376-13EE-4C99-0069-3B8B3E21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E024541-250E-21A1-BC4D-71CE2090BE9E}"/>
              </a:ext>
            </a:extLst>
          </p:cNvPr>
          <p:cNvSpPr/>
          <p:nvPr/>
        </p:nvSpPr>
        <p:spPr>
          <a:xfrm>
            <a:off x="866839" y="1855342"/>
            <a:ext cx="4652142" cy="1442638"/>
          </a:xfrm>
          <a:prstGeom prst="roundRect">
            <a:avLst/>
          </a:prstGeom>
          <a:solidFill>
            <a:srgbClr val="F5EB0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prstClr val="black"/>
                </a:solidFill>
                <a:latin typeface="UTM Avo" panose="02040603050506020204" pitchFamily="18" charset="0"/>
              </a:rPr>
              <a:t>hoạch</a:t>
            </a:r>
            <a:endParaRPr lang="vi-VN" sz="6600" b="1">
              <a:solidFill>
                <a:prstClr val="black"/>
              </a:solidFill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32BF70A0-8E36-876D-1E71-685606823B50}"/>
              </a:ext>
            </a:extLst>
          </p:cNvPr>
          <p:cNvSpPr/>
          <p:nvPr/>
        </p:nvSpPr>
        <p:spPr>
          <a:xfrm>
            <a:off x="922063" y="3338445"/>
            <a:ext cx="1744937" cy="1442637"/>
          </a:xfrm>
          <a:prstGeom prst="roundRect">
            <a:avLst/>
          </a:prstGeom>
          <a:solidFill>
            <a:srgbClr val="ECBDD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79001F"/>
                </a:solidFill>
                <a:latin typeface="UTM Avo" panose="02040603050506020204" pitchFamily="18" charset="0"/>
              </a:rPr>
              <a:t>h</a:t>
            </a:r>
            <a:endParaRPr lang="vi-VN">
              <a:solidFill>
                <a:srgbClr val="79001F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2CA8E92-EFF1-635C-AB00-8D724453F284}"/>
              </a:ext>
            </a:extLst>
          </p:cNvPr>
          <p:cNvSpPr/>
          <p:nvPr/>
        </p:nvSpPr>
        <p:spPr>
          <a:xfrm>
            <a:off x="2667000" y="3351878"/>
            <a:ext cx="2806041" cy="1429204"/>
          </a:xfrm>
          <a:prstGeom prst="roundRect">
            <a:avLst/>
          </a:prstGeom>
          <a:solidFill>
            <a:srgbClr val="AAE2E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>
                <a:solidFill>
                  <a:srgbClr val="064888"/>
                </a:solidFill>
                <a:latin typeface="UTM Avo" panose="02040603050506020204" pitchFamily="18" charset="0"/>
              </a:rPr>
              <a:t>oạch</a:t>
            </a:r>
            <a:endParaRPr lang="vi-VN" sz="6600" b="1">
              <a:solidFill>
                <a:srgbClr val="064888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11CE0C5-ABEC-C122-EA4E-C92B3C457120}"/>
              </a:ext>
            </a:extLst>
          </p:cNvPr>
          <p:cNvSpPr/>
          <p:nvPr/>
        </p:nvSpPr>
        <p:spPr>
          <a:xfrm>
            <a:off x="1177280" y="609601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E09FD7D-8359-453E-E935-539B5028BA73}"/>
              </a:ext>
            </a:extLst>
          </p:cNvPr>
          <p:cNvSpPr/>
          <p:nvPr/>
        </p:nvSpPr>
        <p:spPr>
          <a:xfrm>
            <a:off x="818949" y="4959152"/>
            <a:ext cx="5072565" cy="1289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hờ - oach - hoach - nặng - hoạch</a:t>
            </a:r>
            <a:endParaRPr kumimoji="0" lang="en-US" sz="40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F08A516-7B3D-1F6C-E862-083ECE514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535" y="1806017"/>
            <a:ext cx="4493628" cy="306485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ECAA97D8-8F09-3287-224B-802D4DE309A0}"/>
              </a:ext>
            </a:extLst>
          </p:cNvPr>
          <p:cNvGrpSpPr/>
          <p:nvPr/>
        </p:nvGrpSpPr>
        <p:grpSpPr>
          <a:xfrm>
            <a:off x="6565268" y="4959152"/>
            <a:ext cx="4721164" cy="1107996"/>
            <a:chOff x="3748137" y="4624617"/>
            <a:chExt cx="4721164" cy="1107996"/>
          </a:xfrm>
        </p:grpSpPr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B88729E-8284-593E-E90C-3BA4164B3CA4}"/>
                </a:ext>
              </a:extLst>
            </p:cNvPr>
            <p:cNvSpPr txBox="1"/>
            <p:nvPr/>
          </p:nvSpPr>
          <p:spPr>
            <a:xfrm>
              <a:off x="3748137" y="4624617"/>
              <a:ext cx="472116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>
                  <a:latin typeface="UTM Avo" panose="02040603050506020204" pitchFamily="18" charset="0"/>
                </a:rPr>
                <a:t>thu hoạch</a:t>
              </a:r>
              <a:endParaRPr lang="vi-VN" sz="6600" b="1" dirty="0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ADB2DE84-1FF4-C448-EFF0-1425FB6E371D}"/>
                </a:ext>
              </a:extLst>
            </p:cNvPr>
            <p:cNvSpPr txBox="1"/>
            <p:nvPr/>
          </p:nvSpPr>
          <p:spPr>
            <a:xfrm>
              <a:off x="5954292" y="4624617"/>
              <a:ext cx="243880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indent="7938" algn="ctr"/>
              <a:r>
                <a:rPr lang="en-US" sz="6600" b="1">
                  <a:solidFill>
                    <a:srgbClr val="FF0000"/>
                  </a:solidFill>
                  <a:latin typeface="UTM Avo" panose="02040603050506020204" pitchFamily="18" charset="0"/>
                </a:rPr>
                <a:t>oach</a:t>
              </a:r>
              <a:endParaRPr lang="vi-VN" sz="6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9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5257" y="931288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44A03E2C-82C8-8331-CF67-49B2F60F35EB}"/>
              </a:ext>
            </a:extLst>
          </p:cNvPr>
          <p:cNvSpPr/>
          <p:nvPr/>
        </p:nvSpPr>
        <p:spPr>
          <a:xfrm>
            <a:off x="6469900" y="2297395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oach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75A3914-5075-A0B3-962F-8311F595641B}"/>
              </a:ext>
            </a:extLst>
          </p:cNvPr>
          <p:cNvSpPr/>
          <p:nvPr/>
        </p:nvSpPr>
        <p:spPr>
          <a:xfrm>
            <a:off x="6525124" y="3780498"/>
            <a:ext cx="1519860" cy="1442637"/>
          </a:xfrm>
          <a:prstGeom prst="roundRect">
            <a:avLst/>
          </a:prstGeom>
          <a:solidFill>
            <a:srgbClr val="EDBED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E1CF0944-E312-F93E-66B1-E3B5C5A16B84}"/>
              </a:ext>
            </a:extLst>
          </p:cNvPr>
          <p:cNvSpPr/>
          <p:nvPr/>
        </p:nvSpPr>
        <p:spPr>
          <a:xfrm>
            <a:off x="8055870" y="3799948"/>
            <a:ext cx="1519860" cy="1429204"/>
          </a:xfrm>
          <a:prstGeom prst="roundRect">
            <a:avLst/>
          </a:prstGeom>
          <a:solidFill>
            <a:srgbClr val="F5EB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52801"/>
                </a:solidFill>
                <a:latin typeface="UTM Avo" panose="02040603050506020204" pitchFamily="18" charset="0"/>
              </a:rPr>
              <a:t>a</a:t>
            </a:r>
            <a:endParaRPr lang="vi-VN" sz="7200" b="1">
              <a:solidFill>
                <a:srgbClr val="752801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CF88583-3CB7-9B5D-D1F5-10B04BECB7A0}"/>
              </a:ext>
            </a:extLst>
          </p:cNvPr>
          <p:cNvSpPr/>
          <p:nvPr/>
        </p:nvSpPr>
        <p:spPr>
          <a:xfrm>
            <a:off x="9587598" y="3799948"/>
            <a:ext cx="1519860" cy="1429204"/>
          </a:xfrm>
          <a:prstGeom prst="roundRect">
            <a:avLst/>
          </a:prstGeom>
          <a:solidFill>
            <a:srgbClr val="ADE1E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255A01"/>
                </a:solidFill>
                <a:latin typeface="UTM Avo" panose="02040603050506020204" pitchFamily="18" charset="0"/>
              </a:rPr>
              <a:t>ch</a:t>
            </a:r>
            <a:endParaRPr lang="vi-VN" sz="7200" b="1">
              <a:solidFill>
                <a:srgbClr val="255A01"/>
              </a:solidFill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49E50D8-D1AD-6375-CCB3-713F749B1C3E}"/>
              </a:ext>
            </a:extLst>
          </p:cNvPr>
          <p:cNvSpPr/>
          <p:nvPr/>
        </p:nvSpPr>
        <p:spPr>
          <a:xfrm>
            <a:off x="1104882" y="2297395"/>
            <a:ext cx="4652142" cy="1442638"/>
          </a:xfrm>
          <a:prstGeom prst="roundRect">
            <a:avLst/>
          </a:prstGeom>
          <a:solidFill>
            <a:srgbClr val="29EAF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oanh</a:t>
            </a:r>
            <a:endParaRPr lang="vi-VN" sz="7200" b="1">
              <a:solidFill>
                <a:prstClr val="black"/>
              </a:solidFill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7ED1C3C2-F786-368F-5634-112550F1AA44}"/>
              </a:ext>
            </a:extLst>
          </p:cNvPr>
          <p:cNvSpPr/>
          <p:nvPr/>
        </p:nvSpPr>
        <p:spPr>
          <a:xfrm>
            <a:off x="1160106" y="3780498"/>
            <a:ext cx="1519860" cy="1442637"/>
          </a:xfrm>
          <a:prstGeom prst="roundRect">
            <a:avLst/>
          </a:prstGeom>
          <a:solidFill>
            <a:srgbClr val="EDBED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9001F"/>
                </a:solidFill>
                <a:latin typeface="UTM Avo" panose="02040603050506020204" pitchFamily="18" charset="0"/>
              </a:rPr>
              <a:t>o</a:t>
            </a:r>
            <a:endParaRPr lang="vi-VN" sz="7200" b="1">
              <a:solidFill>
                <a:srgbClr val="79001F"/>
              </a:solidFill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6EEF349F-C6FB-6FB5-F6B6-7B67D6FC8DEF}"/>
              </a:ext>
            </a:extLst>
          </p:cNvPr>
          <p:cNvSpPr/>
          <p:nvPr/>
        </p:nvSpPr>
        <p:spPr>
          <a:xfrm>
            <a:off x="2690852" y="3799948"/>
            <a:ext cx="1519860" cy="1429204"/>
          </a:xfrm>
          <a:prstGeom prst="roundRect">
            <a:avLst/>
          </a:prstGeom>
          <a:solidFill>
            <a:srgbClr val="F5EB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752801"/>
                </a:solidFill>
                <a:latin typeface="UTM Avo" panose="02040603050506020204" pitchFamily="18" charset="0"/>
              </a:rPr>
              <a:t>a</a:t>
            </a:r>
            <a:endParaRPr lang="vi-VN" sz="7200" b="1">
              <a:solidFill>
                <a:srgbClr val="752801"/>
              </a:solidFill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3F84B3E-5ABB-67A3-3163-E2A967CA17E5}"/>
              </a:ext>
            </a:extLst>
          </p:cNvPr>
          <p:cNvSpPr/>
          <p:nvPr/>
        </p:nvSpPr>
        <p:spPr>
          <a:xfrm>
            <a:off x="4222580" y="3799948"/>
            <a:ext cx="1519860" cy="1429204"/>
          </a:xfrm>
          <a:prstGeom prst="roundRect">
            <a:avLst/>
          </a:prstGeom>
          <a:solidFill>
            <a:srgbClr val="ADE1E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solidFill>
                  <a:srgbClr val="255A01"/>
                </a:solidFill>
                <a:latin typeface="UTM Avo" panose="02040603050506020204" pitchFamily="18" charset="0"/>
              </a:rPr>
              <a:t>nh</a:t>
            </a:r>
            <a:endParaRPr lang="vi-VN" sz="7200" b="1">
              <a:solidFill>
                <a:srgbClr val="255A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5570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0709261-BC3E-E186-809D-08D91B22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654" y="2270659"/>
            <a:ext cx="686469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1800" y="535686"/>
            <a:ext cx="11052286" cy="1108525"/>
            <a:chOff x="951146" y="877039"/>
            <a:chExt cx="10788569" cy="836507"/>
          </a:xfrm>
          <a:solidFill>
            <a:srgbClr val="577E3A"/>
          </a:solidFill>
        </p:grpSpPr>
        <p:sp>
          <p:nvSpPr>
            <p:cNvPr id="3" name="Oval 2"/>
            <p:cNvSpPr/>
            <p:nvPr/>
          </p:nvSpPr>
          <p:spPr>
            <a:xfrm>
              <a:off x="951146" y="929533"/>
              <a:ext cx="85717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2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808316" y="877039"/>
              <a:ext cx="9931399" cy="836507"/>
            </a:xfrm>
            <a:prstGeom prst="roundRect">
              <a:avLst>
                <a:gd name="adj" fmla="val 362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>
                  <a:latin typeface="UTM Avo" panose="02040603050506020204" pitchFamily="18" charset="0"/>
                </a:rPr>
                <a:t>Tiếng nào có vần </a:t>
              </a:r>
              <a:r>
                <a:rPr lang="en-US" sz="3200" b="1">
                  <a:latin typeface="UTM Avo" panose="02040603050506020204" pitchFamily="18" charset="0"/>
                </a:rPr>
                <a:t>oanh</a:t>
              </a:r>
              <a:r>
                <a:rPr lang="en-US" sz="3200">
                  <a:latin typeface="UTM Avo" panose="02040603050506020204" pitchFamily="18" charset="0"/>
                </a:rPr>
                <a:t>? Tiếng nào có vần </a:t>
              </a:r>
              <a:r>
                <a:rPr lang="en-US" sz="3200" b="1">
                  <a:latin typeface="UTM Avo" panose="02040603050506020204" pitchFamily="18" charset="0"/>
                </a:rPr>
                <a:t>oach?</a:t>
              </a:r>
              <a:endParaRPr lang="vi-VN" sz="3200"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E172139-E08E-A971-A7EB-294B9823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736" y="1644211"/>
            <a:ext cx="3097037" cy="253920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57E5657-F1D7-2A40-0B08-379CAC5A0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820" y="1644211"/>
            <a:ext cx="3484317" cy="253920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21CD921-FF34-2C5A-1897-EBB7A7F69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819" y="4323115"/>
            <a:ext cx="2044651" cy="213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39371F7-1289-5487-131D-452DDFC1D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863" y="4399320"/>
            <a:ext cx="2785910" cy="20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D24FE76-964B-73EF-1FBC-0408F1A0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44" y="819686"/>
            <a:ext cx="5072312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337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281DCB3-7DD7-649E-5061-167F21EAE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65" y="513910"/>
            <a:ext cx="3877235" cy="31788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8079270-40A6-6CB0-475F-54B4BD44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14" y="439894"/>
            <a:ext cx="4434122" cy="323137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6B7471E-700E-C082-E581-D8A75854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876" y="3662737"/>
            <a:ext cx="2661718" cy="278441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4B4D455-573F-1955-5428-5C96087D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863" y="3854937"/>
            <a:ext cx="3501083" cy="2592210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B8F0897-777E-640F-17A5-C6085E782A47}"/>
              </a:ext>
            </a:extLst>
          </p:cNvPr>
          <p:cNvSpPr txBox="1"/>
          <p:nvPr/>
        </p:nvSpPr>
        <p:spPr>
          <a:xfrm>
            <a:off x="2521417" y="3151133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oanh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2C8ADF3-BF3C-EDF3-21EF-9D94030B00D6}"/>
              </a:ext>
            </a:extLst>
          </p:cNvPr>
          <p:cNvSpPr txBox="1"/>
          <p:nvPr/>
        </p:nvSpPr>
        <p:spPr>
          <a:xfrm>
            <a:off x="3130197" y="5940761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oanh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F03414F-BF2D-4E58-0D51-8D47C9F9F9F4}"/>
              </a:ext>
            </a:extLst>
          </p:cNvPr>
          <p:cNvSpPr txBox="1"/>
          <p:nvPr/>
        </p:nvSpPr>
        <p:spPr>
          <a:xfrm>
            <a:off x="8737315" y="5849672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oanh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27CEA2C-75B7-60AC-C6C3-38F6D6A81C1A}"/>
              </a:ext>
            </a:extLst>
          </p:cNvPr>
          <p:cNvSpPr txBox="1"/>
          <p:nvPr/>
        </p:nvSpPr>
        <p:spPr>
          <a:xfrm>
            <a:off x="8251506" y="3125732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oach</a:t>
            </a:r>
          </a:p>
        </p:txBody>
      </p:sp>
    </p:spTree>
    <p:extLst>
      <p:ext uri="{BB962C8B-B14F-4D97-AF65-F5344CB8AC3E}">
        <p14:creationId xmlns:p14="http://schemas.microsoft.com/office/powerpoint/2010/main" val="203163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  <p:bldP spid="40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14BCE83-06F2-C464-9008-3368BBB24125}"/>
              </a:ext>
            </a:extLst>
          </p:cNvPr>
          <p:cNvSpPr txBox="1"/>
          <p:nvPr/>
        </p:nvSpPr>
        <p:spPr>
          <a:xfrm>
            <a:off x="698834" y="1935988"/>
            <a:ext cx="107943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- Nhận biết các vần </a:t>
            </a:r>
            <a:r>
              <a:rPr lang="en-US" sz="3200" b="1">
                <a:latin typeface="UTM Avo" panose="02040603050506020204" pitchFamily="18" charset="0"/>
              </a:rPr>
              <a:t>oanh, oach</a:t>
            </a:r>
            <a:r>
              <a:rPr lang="en-US" sz="3200">
                <a:latin typeface="UTM Avo" panose="02040603050506020204" pitchFamily="18" charset="0"/>
              </a:rPr>
              <a:t>; đánh vần, đọc đúng tiếng có vần </a:t>
            </a:r>
            <a:r>
              <a:rPr lang="en-US" sz="3200" b="1">
                <a:latin typeface="UTM Avo" panose="02040603050506020204" pitchFamily="18" charset="0"/>
              </a:rPr>
              <a:t>oanh, oach</a:t>
            </a:r>
            <a:r>
              <a:rPr lang="en-US" sz="3200">
                <a:latin typeface="UTM Avo" panose="02040603050506020204" pitchFamily="18" charset="0"/>
              </a:rPr>
              <a:t>. </a:t>
            </a:r>
          </a:p>
          <a:p>
            <a:r>
              <a:rPr lang="en-US" sz="3200">
                <a:latin typeface="UTM Avo" panose="02040603050506020204" pitchFamily="18" charset="0"/>
              </a:rPr>
              <a:t>- Nhìn chữ, tìm và đọc đúng tiếng có vần </a:t>
            </a:r>
            <a:r>
              <a:rPr lang="en-US" sz="3200" b="1">
                <a:latin typeface="UTM Avo" panose="02040603050506020204" pitchFamily="18" charset="0"/>
              </a:rPr>
              <a:t>oanh</a:t>
            </a:r>
            <a:r>
              <a:rPr lang="en-US" sz="3200">
                <a:latin typeface="UTM Avo" panose="02040603050506020204" pitchFamily="18" charset="0"/>
              </a:rPr>
              <a:t>, vần </a:t>
            </a:r>
            <a:r>
              <a:rPr lang="en-US" sz="3200" b="1">
                <a:latin typeface="UTM Avo" panose="02040603050506020204" pitchFamily="18" charset="0"/>
              </a:rPr>
              <a:t>oach</a:t>
            </a:r>
            <a:r>
              <a:rPr lang="en-US" sz="3200">
                <a:latin typeface="UTM Avo" panose="02040603050506020204" pitchFamily="18" charset="0"/>
              </a:rPr>
              <a:t>. </a:t>
            </a:r>
          </a:p>
          <a:p>
            <a:r>
              <a:rPr lang="en-US" sz="3200">
                <a:latin typeface="UTM Avo" panose="02040603050506020204" pitchFamily="18" charset="0"/>
              </a:rPr>
              <a:t>- Đọc đúng và hiểu bài Tập đọc </a:t>
            </a:r>
            <a:r>
              <a:rPr lang="en-US" sz="3200" b="1">
                <a:latin typeface="UTM Avo" panose="02040603050506020204" pitchFamily="18" charset="0"/>
              </a:rPr>
              <a:t>Bác nông dân và con gấu </a:t>
            </a:r>
            <a:r>
              <a:rPr lang="en-US" sz="3200">
                <a:latin typeface="UTM Avo" panose="02040603050506020204" pitchFamily="18" charset="0"/>
              </a:rPr>
              <a:t>(1).</a:t>
            </a:r>
          </a:p>
          <a:p>
            <a:r>
              <a:rPr lang="en-US" sz="3200">
                <a:latin typeface="UTM Avo" panose="02040603050506020204" pitchFamily="18" charset="0"/>
              </a:rPr>
              <a:t>- Viết đúng các vần </a:t>
            </a:r>
            <a:r>
              <a:rPr lang="en-US" sz="3200" b="1">
                <a:latin typeface="UTM Avo" panose="02040603050506020204" pitchFamily="18" charset="0"/>
              </a:rPr>
              <a:t>oanh, oach</a:t>
            </a:r>
            <a:r>
              <a:rPr lang="en-US" sz="3200">
                <a:latin typeface="UTM Avo" panose="02040603050506020204" pitchFamily="18" charset="0"/>
              </a:rPr>
              <a:t>, các tiếng </a:t>
            </a:r>
            <a:r>
              <a:rPr lang="en-US" sz="3200" b="1">
                <a:latin typeface="UTM Avo" panose="02040603050506020204" pitchFamily="18" charset="0"/>
              </a:rPr>
              <a:t>khoanh </a:t>
            </a:r>
            <a:r>
              <a:rPr lang="en-US" sz="3200">
                <a:latin typeface="UTM Avo" panose="02040603050506020204" pitchFamily="18" charset="0"/>
              </a:rPr>
              <a:t>(bánh), (thu) </a:t>
            </a:r>
            <a:r>
              <a:rPr lang="en-US" sz="3200" b="1">
                <a:latin typeface="UTM Avo" panose="02040603050506020204" pitchFamily="18" charset="0"/>
              </a:rPr>
              <a:t>hoạch</a:t>
            </a:r>
            <a:r>
              <a:rPr lang="en-US" sz="3200">
                <a:latin typeface="UTM Avo" panose="02040603050506020204" pitchFamily="18" charset="0"/>
              </a:rPr>
              <a:t> cỡ vừa (trên bảng con).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281EADC-F44D-FEF0-DEE8-9C31FE54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97" y="417952"/>
            <a:ext cx="736460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6092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4F4A1E5E-32FF-4DB7-85F0-9112BBCAEF82}"/>
              </a:ext>
            </a:extLst>
          </p:cNvPr>
          <p:cNvSpPr/>
          <p:nvPr/>
        </p:nvSpPr>
        <p:spPr>
          <a:xfrm>
            <a:off x="1177280" y="609601"/>
            <a:ext cx="3555048" cy="859972"/>
          </a:xfrm>
          <a:prstGeom prst="roundRect">
            <a:avLst/>
          </a:prstGeom>
          <a:solidFill>
            <a:srgbClr val="F166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UTM Avo" panose="02040603050506020204" pitchFamily="18" charset="0"/>
              </a:rPr>
              <a:t>oanh</a:t>
            </a:r>
            <a:endParaRPr lang="vi-VN" sz="4800" b="1" dirty="0"/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DF139E5C-1E4A-6A2D-67FC-2983BD41FE63}"/>
              </a:ext>
            </a:extLst>
          </p:cNvPr>
          <p:cNvSpPr/>
          <p:nvPr/>
        </p:nvSpPr>
        <p:spPr>
          <a:xfrm>
            <a:off x="7171680" y="609601"/>
            <a:ext cx="3555048" cy="859972"/>
          </a:xfrm>
          <a:prstGeom prst="roundRect">
            <a:avLst/>
          </a:prstGeom>
          <a:solidFill>
            <a:srgbClr val="67B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UTM Avo" panose="02040603050506020204" pitchFamily="18" charset="0"/>
              </a:rPr>
              <a:t>oach</a:t>
            </a:r>
            <a:endParaRPr lang="vi-VN" sz="48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2B5D44-270C-A4E6-DE2A-CD515587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60" y="1821573"/>
            <a:ext cx="3046369" cy="2220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445C70D-44CA-6A35-6D9B-8CBFAFFA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16" y="1788620"/>
            <a:ext cx="2122224" cy="222004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CACCB9E-266B-79F7-73D7-EBFEECF20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63" y="4360668"/>
            <a:ext cx="2909813" cy="215443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B1D11B7-458A-9E21-7DE3-DCFD9374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555" y="1974410"/>
            <a:ext cx="3877235" cy="31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1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9BC60E7-A820-5D01-683B-87AE8D50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AE378B0-3F3E-9A8E-944A-B5C99F3C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373814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D92ECACC-94FE-E3F1-F985-038DFEEC6081}"/>
              </a:ext>
            </a:extLst>
          </p:cNvPr>
          <p:cNvGrpSpPr/>
          <p:nvPr/>
        </p:nvGrpSpPr>
        <p:grpSpPr>
          <a:xfrm>
            <a:off x="4994031" y="1391369"/>
            <a:ext cx="5971823" cy="3517185"/>
            <a:chOff x="4258027" y="1277069"/>
            <a:chExt cx="5971823" cy="3517185"/>
          </a:xfrm>
        </p:grpSpPr>
        <p:grpSp>
          <p:nvGrpSpPr>
            <p:cNvPr id="6" name="Đồ họa 2">
              <a:extLst>
                <a:ext uri="{FF2B5EF4-FFF2-40B4-BE49-F238E27FC236}">
                  <a16:creationId xmlns:a16="http://schemas.microsoft.com/office/drawing/2014/main" id="{B15F77BD-E1A9-4CFB-F890-CFE4BF74C255}"/>
                </a:ext>
              </a:extLst>
            </p:cNvPr>
            <p:cNvGrpSpPr/>
            <p:nvPr/>
          </p:nvGrpSpPr>
          <p:grpSpPr>
            <a:xfrm>
              <a:off x="4258027" y="1277069"/>
              <a:ext cx="5971823" cy="3517185"/>
              <a:chOff x="1333852" y="4709069"/>
              <a:chExt cx="1318869" cy="1003362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596D540C-EF38-627F-05BF-9695D356ECB8}"/>
                  </a:ext>
                </a:extLst>
              </p:cNvPr>
              <p:cNvSpPr/>
              <p:nvPr/>
            </p:nvSpPr>
            <p:spPr>
              <a:xfrm>
                <a:off x="1408921" y="4752338"/>
                <a:ext cx="1243800" cy="960093"/>
              </a:xfrm>
              <a:custGeom>
                <a:avLst/>
                <a:gdLst>
                  <a:gd name="connsiteX0" fmla="*/ 1243800 w 1243800"/>
                  <a:gd name="connsiteY0" fmla="*/ 1997 h 960093"/>
                  <a:gd name="connsiteX1" fmla="*/ 1238215 w 1243800"/>
                  <a:gd name="connsiteY1" fmla="*/ 919803 h 960093"/>
                  <a:gd name="connsiteX2" fmla="*/ 1238050 w 1243800"/>
                  <a:gd name="connsiteY2" fmla="*/ 945246 h 960093"/>
                  <a:gd name="connsiteX3" fmla="*/ 1234793 w 1243800"/>
                  <a:gd name="connsiteY3" fmla="*/ 957042 h 960093"/>
                  <a:gd name="connsiteX4" fmla="*/ 1223223 w 1243800"/>
                  <a:gd name="connsiteY4" fmla="*/ 960094 h 960093"/>
                  <a:gd name="connsiteX5" fmla="*/ 22932 w 1243800"/>
                  <a:gd name="connsiteY5" fmla="*/ 958311 h 960093"/>
                  <a:gd name="connsiteX6" fmla="*/ 3881 w 1243800"/>
                  <a:gd name="connsiteY6" fmla="*/ 952687 h 960093"/>
                  <a:gd name="connsiteX7" fmla="*/ 58 w 1243800"/>
                  <a:gd name="connsiteY7" fmla="*/ 936742 h 960093"/>
                  <a:gd name="connsiteX8" fmla="*/ 356 w 1243800"/>
                  <a:gd name="connsiteY8" fmla="*/ 595557 h 960093"/>
                  <a:gd name="connsiteX9" fmla="*/ 2283 w 1243800"/>
                  <a:gd name="connsiteY9" fmla="*/ 226665 h 960093"/>
                  <a:gd name="connsiteX10" fmla="*/ 3877 w 1243800"/>
                  <a:gd name="connsiteY10" fmla="*/ 42253 h 960093"/>
                  <a:gd name="connsiteX11" fmla="*/ 7433 w 1243800"/>
                  <a:gd name="connsiteY11" fmla="*/ 5563 h 960093"/>
                  <a:gd name="connsiteX12" fmla="*/ 45770 w 1243800"/>
                  <a:gd name="connsiteY12" fmla="*/ 3608 h 960093"/>
                  <a:gd name="connsiteX13" fmla="*/ 138068 w 1243800"/>
                  <a:gd name="connsiteY13" fmla="*/ 2682 h 960093"/>
                  <a:gd name="connsiteX14" fmla="*/ 507255 w 1243800"/>
                  <a:gd name="connsiteY14" fmla="*/ 385 h 960093"/>
                  <a:gd name="connsiteX15" fmla="*/ 876441 w 1243800"/>
                  <a:gd name="connsiteY15" fmla="*/ 179 h 960093"/>
                  <a:gd name="connsiteX16" fmla="*/ 1243800 w 1243800"/>
                  <a:gd name="connsiteY16" fmla="*/ 1997 h 9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3">
                    <a:moveTo>
                      <a:pt x="1243800" y="1997"/>
                    </a:moveTo>
                    <a:cubicBezTo>
                      <a:pt x="1241939" y="307932"/>
                      <a:pt x="1240077" y="613867"/>
                      <a:pt x="1238215" y="919803"/>
                    </a:cubicBezTo>
                    <a:cubicBezTo>
                      <a:pt x="1238149" y="928307"/>
                      <a:pt x="1238115" y="936776"/>
                      <a:pt x="1238050" y="945246"/>
                    </a:cubicBezTo>
                    <a:cubicBezTo>
                      <a:pt x="1238016" y="949430"/>
                      <a:pt x="1237817" y="954127"/>
                      <a:pt x="1234793" y="957042"/>
                    </a:cubicBezTo>
                    <a:cubicBezTo>
                      <a:pt x="1231867" y="959922"/>
                      <a:pt x="1227310" y="960094"/>
                      <a:pt x="1223223" y="960094"/>
                    </a:cubicBezTo>
                    <a:cubicBezTo>
                      <a:pt x="823114" y="959476"/>
                      <a:pt x="423038" y="958893"/>
                      <a:pt x="22932" y="958311"/>
                    </a:cubicBezTo>
                    <a:cubicBezTo>
                      <a:pt x="16085" y="958276"/>
                      <a:pt x="8335" y="957899"/>
                      <a:pt x="3881" y="952687"/>
                    </a:cubicBezTo>
                    <a:cubicBezTo>
                      <a:pt x="256" y="948435"/>
                      <a:pt x="58" y="942331"/>
                      <a:pt x="58" y="936742"/>
                    </a:cubicBezTo>
                    <a:cubicBezTo>
                      <a:pt x="-76" y="823002"/>
                      <a:pt x="23" y="709262"/>
                      <a:pt x="356" y="595557"/>
                    </a:cubicBezTo>
                    <a:cubicBezTo>
                      <a:pt x="688" y="472593"/>
                      <a:pt x="1354" y="349595"/>
                      <a:pt x="2283" y="226665"/>
                    </a:cubicBezTo>
                    <a:cubicBezTo>
                      <a:pt x="2715" y="165183"/>
                      <a:pt x="3246" y="103735"/>
                      <a:pt x="3877" y="42253"/>
                    </a:cubicBezTo>
                    <a:cubicBezTo>
                      <a:pt x="3943" y="33646"/>
                      <a:pt x="-110" y="11324"/>
                      <a:pt x="7433" y="5563"/>
                    </a:cubicBezTo>
                    <a:cubicBezTo>
                      <a:pt x="15080" y="-301"/>
                      <a:pt x="36624" y="3677"/>
                      <a:pt x="45770" y="3608"/>
                    </a:cubicBezTo>
                    <a:cubicBezTo>
                      <a:pt x="76524" y="3300"/>
                      <a:pt x="107313" y="2991"/>
                      <a:pt x="138068" y="2682"/>
                    </a:cubicBezTo>
                    <a:cubicBezTo>
                      <a:pt x="261121" y="1551"/>
                      <a:pt x="384205" y="797"/>
                      <a:pt x="507255" y="385"/>
                    </a:cubicBezTo>
                    <a:cubicBezTo>
                      <a:pt x="630339" y="-26"/>
                      <a:pt x="753392" y="-129"/>
                      <a:pt x="876441" y="179"/>
                    </a:cubicBezTo>
                    <a:cubicBezTo>
                      <a:pt x="907062" y="248"/>
                      <a:pt x="1243800" y="1208"/>
                      <a:pt x="1243800" y="1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14698B2E-17E3-0AC4-82EA-7319B549BA88}"/>
                  </a:ext>
                </a:extLst>
              </p:cNvPr>
              <p:cNvSpPr/>
              <p:nvPr/>
            </p:nvSpPr>
            <p:spPr>
              <a:xfrm>
                <a:off x="1372336" y="4709069"/>
                <a:ext cx="1243800" cy="960095"/>
              </a:xfrm>
              <a:custGeom>
                <a:avLst/>
                <a:gdLst>
                  <a:gd name="connsiteX0" fmla="*/ 1243801 w 1243800"/>
                  <a:gd name="connsiteY0" fmla="*/ 1999 h 960095"/>
                  <a:gd name="connsiteX1" fmla="*/ 1238215 w 1243800"/>
                  <a:gd name="connsiteY1" fmla="*/ 919805 h 960095"/>
                  <a:gd name="connsiteX2" fmla="*/ 1238050 w 1243800"/>
                  <a:gd name="connsiteY2" fmla="*/ 945248 h 960095"/>
                  <a:gd name="connsiteX3" fmla="*/ 1234792 w 1243800"/>
                  <a:gd name="connsiteY3" fmla="*/ 957044 h 960095"/>
                  <a:gd name="connsiteX4" fmla="*/ 1223223 w 1243800"/>
                  <a:gd name="connsiteY4" fmla="*/ 960096 h 960095"/>
                  <a:gd name="connsiteX5" fmla="*/ 22932 w 1243800"/>
                  <a:gd name="connsiteY5" fmla="*/ 958313 h 960095"/>
                  <a:gd name="connsiteX6" fmla="*/ 3881 w 1243800"/>
                  <a:gd name="connsiteY6" fmla="*/ 952689 h 960095"/>
                  <a:gd name="connsiteX7" fmla="*/ 58 w 1243800"/>
                  <a:gd name="connsiteY7" fmla="*/ 936744 h 960095"/>
                  <a:gd name="connsiteX8" fmla="*/ 356 w 1243800"/>
                  <a:gd name="connsiteY8" fmla="*/ 595559 h 960095"/>
                  <a:gd name="connsiteX9" fmla="*/ 2283 w 1243800"/>
                  <a:gd name="connsiteY9" fmla="*/ 226667 h 960095"/>
                  <a:gd name="connsiteX10" fmla="*/ 3877 w 1243800"/>
                  <a:gd name="connsiteY10" fmla="*/ 42255 h 960095"/>
                  <a:gd name="connsiteX11" fmla="*/ 7433 w 1243800"/>
                  <a:gd name="connsiteY11" fmla="*/ 5565 h 960095"/>
                  <a:gd name="connsiteX12" fmla="*/ 45770 w 1243800"/>
                  <a:gd name="connsiteY12" fmla="*/ 3576 h 960095"/>
                  <a:gd name="connsiteX13" fmla="*/ 138068 w 1243800"/>
                  <a:gd name="connsiteY13" fmla="*/ 2685 h 960095"/>
                  <a:gd name="connsiteX14" fmla="*/ 507255 w 1243800"/>
                  <a:gd name="connsiteY14" fmla="*/ 353 h 960095"/>
                  <a:gd name="connsiteX15" fmla="*/ 876441 w 1243800"/>
                  <a:gd name="connsiteY15" fmla="*/ 181 h 960095"/>
                  <a:gd name="connsiteX16" fmla="*/ 1243801 w 1243800"/>
                  <a:gd name="connsiteY16" fmla="*/ 1999 h 960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5">
                    <a:moveTo>
                      <a:pt x="1243801" y="1999"/>
                    </a:moveTo>
                    <a:cubicBezTo>
                      <a:pt x="1241939" y="307934"/>
                      <a:pt x="1240077" y="613870"/>
                      <a:pt x="1238215" y="919805"/>
                    </a:cubicBezTo>
                    <a:cubicBezTo>
                      <a:pt x="1238149" y="928309"/>
                      <a:pt x="1238115" y="936779"/>
                      <a:pt x="1238050" y="945248"/>
                    </a:cubicBezTo>
                    <a:cubicBezTo>
                      <a:pt x="1238016" y="949431"/>
                      <a:pt x="1237817" y="954130"/>
                      <a:pt x="1234792" y="957044"/>
                    </a:cubicBezTo>
                    <a:cubicBezTo>
                      <a:pt x="1231868" y="959924"/>
                      <a:pt x="1227310" y="960096"/>
                      <a:pt x="1223223" y="960096"/>
                    </a:cubicBezTo>
                    <a:cubicBezTo>
                      <a:pt x="823114" y="959479"/>
                      <a:pt x="423038" y="958896"/>
                      <a:pt x="22932" y="958313"/>
                    </a:cubicBezTo>
                    <a:cubicBezTo>
                      <a:pt x="16085" y="958279"/>
                      <a:pt x="8335" y="957901"/>
                      <a:pt x="3881" y="952689"/>
                    </a:cubicBezTo>
                    <a:cubicBezTo>
                      <a:pt x="256" y="948437"/>
                      <a:pt x="58" y="942334"/>
                      <a:pt x="58" y="936744"/>
                    </a:cubicBezTo>
                    <a:cubicBezTo>
                      <a:pt x="-76" y="823004"/>
                      <a:pt x="23" y="709265"/>
                      <a:pt x="356" y="595559"/>
                    </a:cubicBezTo>
                    <a:cubicBezTo>
                      <a:pt x="688" y="472595"/>
                      <a:pt x="1354" y="349597"/>
                      <a:pt x="2283" y="226667"/>
                    </a:cubicBezTo>
                    <a:cubicBezTo>
                      <a:pt x="2715" y="165185"/>
                      <a:pt x="3246" y="103738"/>
                      <a:pt x="3877" y="42255"/>
                    </a:cubicBezTo>
                    <a:cubicBezTo>
                      <a:pt x="3943" y="33649"/>
                      <a:pt x="-111" y="11326"/>
                      <a:pt x="7433" y="5565"/>
                    </a:cubicBezTo>
                    <a:cubicBezTo>
                      <a:pt x="15080" y="-299"/>
                      <a:pt x="36624" y="3679"/>
                      <a:pt x="45770" y="3576"/>
                    </a:cubicBezTo>
                    <a:cubicBezTo>
                      <a:pt x="76524" y="3302"/>
                      <a:pt x="107313" y="2993"/>
                      <a:pt x="138068" y="2685"/>
                    </a:cubicBezTo>
                    <a:cubicBezTo>
                      <a:pt x="261118" y="1553"/>
                      <a:pt x="384205" y="799"/>
                      <a:pt x="507255" y="353"/>
                    </a:cubicBezTo>
                    <a:cubicBezTo>
                      <a:pt x="630339" y="-24"/>
                      <a:pt x="753392" y="-127"/>
                      <a:pt x="876441" y="181"/>
                    </a:cubicBezTo>
                    <a:cubicBezTo>
                      <a:pt x="907066" y="250"/>
                      <a:pt x="1243801" y="1210"/>
                      <a:pt x="1243801" y="19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B24D5647-B9F4-5A4A-EEF5-4B8968250BB4}"/>
                  </a:ext>
                </a:extLst>
              </p:cNvPr>
              <p:cNvSpPr/>
              <p:nvPr/>
            </p:nvSpPr>
            <p:spPr>
              <a:xfrm>
                <a:off x="1333852" y="4709072"/>
                <a:ext cx="1282284" cy="960059"/>
              </a:xfrm>
              <a:custGeom>
                <a:avLst/>
                <a:gdLst>
                  <a:gd name="connsiteX0" fmla="*/ 914936 w 1282284"/>
                  <a:gd name="connsiteY0" fmla="*/ 179 h 960059"/>
                  <a:gd name="connsiteX1" fmla="*/ 545750 w 1282284"/>
                  <a:gd name="connsiteY1" fmla="*/ 385 h 960059"/>
                  <a:gd name="connsiteX2" fmla="*/ 176563 w 1282284"/>
                  <a:gd name="connsiteY2" fmla="*/ 2682 h 960059"/>
                  <a:gd name="connsiteX3" fmla="*/ 84264 w 1282284"/>
                  <a:gd name="connsiteY3" fmla="*/ 3608 h 960059"/>
                  <a:gd name="connsiteX4" fmla="*/ 45928 w 1282284"/>
                  <a:gd name="connsiteY4" fmla="*/ 5563 h 960059"/>
                  <a:gd name="connsiteX5" fmla="*/ 42372 w 1282284"/>
                  <a:gd name="connsiteY5" fmla="*/ 42253 h 960059"/>
                  <a:gd name="connsiteX6" fmla="*/ 42053 w 1282284"/>
                  <a:gd name="connsiteY6" fmla="*/ 79320 h 960059"/>
                  <a:gd name="connsiteX7" fmla="*/ 26225 w 1282284"/>
                  <a:gd name="connsiteY7" fmla="*/ 86487 h 960059"/>
                  <a:gd name="connsiteX8" fmla="*/ 10551 w 1282284"/>
                  <a:gd name="connsiteY8" fmla="*/ 123006 h 960059"/>
                  <a:gd name="connsiteX9" fmla="*/ 40702 w 1282284"/>
                  <a:gd name="connsiteY9" fmla="*/ 144780 h 960059"/>
                  <a:gd name="connsiteX10" fmla="*/ 41488 w 1282284"/>
                  <a:gd name="connsiteY10" fmla="*/ 144746 h 960059"/>
                  <a:gd name="connsiteX11" fmla="*/ 40795 w 1282284"/>
                  <a:gd name="connsiteY11" fmla="*/ 224744 h 960059"/>
                  <a:gd name="connsiteX12" fmla="*/ 21284 w 1282284"/>
                  <a:gd name="connsiteY12" fmla="*/ 230471 h 960059"/>
                  <a:gd name="connsiteX13" fmla="*/ 2575 w 1282284"/>
                  <a:gd name="connsiteY13" fmla="*/ 266338 h 960059"/>
                  <a:gd name="connsiteX14" fmla="*/ 40401 w 1282284"/>
                  <a:gd name="connsiteY14" fmla="*/ 284821 h 960059"/>
                  <a:gd name="connsiteX15" fmla="*/ 39739 w 1282284"/>
                  <a:gd name="connsiteY15" fmla="*/ 394514 h 960059"/>
                  <a:gd name="connsiteX16" fmla="*/ 26791 w 1282284"/>
                  <a:gd name="connsiteY16" fmla="*/ 398389 h 960059"/>
                  <a:gd name="connsiteX17" fmla="*/ 5627 w 1282284"/>
                  <a:gd name="connsiteY17" fmla="*/ 425855 h 960059"/>
                  <a:gd name="connsiteX18" fmla="*/ 21462 w 1282284"/>
                  <a:gd name="connsiteY18" fmla="*/ 437274 h 960059"/>
                  <a:gd name="connsiteX19" fmla="*/ 39458 w 1282284"/>
                  <a:gd name="connsiteY19" fmla="*/ 440463 h 960059"/>
                  <a:gd name="connsiteX20" fmla="*/ 39070 w 1282284"/>
                  <a:gd name="connsiteY20" fmla="*/ 538293 h 960059"/>
                  <a:gd name="connsiteX21" fmla="*/ 24137 w 1282284"/>
                  <a:gd name="connsiteY21" fmla="*/ 539835 h 960059"/>
                  <a:gd name="connsiteX22" fmla="*/ 1968 w 1282284"/>
                  <a:gd name="connsiteY22" fmla="*/ 567302 h 960059"/>
                  <a:gd name="connsiteX23" fmla="*/ 34458 w 1282284"/>
                  <a:gd name="connsiteY23" fmla="*/ 589110 h 960059"/>
                  <a:gd name="connsiteX24" fmla="*/ 38871 w 1282284"/>
                  <a:gd name="connsiteY24" fmla="*/ 588905 h 960059"/>
                  <a:gd name="connsiteX25" fmla="*/ 38844 w 1282284"/>
                  <a:gd name="connsiteY25" fmla="*/ 595522 h 960059"/>
                  <a:gd name="connsiteX26" fmla="*/ 38549 w 1282284"/>
                  <a:gd name="connsiteY26" fmla="*/ 750925 h 960059"/>
                  <a:gd name="connsiteX27" fmla="*/ 20951 w 1282284"/>
                  <a:gd name="connsiteY27" fmla="*/ 755245 h 960059"/>
                  <a:gd name="connsiteX28" fmla="*/ 7966 w 1282284"/>
                  <a:gd name="connsiteY28" fmla="*/ 787649 h 960059"/>
                  <a:gd name="connsiteX29" fmla="*/ 38525 w 1282284"/>
                  <a:gd name="connsiteY29" fmla="*/ 810418 h 960059"/>
                  <a:gd name="connsiteX30" fmla="*/ 38542 w 1282284"/>
                  <a:gd name="connsiteY30" fmla="*/ 936742 h 960059"/>
                  <a:gd name="connsiteX31" fmla="*/ 42365 w 1282284"/>
                  <a:gd name="connsiteY31" fmla="*/ 952687 h 960059"/>
                  <a:gd name="connsiteX32" fmla="*/ 61417 w 1282284"/>
                  <a:gd name="connsiteY32" fmla="*/ 958311 h 960059"/>
                  <a:gd name="connsiteX33" fmla="*/ 1261708 w 1282284"/>
                  <a:gd name="connsiteY33" fmla="*/ 960060 h 960059"/>
                  <a:gd name="connsiteX34" fmla="*/ 1273277 w 1282284"/>
                  <a:gd name="connsiteY34" fmla="*/ 957042 h 960059"/>
                  <a:gd name="connsiteX35" fmla="*/ 1276535 w 1282284"/>
                  <a:gd name="connsiteY35" fmla="*/ 945246 h 960059"/>
                  <a:gd name="connsiteX36" fmla="*/ 1276699 w 1282284"/>
                  <a:gd name="connsiteY36" fmla="*/ 919803 h 960059"/>
                  <a:gd name="connsiteX37" fmla="*/ 1282285 w 1282284"/>
                  <a:gd name="connsiteY37" fmla="*/ 1997 h 960059"/>
                  <a:gd name="connsiteX38" fmla="*/ 914936 w 1282284"/>
                  <a:gd name="connsiteY38" fmla="*/ 179 h 960059"/>
                  <a:gd name="connsiteX39" fmla="*/ 32583 w 1282284"/>
                  <a:gd name="connsiteY39" fmla="*/ 788404 h 960059"/>
                  <a:gd name="connsiteX40" fmla="*/ 22494 w 1282284"/>
                  <a:gd name="connsiteY40" fmla="*/ 779488 h 960059"/>
                  <a:gd name="connsiteX41" fmla="*/ 34558 w 1282284"/>
                  <a:gd name="connsiteY41" fmla="*/ 767933 h 960059"/>
                  <a:gd name="connsiteX42" fmla="*/ 38528 w 1282284"/>
                  <a:gd name="connsiteY42" fmla="*/ 767384 h 960059"/>
                  <a:gd name="connsiteX43" fmla="*/ 38532 w 1282284"/>
                  <a:gd name="connsiteY43" fmla="*/ 792141 h 960059"/>
                  <a:gd name="connsiteX44" fmla="*/ 32583 w 1282284"/>
                  <a:gd name="connsiteY44" fmla="*/ 788404 h 960059"/>
                  <a:gd name="connsiteX45" fmla="*/ 38936 w 1282284"/>
                  <a:gd name="connsiteY45" fmla="*/ 573097 h 960059"/>
                  <a:gd name="connsiteX46" fmla="*/ 38882 w 1282284"/>
                  <a:gd name="connsiteY46" fmla="*/ 573097 h 960059"/>
                  <a:gd name="connsiteX47" fmla="*/ 25052 w 1282284"/>
                  <a:gd name="connsiteY47" fmla="*/ 568296 h 960059"/>
                  <a:gd name="connsiteX48" fmla="*/ 18030 w 1282284"/>
                  <a:gd name="connsiteY48" fmla="*/ 562741 h 960059"/>
                  <a:gd name="connsiteX49" fmla="*/ 38210 w 1282284"/>
                  <a:gd name="connsiteY49" fmla="*/ 554854 h 960059"/>
                  <a:gd name="connsiteX50" fmla="*/ 39012 w 1282284"/>
                  <a:gd name="connsiteY50" fmla="*/ 554854 h 960059"/>
                  <a:gd name="connsiteX51" fmla="*/ 38936 w 1282284"/>
                  <a:gd name="connsiteY51" fmla="*/ 573097 h 960059"/>
                  <a:gd name="connsiteX52" fmla="*/ 39561 w 1282284"/>
                  <a:gd name="connsiteY52" fmla="*/ 423867 h 960059"/>
                  <a:gd name="connsiteX53" fmla="*/ 28735 w 1282284"/>
                  <a:gd name="connsiteY53" fmla="*/ 422084 h 960059"/>
                  <a:gd name="connsiteX54" fmla="*/ 22529 w 1282284"/>
                  <a:gd name="connsiteY54" fmla="*/ 419958 h 960059"/>
                  <a:gd name="connsiteX55" fmla="*/ 23815 w 1282284"/>
                  <a:gd name="connsiteY55" fmla="*/ 418723 h 960059"/>
                  <a:gd name="connsiteX56" fmla="*/ 29757 w 1282284"/>
                  <a:gd name="connsiteY56" fmla="*/ 415226 h 960059"/>
                  <a:gd name="connsiteX57" fmla="*/ 39636 w 1282284"/>
                  <a:gd name="connsiteY57" fmla="*/ 411522 h 960059"/>
                  <a:gd name="connsiteX58" fmla="*/ 39561 w 1282284"/>
                  <a:gd name="connsiteY58" fmla="*/ 423867 h 960059"/>
                  <a:gd name="connsiteX59" fmla="*/ 40510 w 1282284"/>
                  <a:gd name="connsiteY59" fmla="*/ 268156 h 960059"/>
                  <a:gd name="connsiteX60" fmla="*/ 26726 w 1282284"/>
                  <a:gd name="connsiteY60" fmla="*/ 264864 h 960059"/>
                  <a:gd name="connsiteX61" fmla="*/ 16933 w 1282284"/>
                  <a:gd name="connsiteY61" fmla="*/ 257972 h 960059"/>
                  <a:gd name="connsiteX62" fmla="*/ 21726 w 1282284"/>
                  <a:gd name="connsiteY62" fmla="*/ 249605 h 960059"/>
                  <a:gd name="connsiteX63" fmla="*/ 35243 w 1282284"/>
                  <a:gd name="connsiteY63" fmla="*/ 242747 h 960059"/>
                  <a:gd name="connsiteX64" fmla="*/ 40685 w 1282284"/>
                  <a:gd name="connsiteY64" fmla="*/ 241478 h 960059"/>
                  <a:gd name="connsiteX65" fmla="*/ 40510 w 1282284"/>
                  <a:gd name="connsiteY65" fmla="*/ 268156 h 960059"/>
                  <a:gd name="connsiteX66" fmla="*/ 41628 w 1282284"/>
                  <a:gd name="connsiteY66" fmla="*/ 128287 h 960059"/>
                  <a:gd name="connsiteX67" fmla="*/ 40699 w 1282284"/>
                  <a:gd name="connsiteY67" fmla="*/ 128150 h 960059"/>
                  <a:gd name="connsiteX68" fmla="*/ 26232 w 1282284"/>
                  <a:gd name="connsiteY68" fmla="*/ 116354 h 960059"/>
                  <a:gd name="connsiteX69" fmla="*/ 40353 w 1282284"/>
                  <a:gd name="connsiteY69" fmla="*/ 97494 h 960059"/>
                  <a:gd name="connsiteX70" fmla="*/ 41903 w 1282284"/>
                  <a:gd name="connsiteY70" fmla="*/ 96877 h 960059"/>
                  <a:gd name="connsiteX71" fmla="*/ 41628 w 1282284"/>
                  <a:gd name="connsiteY71" fmla="*/ 128287 h 960059"/>
                  <a:gd name="connsiteX72" fmla="*/ 1263611 w 1282284"/>
                  <a:gd name="connsiteY72" fmla="*/ 326208 h 960059"/>
                  <a:gd name="connsiteX73" fmla="*/ 1262047 w 1282284"/>
                  <a:gd name="connsiteY73" fmla="*/ 789432 h 960059"/>
                  <a:gd name="connsiteX74" fmla="*/ 1262112 w 1282284"/>
                  <a:gd name="connsiteY74" fmla="*/ 941954 h 960059"/>
                  <a:gd name="connsiteX75" fmla="*/ 1098895 w 1282284"/>
                  <a:gd name="connsiteY75" fmla="*/ 942915 h 960059"/>
                  <a:gd name="connsiteX76" fmla="*/ 491054 w 1282284"/>
                  <a:gd name="connsiteY76" fmla="*/ 943017 h 960059"/>
                  <a:gd name="connsiteX77" fmla="*/ 55204 w 1282284"/>
                  <a:gd name="connsiteY77" fmla="*/ 939691 h 960059"/>
                  <a:gd name="connsiteX78" fmla="*/ 55156 w 1282284"/>
                  <a:gd name="connsiteY78" fmla="*/ 769236 h 960059"/>
                  <a:gd name="connsiteX79" fmla="*/ 63588 w 1282284"/>
                  <a:gd name="connsiteY79" fmla="*/ 771499 h 960059"/>
                  <a:gd name="connsiteX80" fmla="*/ 80890 w 1282284"/>
                  <a:gd name="connsiteY80" fmla="*/ 777911 h 960059"/>
                  <a:gd name="connsiteX81" fmla="*/ 96839 w 1282284"/>
                  <a:gd name="connsiteY81" fmla="*/ 796462 h 960059"/>
                  <a:gd name="connsiteX82" fmla="*/ 96839 w 1282284"/>
                  <a:gd name="connsiteY82" fmla="*/ 763235 h 960059"/>
                  <a:gd name="connsiteX83" fmla="*/ 90944 w 1282284"/>
                  <a:gd name="connsiteY83" fmla="*/ 764229 h 960059"/>
                  <a:gd name="connsiteX84" fmla="*/ 61516 w 1282284"/>
                  <a:gd name="connsiteY84" fmla="*/ 753771 h 960059"/>
                  <a:gd name="connsiteX85" fmla="*/ 55176 w 1282284"/>
                  <a:gd name="connsiteY85" fmla="*/ 752399 h 960059"/>
                  <a:gd name="connsiteX86" fmla="*/ 55505 w 1282284"/>
                  <a:gd name="connsiteY86" fmla="*/ 585064 h 960059"/>
                  <a:gd name="connsiteX87" fmla="*/ 55629 w 1282284"/>
                  <a:gd name="connsiteY87" fmla="*/ 556295 h 960059"/>
                  <a:gd name="connsiteX88" fmla="*/ 92124 w 1282284"/>
                  <a:gd name="connsiteY88" fmla="*/ 568467 h 960059"/>
                  <a:gd name="connsiteX89" fmla="*/ 107674 w 1282284"/>
                  <a:gd name="connsiteY89" fmla="*/ 580744 h 960059"/>
                  <a:gd name="connsiteX90" fmla="*/ 107674 w 1282284"/>
                  <a:gd name="connsiteY90" fmla="*/ 547482 h 960059"/>
                  <a:gd name="connsiteX91" fmla="*/ 96091 w 1282284"/>
                  <a:gd name="connsiteY91" fmla="*/ 552214 h 960059"/>
                  <a:gd name="connsiteX92" fmla="*/ 55701 w 1282284"/>
                  <a:gd name="connsiteY92" fmla="*/ 539527 h 960059"/>
                  <a:gd name="connsiteX93" fmla="*/ 56260 w 1282284"/>
                  <a:gd name="connsiteY93" fmla="*/ 409945 h 960059"/>
                  <a:gd name="connsiteX94" fmla="*/ 81768 w 1282284"/>
                  <a:gd name="connsiteY94" fmla="*/ 417283 h 960059"/>
                  <a:gd name="connsiteX95" fmla="*/ 97826 w 1282284"/>
                  <a:gd name="connsiteY95" fmla="*/ 433948 h 960059"/>
                  <a:gd name="connsiteX96" fmla="*/ 97826 w 1282284"/>
                  <a:gd name="connsiteY96" fmla="*/ 400721 h 960059"/>
                  <a:gd name="connsiteX97" fmla="*/ 89826 w 1282284"/>
                  <a:gd name="connsiteY97" fmla="*/ 402641 h 960059"/>
                  <a:gd name="connsiteX98" fmla="*/ 65299 w 1282284"/>
                  <a:gd name="connsiteY98" fmla="*/ 394343 h 960059"/>
                  <a:gd name="connsiteX99" fmla="*/ 56366 w 1282284"/>
                  <a:gd name="connsiteY99" fmla="*/ 393383 h 960059"/>
                  <a:gd name="connsiteX100" fmla="*/ 57323 w 1282284"/>
                  <a:gd name="connsiteY100" fmla="*/ 241307 h 960059"/>
                  <a:gd name="connsiteX101" fmla="*/ 84803 w 1282284"/>
                  <a:gd name="connsiteY101" fmla="*/ 252519 h 960059"/>
                  <a:gd name="connsiteX102" fmla="*/ 100782 w 1282284"/>
                  <a:gd name="connsiteY102" fmla="*/ 267470 h 960059"/>
                  <a:gd name="connsiteX103" fmla="*/ 100782 w 1282284"/>
                  <a:gd name="connsiteY103" fmla="*/ 234209 h 960059"/>
                  <a:gd name="connsiteX104" fmla="*/ 91229 w 1282284"/>
                  <a:gd name="connsiteY104" fmla="*/ 237123 h 960059"/>
                  <a:gd name="connsiteX105" fmla="*/ 57439 w 1282284"/>
                  <a:gd name="connsiteY105" fmla="*/ 224710 h 960059"/>
                  <a:gd name="connsiteX106" fmla="*/ 58170 w 1282284"/>
                  <a:gd name="connsiteY106" fmla="*/ 121840 h 960059"/>
                  <a:gd name="connsiteX107" fmla="*/ 58427 w 1282284"/>
                  <a:gd name="connsiteY107" fmla="*/ 94683 h 960059"/>
                  <a:gd name="connsiteX108" fmla="*/ 81922 w 1282284"/>
                  <a:gd name="connsiteY108" fmla="*/ 102741 h 960059"/>
                  <a:gd name="connsiteX109" fmla="*/ 97826 w 1282284"/>
                  <a:gd name="connsiteY109" fmla="*/ 121669 h 960059"/>
                  <a:gd name="connsiteX110" fmla="*/ 97826 w 1282284"/>
                  <a:gd name="connsiteY110" fmla="*/ 88407 h 960059"/>
                  <a:gd name="connsiteX111" fmla="*/ 91963 w 1282284"/>
                  <a:gd name="connsiteY111" fmla="*/ 89402 h 960059"/>
                  <a:gd name="connsiteX112" fmla="*/ 58581 w 1282284"/>
                  <a:gd name="connsiteY112" fmla="*/ 78189 h 960059"/>
                  <a:gd name="connsiteX113" fmla="*/ 59130 w 1282284"/>
                  <a:gd name="connsiteY113" fmla="*/ 20513 h 960059"/>
                  <a:gd name="connsiteX114" fmla="*/ 491057 w 1282284"/>
                  <a:gd name="connsiteY114" fmla="*/ 17256 h 960059"/>
                  <a:gd name="connsiteX115" fmla="*/ 1098899 w 1282284"/>
                  <a:gd name="connsiteY115" fmla="*/ 17359 h 960059"/>
                  <a:gd name="connsiteX116" fmla="*/ 1266038 w 1282284"/>
                  <a:gd name="connsiteY116" fmla="*/ 18353 h 960059"/>
                  <a:gd name="connsiteX117" fmla="*/ 1263611 w 1282284"/>
                  <a:gd name="connsiteY117" fmla="*/ 326208 h 96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82284" h="960059">
                    <a:moveTo>
                      <a:pt x="914936" y="179"/>
                    </a:moveTo>
                    <a:cubicBezTo>
                      <a:pt x="791887" y="-129"/>
                      <a:pt x="668833" y="-26"/>
                      <a:pt x="545750" y="385"/>
                    </a:cubicBezTo>
                    <a:cubicBezTo>
                      <a:pt x="422700" y="797"/>
                      <a:pt x="299612" y="1551"/>
                      <a:pt x="176563" y="2682"/>
                    </a:cubicBezTo>
                    <a:cubicBezTo>
                      <a:pt x="145808" y="2991"/>
                      <a:pt x="115019" y="3300"/>
                      <a:pt x="84264" y="3608"/>
                    </a:cubicBezTo>
                    <a:cubicBezTo>
                      <a:pt x="75123" y="3711"/>
                      <a:pt x="53575" y="-301"/>
                      <a:pt x="45928" y="5563"/>
                    </a:cubicBezTo>
                    <a:cubicBezTo>
                      <a:pt x="38381" y="11324"/>
                      <a:pt x="42437" y="33646"/>
                      <a:pt x="42372" y="42253"/>
                    </a:cubicBezTo>
                    <a:cubicBezTo>
                      <a:pt x="42245" y="54598"/>
                      <a:pt x="42170" y="66942"/>
                      <a:pt x="42053" y="79320"/>
                    </a:cubicBezTo>
                    <a:cubicBezTo>
                      <a:pt x="36581" y="80624"/>
                      <a:pt x="31249" y="82887"/>
                      <a:pt x="26225" y="86487"/>
                    </a:cubicBezTo>
                    <a:cubicBezTo>
                      <a:pt x="14837" y="94648"/>
                      <a:pt x="6718" y="108707"/>
                      <a:pt x="10551" y="123006"/>
                    </a:cubicBezTo>
                    <a:cubicBezTo>
                      <a:pt x="14155" y="136448"/>
                      <a:pt x="27521" y="144026"/>
                      <a:pt x="40702" y="144780"/>
                    </a:cubicBezTo>
                    <a:cubicBezTo>
                      <a:pt x="40984" y="144780"/>
                      <a:pt x="41224" y="144746"/>
                      <a:pt x="41488" y="144746"/>
                    </a:cubicBezTo>
                    <a:cubicBezTo>
                      <a:pt x="41261" y="171389"/>
                      <a:pt x="40987" y="198067"/>
                      <a:pt x="40795" y="224744"/>
                    </a:cubicBezTo>
                    <a:cubicBezTo>
                      <a:pt x="34225" y="225567"/>
                      <a:pt x="27676" y="227385"/>
                      <a:pt x="21284" y="230471"/>
                    </a:cubicBezTo>
                    <a:cubicBezTo>
                      <a:pt x="8333" y="236643"/>
                      <a:pt x="-5946" y="251045"/>
                      <a:pt x="2575" y="266338"/>
                    </a:cubicBezTo>
                    <a:cubicBezTo>
                      <a:pt x="9574" y="278889"/>
                      <a:pt x="26623" y="283724"/>
                      <a:pt x="40401" y="284821"/>
                    </a:cubicBezTo>
                    <a:cubicBezTo>
                      <a:pt x="40150" y="321408"/>
                      <a:pt x="39945" y="357961"/>
                      <a:pt x="39739" y="394514"/>
                    </a:cubicBezTo>
                    <a:cubicBezTo>
                      <a:pt x="35343" y="395372"/>
                      <a:pt x="31009" y="396640"/>
                      <a:pt x="26791" y="398389"/>
                    </a:cubicBezTo>
                    <a:cubicBezTo>
                      <a:pt x="15969" y="402916"/>
                      <a:pt x="1012" y="411797"/>
                      <a:pt x="5627" y="425855"/>
                    </a:cubicBezTo>
                    <a:cubicBezTo>
                      <a:pt x="7911" y="432816"/>
                      <a:pt x="15088" y="435285"/>
                      <a:pt x="21462" y="437274"/>
                    </a:cubicBezTo>
                    <a:cubicBezTo>
                      <a:pt x="27281" y="439091"/>
                      <a:pt x="33371" y="440052"/>
                      <a:pt x="39458" y="440463"/>
                    </a:cubicBezTo>
                    <a:cubicBezTo>
                      <a:pt x="39290" y="473073"/>
                      <a:pt x="39190" y="505683"/>
                      <a:pt x="39070" y="538293"/>
                    </a:cubicBezTo>
                    <a:cubicBezTo>
                      <a:pt x="34115" y="538361"/>
                      <a:pt x="29136" y="538807"/>
                      <a:pt x="24137" y="539835"/>
                    </a:cubicBezTo>
                    <a:cubicBezTo>
                      <a:pt x="11422" y="542441"/>
                      <a:pt x="-1622" y="552797"/>
                      <a:pt x="1968" y="567302"/>
                    </a:cubicBezTo>
                    <a:cubicBezTo>
                      <a:pt x="5195" y="580332"/>
                      <a:pt x="22909" y="586641"/>
                      <a:pt x="34458" y="589110"/>
                    </a:cubicBezTo>
                    <a:cubicBezTo>
                      <a:pt x="36094" y="589453"/>
                      <a:pt x="37561" y="589350"/>
                      <a:pt x="38871" y="588905"/>
                    </a:cubicBezTo>
                    <a:cubicBezTo>
                      <a:pt x="38864" y="591133"/>
                      <a:pt x="38851" y="593328"/>
                      <a:pt x="38844" y="595522"/>
                    </a:cubicBezTo>
                    <a:cubicBezTo>
                      <a:pt x="38693" y="647334"/>
                      <a:pt x="38604" y="699147"/>
                      <a:pt x="38549" y="750925"/>
                    </a:cubicBezTo>
                    <a:cubicBezTo>
                      <a:pt x="32511" y="751165"/>
                      <a:pt x="26565" y="752399"/>
                      <a:pt x="20951" y="755245"/>
                    </a:cubicBezTo>
                    <a:cubicBezTo>
                      <a:pt x="9488" y="761075"/>
                      <a:pt x="329" y="775305"/>
                      <a:pt x="7966" y="787649"/>
                    </a:cubicBezTo>
                    <a:cubicBezTo>
                      <a:pt x="14519" y="798245"/>
                      <a:pt x="27230" y="805583"/>
                      <a:pt x="38525" y="810418"/>
                    </a:cubicBezTo>
                    <a:cubicBezTo>
                      <a:pt x="38511" y="852526"/>
                      <a:pt x="38494" y="894634"/>
                      <a:pt x="38542" y="936742"/>
                    </a:cubicBezTo>
                    <a:cubicBezTo>
                      <a:pt x="38542" y="942331"/>
                      <a:pt x="38741" y="948435"/>
                      <a:pt x="42365" y="952687"/>
                    </a:cubicBezTo>
                    <a:cubicBezTo>
                      <a:pt x="46820" y="957865"/>
                      <a:pt x="54569" y="958276"/>
                      <a:pt x="61417" y="958311"/>
                    </a:cubicBezTo>
                    <a:cubicBezTo>
                      <a:pt x="461526" y="958859"/>
                      <a:pt x="861602" y="959476"/>
                      <a:pt x="1261708" y="960060"/>
                    </a:cubicBezTo>
                    <a:cubicBezTo>
                      <a:pt x="1265798" y="960060"/>
                      <a:pt x="1270352" y="959922"/>
                      <a:pt x="1273277" y="957042"/>
                    </a:cubicBezTo>
                    <a:cubicBezTo>
                      <a:pt x="1276301" y="954127"/>
                      <a:pt x="1276500" y="949429"/>
                      <a:pt x="1276535" y="945246"/>
                    </a:cubicBezTo>
                    <a:cubicBezTo>
                      <a:pt x="1276600" y="936776"/>
                      <a:pt x="1276634" y="928307"/>
                      <a:pt x="1276699" y="919803"/>
                    </a:cubicBezTo>
                    <a:cubicBezTo>
                      <a:pt x="1278561" y="613867"/>
                      <a:pt x="1280423" y="307932"/>
                      <a:pt x="1282285" y="1997"/>
                    </a:cubicBezTo>
                    <a:cubicBezTo>
                      <a:pt x="1282295" y="1208"/>
                      <a:pt x="945561" y="248"/>
                      <a:pt x="914936" y="179"/>
                    </a:cubicBezTo>
                    <a:close/>
                    <a:moveTo>
                      <a:pt x="32583" y="788404"/>
                    </a:moveTo>
                    <a:cubicBezTo>
                      <a:pt x="29119" y="786038"/>
                      <a:pt x="24908" y="782986"/>
                      <a:pt x="22494" y="779488"/>
                    </a:cubicBezTo>
                    <a:cubicBezTo>
                      <a:pt x="18565" y="773796"/>
                      <a:pt x="30721" y="768755"/>
                      <a:pt x="34558" y="767933"/>
                    </a:cubicBezTo>
                    <a:cubicBezTo>
                      <a:pt x="35861" y="767658"/>
                      <a:pt x="37188" y="767521"/>
                      <a:pt x="38528" y="767384"/>
                    </a:cubicBezTo>
                    <a:cubicBezTo>
                      <a:pt x="38522" y="775648"/>
                      <a:pt x="38535" y="783912"/>
                      <a:pt x="38532" y="792141"/>
                    </a:cubicBezTo>
                    <a:cubicBezTo>
                      <a:pt x="36481" y="791010"/>
                      <a:pt x="34492" y="789741"/>
                      <a:pt x="32583" y="788404"/>
                    </a:cubicBezTo>
                    <a:close/>
                    <a:moveTo>
                      <a:pt x="38936" y="573097"/>
                    </a:moveTo>
                    <a:cubicBezTo>
                      <a:pt x="38916" y="573097"/>
                      <a:pt x="38902" y="573097"/>
                      <a:pt x="38882" y="573097"/>
                    </a:cubicBezTo>
                    <a:cubicBezTo>
                      <a:pt x="34064" y="572068"/>
                      <a:pt x="29421" y="570593"/>
                      <a:pt x="25052" y="568296"/>
                    </a:cubicBezTo>
                    <a:cubicBezTo>
                      <a:pt x="23160" y="567302"/>
                      <a:pt x="18246" y="565313"/>
                      <a:pt x="18030" y="562741"/>
                    </a:cubicBezTo>
                    <a:cubicBezTo>
                      <a:pt x="17430" y="555506"/>
                      <a:pt x="34067" y="554992"/>
                      <a:pt x="38210" y="554854"/>
                    </a:cubicBezTo>
                    <a:cubicBezTo>
                      <a:pt x="38477" y="554854"/>
                      <a:pt x="38744" y="554889"/>
                      <a:pt x="39012" y="554854"/>
                    </a:cubicBezTo>
                    <a:cubicBezTo>
                      <a:pt x="38988" y="560958"/>
                      <a:pt x="38957" y="567028"/>
                      <a:pt x="38936" y="573097"/>
                    </a:cubicBezTo>
                    <a:close/>
                    <a:moveTo>
                      <a:pt x="39561" y="423867"/>
                    </a:moveTo>
                    <a:cubicBezTo>
                      <a:pt x="35905" y="423592"/>
                      <a:pt x="32325" y="423010"/>
                      <a:pt x="28735" y="422084"/>
                    </a:cubicBezTo>
                    <a:cubicBezTo>
                      <a:pt x="26986" y="421604"/>
                      <a:pt x="24497" y="420300"/>
                      <a:pt x="22529" y="419958"/>
                    </a:cubicBezTo>
                    <a:cubicBezTo>
                      <a:pt x="22985" y="419546"/>
                      <a:pt x="23434" y="419032"/>
                      <a:pt x="23815" y="418723"/>
                    </a:cubicBezTo>
                    <a:cubicBezTo>
                      <a:pt x="25653" y="417386"/>
                      <a:pt x="27737" y="416254"/>
                      <a:pt x="29757" y="415226"/>
                    </a:cubicBezTo>
                    <a:cubicBezTo>
                      <a:pt x="32905" y="413614"/>
                      <a:pt x="36224" y="412414"/>
                      <a:pt x="39636" y="411522"/>
                    </a:cubicBezTo>
                    <a:cubicBezTo>
                      <a:pt x="39615" y="415637"/>
                      <a:pt x="39585" y="419752"/>
                      <a:pt x="39561" y="423867"/>
                    </a:cubicBezTo>
                    <a:close/>
                    <a:moveTo>
                      <a:pt x="40510" y="268156"/>
                    </a:moveTo>
                    <a:cubicBezTo>
                      <a:pt x="35792" y="267676"/>
                      <a:pt x="31153" y="266647"/>
                      <a:pt x="26726" y="264864"/>
                    </a:cubicBezTo>
                    <a:cubicBezTo>
                      <a:pt x="23578" y="263629"/>
                      <a:pt x="18260" y="261469"/>
                      <a:pt x="16933" y="257972"/>
                    </a:cubicBezTo>
                    <a:cubicBezTo>
                      <a:pt x="15702" y="254680"/>
                      <a:pt x="19480" y="251388"/>
                      <a:pt x="21726" y="249605"/>
                    </a:cubicBezTo>
                    <a:cubicBezTo>
                      <a:pt x="25677" y="246450"/>
                      <a:pt x="30426" y="244187"/>
                      <a:pt x="35243" y="242747"/>
                    </a:cubicBezTo>
                    <a:cubicBezTo>
                      <a:pt x="37054" y="242198"/>
                      <a:pt x="38868" y="241787"/>
                      <a:pt x="40685" y="241478"/>
                    </a:cubicBezTo>
                    <a:cubicBezTo>
                      <a:pt x="40617" y="250359"/>
                      <a:pt x="40572" y="259275"/>
                      <a:pt x="40510" y="268156"/>
                    </a:cubicBezTo>
                    <a:close/>
                    <a:moveTo>
                      <a:pt x="41628" y="128287"/>
                    </a:moveTo>
                    <a:cubicBezTo>
                      <a:pt x="41320" y="128252"/>
                      <a:pt x="41028" y="128150"/>
                      <a:pt x="40699" y="128150"/>
                    </a:cubicBezTo>
                    <a:cubicBezTo>
                      <a:pt x="34136" y="127772"/>
                      <a:pt x="26640" y="123623"/>
                      <a:pt x="26232" y="116354"/>
                    </a:cubicBezTo>
                    <a:cubicBezTo>
                      <a:pt x="25749" y="107747"/>
                      <a:pt x="33128" y="100752"/>
                      <a:pt x="40353" y="97494"/>
                    </a:cubicBezTo>
                    <a:cubicBezTo>
                      <a:pt x="40867" y="97255"/>
                      <a:pt x="41385" y="97083"/>
                      <a:pt x="41903" y="96877"/>
                    </a:cubicBezTo>
                    <a:cubicBezTo>
                      <a:pt x="41803" y="107336"/>
                      <a:pt x="41721" y="117829"/>
                      <a:pt x="41628" y="128287"/>
                    </a:cubicBezTo>
                    <a:close/>
                    <a:moveTo>
                      <a:pt x="1263611" y="326208"/>
                    </a:moveTo>
                    <a:cubicBezTo>
                      <a:pt x="1262678" y="480616"/>
                      <a:pt x="1262147" y="635024"/>
                      <a:pt x="1262047" y="789432"/>
                    </a:cubicBezTo>
                    <a:cubicBezTo>
                      <a:pt x="1262013" y="840250"/>
                      <a:pt x="1262047" y="891136"/>
                      <a:pt x="1262112" y="941954"/>
                    </a:cubicBezTo>
                    <a:cubicBezTo>
                      <a:pt x="1207718" y="942366"/>
                      <a:pt x="1153290" y="942640"/>
                      <a:pt x="1098895" y="942915"/>
                    </a:cubicBezTo>
                    <a:cubicBezTo>
                      <a:pt x="896282" y="943874"/>
                      <a:pt x="693666" y="943909"/>
                      <a:pt x="491054" y="943017"/>
                    </a:cubicBezTo>
                    <a:cubicBezTo>
                      <a:pt x="345760" y="942400"/>
                      <a:pt x="200463" y="941303"/>
                      <a:pt x="55204" y="939691"/>
                    </a:cubicBezTo>
                    <a:cubicBezTo>
                      <a:pt x="55125" y="882873"/>
                      <a:pt x="55114" y="826054"/>
                      <a:pt x="55156" y="769236"/>
                    </a:cubicBezTo>
                    <a:cubicBezTo>
                      <a:pt x="58050" y="769921"/>
                      <a:pt x="60889" y="770710"/>
                      <a:pt x="63588" y="771499"/>
                    </a:cubicBezTo>
                    <a:cubicBezTo>
                      <a:pt x="69537" y="773248"/>
                      <a:pt x="75284" y="775408"/>
                      <a:pt x="80890" y="777911"/>
                    </a:cubicBezTo>
                    <a:cubicBezTo>
                      <a:pt x="79988" y="786826"/>
                      <a:pt x="85290" y="796462"/>
                      <a:pt x="96839" y="796462"/>
                    </a:cubicBezTo>
                    <a:cubicBezTo>
                      <a:pt x="118232" y="796462"/>
                      <a:pt x="118266" y="763235"/>
                      <a:pt x="96839" y="763235"/>
                    </a:cubicBezTo>
                    <a:cubicBezTo>
                      <a:pt x="94644" y="763235"/>
                      <a:pt x="92689" y="763578"/>
                      <a:pt x="90944" y="764229"/>
                    </a:cubicBezTo>
                    <a:cubicBezTo>
                      <a:pt x="81521" y="759737"/>
                      <a:pt x="71649" y="756171"/>
                      <a:pt x="61516" y="753771"/>
                    </a:cubicBezTo>
                    <a:cubicBezTo>
                      <a:pt x="59425" y="753256"/>
                      <a:pt x="57306" y="752811"/>
                      <a:pt x="55176" y="752399"/>
                    </a:cubicBezTo>
                    <a:cubicBezTo>
                      <a:pt x="55231" y="696609"/>
                      <a:pt x="55334" y="640854"/>
                      <a:pt x="55505" y="585064"/>
                    </a:cubicBezTo>
                    <a:cubicBezTo>
                      <a:pt x="55533" y="575497"/>
                      <a:pt x="55595" y="565896"/>
                      <a:pt x="55629" y="556295"/>
                    </a:cubicBezTo>
                    <a:cubicBezTo>
                      <a:pt x="68203" y="558592"/>
                      <a:pt x="80407" y="563358"/>
                      <a:pt x="92124" y="568467"/>
                    </a:cubicBezTo>
                    <a:cubicBezTo>
                      <a:pt x="93677" y="575086"/>
                      <a:pt x="98851" y="580744"/>
                      <a:pt x="107674" y="580744"/>
                    </a:cubicBezTo>
                    <a:cubicBezTo>
                      <a:pt x="129068" y="580744"/>
                      <a:pt x="129102" y="547482"/>
                      <a:pt x="107674" y="547482"/>
                    </a:cubicBezTo>
                    <a:cubicBezTo>
                      <a:pt x="102610" y="547482"/>
                      <a:pt x="98759" y="549368"/>
                      <a:pt x="96091" y="552214"/>
                    </a:cubicBezTo>
                    <a:cubicBezTo>
                      <a:pt x="83075" y="546693"/>
                      <a:pt x="69544" y="541790"/>
                      <a:pt x="55701" y="539527"/>
                    </a:cubicBezTo>
                    <a:cubicBezTo>
                      <a:pt x="55862" y="496356"/>
                      <a:pt x="56023" y="453150"/>
                      <a:pt x="56260" y="409945"/>
                    </a:cubicBezTo>
                    <a:cubicBezTo>
                      <a:pt x="65072" y="410631"/>
                      <a:pt x="73580" y="413545"/>
                      <a:pt x="81768" y="417283"/>
                    </a:cubicBezTo>
                    <a:cubicBezTo>
                      <a:pt x="81748" y="425616"/>
                      <a:pt x="87093" y="433948"/>
                      <a:pt x="97826" y="433948"/>
                    </a:cubicBezTo>
                    <a:cubicBezTo>
                      <a:pt x="119220" y="433948"/>
                      <a:pt x="119254" y="400721"/>
                      <a:pt x="97826" y="400721"/>
                    </a:cubicBezTo>
                    <a:cubicBezTo>
                      <a:pt x="94699" y="400721"/>
                      <a:pt x="92041" y="401441"/>
                      <a:pt x="89826" y="402641"/>
                    </a:cubicBezTo>
                    <a:cubicBezTo>
                      <a:pt x="81974" y="398938"/>
                      <a:pt x="73823" y="395817"/>
                      <a:pt x="65299" y="394343"/>
                    </a:cubicBezTo>
                    <a:cubicBezTo>
                      <a:pt x="62326" y="393829"/>
                      <a:pt x="59342" y="393520"/>
                      <a:pt x="56366" y="393383"/>
                    </a:cubicBezTo>
                    <a:cubicBezTo>
                      <a:pt x="56651" y="342668"/>
                      <a:pt x="56963" y="291987"/>
                      <a:pt x="57323" y="241307"/>
                    </a:cubicBezTo>
                    <a:cubicBezTo>
                      <a:pt x="67099" y="242747"/>
                      <a:pt x="76491" y="246862"/>
                      <a:pt x="84803" y="252519"/>
                    </a:cubicBezTo>
                    <a:cubicBezTo>
                      <a:pt x="85478" y="260235"/>
                      <a:pt x="90797" y="267470"/>
                      <a:pt x="100782" y="267470"/>
                    </a:cubicBezTo>
                    <a:cubicBezTo>
                      <a:pt x="122175" y="267470"/>
                      <a:pt x="122210" y="234209"/>
                      <a:pt x="100782" y="234209"/>
                    </a:cubicBezTo>
                    <a:cubicBezTo>
                      <a:pt x="96887" y="234209"/>
                      <a:pt x="93708" y="235340"/>
                      <a:pt x="91229" y="237123"/>
                    </a:cubicBezTo>
                    <a:cubicBezTo>
                      <a:pt x="80815" y="230642"/>
                      <a:pt x="69297" y="226185"/>
                      <a:pt x="57439" y="224710"/>
                    </a:cubicBezTo>
                    <a:cubicBezTo>
                      <a:pt x="57686" y="190420"/>
                      <a:pt x="57882" y="156130"/>
                      <a:pt x="58170" y="121840"/>
                    </a:cubicBezTo>
                    <a:cubicBezTo>
                      <a:pt x="58249" y="112788"/>
                      <a:pt x="58348" y="103735"/>
                      <a:pt x="58427" y="94683"/>
                    </a:cubicBezTo>
                    <a:cubicBezTo>
                      <a:pt x="66550" y="95471"/>
                      <a:pt x="74550" y="98660"/>
                      <a:pt x="81922" y="102741"/>
                    </a:cubicBezTo>
                    <a:cubicBezTo>
                      <a:pt x="80835" y="111759"/>
                      <a:pt x="86119" y="121669"/>
                      <a:pt x="97826" y="121669"/>
                    </a:cubicBezTo>
                    <a:cubicBezTo>
                      <a:pt x="119220" y="121669"/>
                      <a:pt x="119254" y="88407"/>
                      <a:pt x="97826" y="88407"/>
                    </a:cubicBezTo>
                    <a:cubicBezTo>
                      <a:pt x="95645" y="88407"/>
                      <a:pt x="93698" y="88785"/>
                      <a:pt x="91963" y="89402"/>
                    </a:cubicBezTo>
                    <a:cubicBezTo>
                      <a:pt x="81682" y="83573"/>
                      <a:pt x="70130" y="79218"/>
                      <a:pt x="58581" y="78189"/>
                    </a:cubicBezTo>
                    <a:cubicBezTo>
                      <a:pt x="58760" y="58952"/>
                      <a:pt x="58921" y="39750"/>
                      <a:pt x="59130" y="20513"/>
                    </a:cubicBezTo>
                    <a:cubicBezTo>
                      <a:pt x="203093" y="18970"/>
                      <a:pt x="347094" y="17873"/>
                      <a:pt x="491057" y="17256"/>
                    </a:cubicBezTo>
                    <a:cubicBezTo>
                      <a:pt x="693670" y="16364"/>
                      <a:pt x="896286" y="16398"/>
                      <a:pt x="1098899" y="17359"/>
                    </a:cubicBezTo>
                    <a:cubicBezTo>
                      <a:pt x="1154623" y="17633"/>
                      <a:pt x="1210314" y="17976"/>
                      <a:pt x="1266038" y="18353"/>
                    </a:cubicBezTo>
                    <a:cubicBezTo>
                      <a:pt x="1265041" y="120949"/>
                      <a:pt x="1264242" y="223579"/>
                      <a:pt x="1263611" y="326208"/>
                    </a:cubicBezTo>
                    <a:close/>
                  </a:path>
                </a:pathLst>
              </a:custGeom>
              <a:solidFill>
                <a:srgbClr val="454E5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1933EC4-5AB9-3192-05AE-269F1C585EBD}"/>
                </a:ext>
              </a:extLst>
            </p:cNvPr>
            <p:cNvSpPr txBox="1"/>
            <p:nvPr/>
          </p:nvSpPr>
          <p:spPr>
            <a:xfrm>
              <a:off x="4827806" y="1568446"/>
              <a:ext cx="51721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atin typeface="UTM Avo" panose="02040603050506020204" pitchFamily="18" charset="0"/>
                </a:rPr>
                <a:t>Tìm thêm từ có vần </a:t>
              </a:r>
              <a:r>
                <a:rPr lang="en-US" sz="6000">
                  <a:solidFill>
                    <a:srgbClr val="F26643"/>
                  </a:solidFill>
                  <a:latin typeface="UTM Avo" panose="02040603050506020204" pitchFamily="18" charset="0"/>
                </a:rPr>
                <a:t>oanh,oach.</a:t>
              </a:r>
              <a:endParaRPr lang="vi-VN" sz="6000">
                <a:latin typeface="UTM Avo" panose="02040603050506020204" pitchFamily="18" charset="0"/>
              </a:endParaRPr>
            </a:p>
          </p:txBody>
        </p: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030006AB-BC21-F8E9-31F4-5FCF09569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4380" y="1195802"/>
            <a:ext cx="2308812" cy="49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930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0FE045D-7D3F-B529-9B09-29FCF8CEC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2" y="492543"/>
            <a:ext cx="4187434" cy="418743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C665FB-7016-7D1E-3246-FDE456E5C079}"/>
              </a:ext>
            </a:extLst>
          </p:cNvPr>
          <p:cNvGrpSpPr/>
          <p:nvPr/>
        </p:nvGrpSpPr>
        <p:grpSpPr>
          <a:xfrm>
            <a:off x="326381" y="4329012"/>
            <a:ext cx="5344733" cy="1200333"/>
            <a:chOff x="6110046" y="4490685"/>
            <a:chExt cx="5344733" cy="1200333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EF957C90-FE8F-F29F-4B16-8029231AC2EF}"/>
                </a:ext>
              </a:extLst>
            </p:cNvPr>
            <p:cNvSpPr txBox="1"/>
            <p:nvPr/>
          </p:nvSpPr>
          <p:spPr>
            <a:xfrm>
              <a:off x="6110046" y="4490689"/>
              <a:ext cx="53447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khoanh tay</a:t>
              </a:r>
              <a:endParaRPr lang="vi-VN" sz="7200" dirty="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E04F4EE-51A8-394C-E188-D17791071643}"/>
                </a:ext>
              </a:extLst>
            </p:cNvPr>
            <p:cNvSpPr txBox="1"/>
            <p:nvPr/>
          </p:nvSpPr>
          <p:spPr>
            <a:xfrm>
              <a:off x="7181423" y="4490685"/>
              <a:ext cx="25442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oanh</a:t>
              </a:r>
              <a:endParaRPr lang="vi-VN" sz="7200" dirty="0"/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350060B-EA66-B578-DD2D-56C6936C192B}"/>
              </a:ext>
            </a:extLst>
          </p:cNvPr>
          <p:cNvGrpSpPr/>
          <p:nvPr/>
        </p:nvGrpSpPr>
        <p:grpSpPr>
          <a:xfrm>
            <a:off x="6096000" y="4421335"/>
            <a:ext cx="5452134" cy="1108006"/>
            <a:chOff x="6056341" y="4490679"/>
            <a:chExt cx="5452134" cy="1108006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C3C5608A-5283-ECD5-B095-BBF3B3E3753F}"/>
                </a:ext>
              </a:extLst>
            </p:cNvPr>
            <p:cNvSpPr txBox="1"/>
            <p:nvPr/>
          </p:nvSpPr>
          <p:spPr>
            <a:xfrm>
              <a:off x="6056341" y="4490689"/>
              <a:ext cx="545213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>
                  <a:latin typeface="UTM Avo" panose="02040603050506020204" pitchFamily="18" charset="0"/>
                </a:rPr>
                <a:t>loanh quanh</a:t>
              </a:r>
              <a:endParaRPr lang="vi-VN" sz="6600" dirty="0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B6B5A9BC-60D2-3E3F-EAA3-06E6A8A48391}"/>
                </a:ext>
              </a:extLst>
            </p:cNvPr>
            <p:cNvSpPr txBox="1"/>
            <p:nvPr/>
          </p:nvSpPr>
          <p:spPr>
            <a:xfrm>
              <a:off x="6236746" y="4490679"/>
              <a:ext cx="234872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UTM Avo" panose="02040603050506020204" pitchFamily="18" charset="0"/>
                </a:rPr>
                <a:t>oanh</a:t>
              </a:r>
              <a:endParaRPr lang="vi-VN" sz="6600" dirty="0"/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7F46C0A-8983-D9DE-877E-484759628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519" y="961107"/>
            <a:ext cx="3279037" cy="35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0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FF40-864E-2CB3-1898-0FCE03C9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8A255-7FE3-1E54-79B1-E72DD4F95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637" y="423538"/>
            <a:ext cx="4950726" cy="495072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BF4B5434-2BE0-B174-2FA4-AF078F7E10A5}"/>
              </a:ext>
            </a:extLst>
          </p:cNvPr>
          <p:cNvGrpSpPr/>
          <p:nvPr/>
        </p:nvGrpSpPr>
        <p:grpSpPr>
          <a:xfrm>
            <a:off x="3568490" y="5366756"/>
            <a:ext cx="4459875" cy="1207837"/>
            <a:chOff x="6552478" y="4490689"/>
            <a:chExt cx="4459875" cy="1207837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81B7B35-E947-1A83-33FB-03624454906A}"/>
                </a:ext>
              </a:extLst>
            </p:cNvPr>
            <p:cNvSpPr txBox="1"/>
            <p:nvPr/>
          </p:nvSpPr>
          <p:spPr>
            <a:xfrm>
              <a:off x="6552478" y="4490689"/>
              <a:ext cx="44598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kế hoạch</a:t>
              </a:r>
              <a:endParaRPr lang="vi-VN" sz="7200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8CB9CE96-E785-5E8E-2E2F-E144649264B1}"/>
                </a:ext>
              </a:extLst>
            </p:cNvPr>
            <p:cNvSpPr txBox="1"/>
            <p:nvPr/>
          </p:nvSpPr>
          <p:spPr>
            <a:xfrm>
              <a:off x="8432800" y="4498197"/>
              <a:ext cx="25795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oach</a:t>
              </a:r>
              <a:endParaRPr lang="vi-VN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9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C97EA9E-3497-41B7-D338-8F7C02ADA457}"/>
              </a:ext>
            </a:extLst>
          </p:cNvPr>
          <p:cNvSpPr/>
          <p:nvPr/>
        </p:nvSpPr>
        <p:spPr>
          <a:xfrm>
            <a:off x="4445040" y="1125304"/>
            <a:ext cx="3301920" cy="847814"/>
          </a:xfrm>
          <a:custGeom>
            <a:avLst/>
            <a:gdLst>
              <a:gd name="csX0" fmla="*/ 0 w 3301920"/>
              <a:gd name="csY0" fmla="*/ 0 h 847814"/>
              <a:gd name="csX1" fmla="*/ 0 w 3301920"/>
              <a:gd name="csY1" fmla="*/ 0 h 847814"/>
              <a:gd name="csX2" fmla="*/ 484282 w 3301920"/>
              <a:gd name="csY2" fmla="*/ 0 h 847814"/>
              <a:gd name="csX3" fmla="*/ 1100640 w 3301920"/>
              <a:gd name="csY3" fmla="*/ 0 h 847814"/>
              <a:gd name="csX4" fmla="*/ 1683979 w 3301920"/>
              <a:gd name="csY4" fmla="*/ 0 h 847814"/>
              <a:gd name="csX5" fmla="*/ 2201280 w 3301920"/>
              <a:gd name="csY5" fmla="*/ 0 h 847814"/>
              <a:gd name="csX6" fmla="*/ 2718581 w 3301920"/>
              <a:gd name="csY6" fmla="*/ 0 h 847814"/>
              <a:gd name="csX7" fmla="*/ 3301920 w 3301920"/>
              <a:gd name="csY7" fmla="*/ 0 h 847814"/>
              <a:gd name="csX8" fmla="*/ 3301920 w 3301920"/>
              <a:gd name="csY8" fmla="*/ 0 h 847814"/>
              <a:gd name="csX9" fmla="*/ 3301920 w 3301920"/>
              <a:gd name="csY9" fmla="*/ 415429 h 847814"/>
              <a:gd name="csX10" fmla="*/ 3301920 w 3301920"/>
              <a:gd name="csY10" fmla="*/ 847814 h 847814"/>
              <a:gd name="csX11" fmla="*/ 3301920 w 3301920"/>
              <a:gd name="csY11" fmla="*/ 847814 h 847814"/>
              <a:gd name="csX12" fmla="*/ 2685562 w 3301920"/>
              <a:gd name="csY12" fmla="*/ 847814 h 847814"/>
              <a:gd name="csX13" fmla="*/ 2168261 w 3301920"/>
              <a:gd name="csY13" fmla="*/ 847814 h 847814"/>
              <a:gd name="csX14" fmla="*/ 1683979 w 3301920"/>
              <a:gd name="csY14" fmla="*/ 847814 h 847814"/>
              <a:gd name="csX15" fmla="*/ 1067621 w 3301920"/>
              <a:gd name="csY15" fmla="*/ 847814 h 847814"/>
              <a:gd name="csX16" fmla="*/ 583339 w 3301920"/>
              <a:gd name="csY16" fmla="*/ 847814 h 847814"/>
              <a:gd name="csX17" fmla="*/ 0 w 3301920"/>
              <a:gd name="csY17" fmla="*/ 847814 h 847814"/>
              <a:gd name="csX18" fmla="*/ 0 w 3301920"/>
              <a:gd name="csY18" fmla="*/ 847814 h 847814"/>
              <a:gd name="csX19" fmla="*/ 0 w 3301920"/>
              <a:gd name="csY19" fmla="*/ 423907 h 847814"/>
              <a:gd name="csX20" fmla="*/ 0 w 3301920"/>
              <a:gd name="csY20" fmla="*/ 0 h 847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301920" h="847814" fill="none" extrusionOk="0">
                <a:moveTo>
                  <a:pt x="0" y="0"/>
                </a:moveTo>
                <a:lnTo>
                  <a:pt x="0" y="0"/>
                </a:lnTo>
                <a:cubicBezTo>
                  <a:pt x="162601" y="-6034"/>
                  <a:pt x="339751" y="27728"/>
                  <a:pt x="484282" y="0"/>
                </a:cubicBezTo>
                <a:cubicBezTo>
                  <a:pt x="628813" y="-27728"/>
                  <a:pt x="830042" y="36689"/>
                  <a:pt x="1100640" y="0"/>
                </a:cubicBezTo>
                <a:cubicBezTo>
                  <a:pt x="1371238" y="-36689"/>
                  <a:pt x="1460267" y="12554"/>
                  <a:pt x="1683979" y="0"/>
                </a:cubicBezTo>
                <a:cubicBezTo>
                  <a:pt x="1907691" y="-12554"/>
                  <a:pt x="1984928" y="17126"/>
                  <a:pt x="2201280" y="0"/>
                </a:cubicBezTo>
                <a:cubicBezTo>
                  <a:pt x="2417632" y="-17126"/>
                  <a:pt x="2535833" y="9705"/>
                  <a:pt x="2718581" y="0"/>
                </a:cubicBezTo>
                <a:cubicBezTo>
                  <a:pt x="2901329" y="-9705"/>
                  <a:pt x="3161008" y="36808"/>
                  <a:pt x="3301920" y="0"/>
                </a:cubicBezTo>
                <a:lnTo>
                  <a:pt x="3301920" y="0"/>
                </a:lnTo>
                <a:cubicBezTo>
                  <a:pt x="3325894" y="102052"/>
                  <a:pt x="3254567" y="216018"/>
                  <a:pt x="3301920" y="415429"/>
                </a:cubicBezTo>
                <a:cubicBezTo>
                  <a:pt x="3349273" y="614840"/>
                  <a:pt x="3272288" y="742957"/>
                  <a:pt x="3301920" y="847814"/>
                </a:cubicBezTo>
                <a:lnTo>
                  <a:pt x="3301920" y="847814"/>
                </a:lnTo>
                <a:cubicBezTo>
                  <a:pt x="3145432" y="882333"/>
                  <a:pt x="2906969" y="798813"/>
                  <a:pt x="2685562" y="847814"/>
                </a:cubicBezTo>
                <a:cubicBezTo>
                  <a:pt x="2464155" y="896815"/>
                  <a:pt x="2413665" y="813438"/>
                  <a:pt x="2168261" y="847814"/>
                </a:cubicBezTo>
                <a:cubicBezTo>
                  <a:pt x="1922857" y="882190"/>
                  <a:pt x="1914196" y="836903"/>
                  <a:pt x="1683979" y="847814"/>
                </a:cubicBezTo>
                <a:cubicBezTo>
                  <a:pt x="1453762" y="858725"/>
                  <a:pt x="1365685" y="790122"/>
                  <a:pt x="1067621" y="847814"/>
                </a:cubicBezTo>
                <a:cubicBezTo>
                  <a:pt x="769557" y="905506"/>
                  <a:pt x="709105" y="811288"/>
                  <a:pt x="583339" y="847814"/>
                </a:cubicBezTo>
                <a:cubicBezTo>
                  <a:pt x="457573" y="884340"/>
                  <a:pt x="241033" y="828638"/>
                  <a:pt x="0" y="847814"/>
                </a:cubicBezTo>
                <a:lnTo>
                  <a:pt x="0" y="847814"/>
                </a:lnTo>
                <a:cubicBezTo>
                  <a:pt x="-18909" y="643118"/>
                  <a:pt x="19875" y="561708"/>
                  <a:pt x="0" y="423907"/>
                </a:cubicBezTo>
                <a:cubicBezTo>
                  <a:pt x="-19875" y="286106"/>
                  <a:pt x="34723" y="159420"/>
                  <a:pt x="0" y="0"/>
                </a:cubicBezTo>
                <a:close/>
              </a:path>
              <a:path w="3301920" h="847814" stroke="0" extrusionOk="0">
                <a:moveTo>
                  <a:pt x="0" y="0"/>
                </a:moveTo>
                <a:lnTo>
                  <a:pt x="0" y="0"/>
                </a:lnTo>
                <a:cubicBezTo>
                  <a:pt x="190207" y="-23197"/>
                  <a:pt x="374015" y="27574"/>
                  <a:pt x="583339" y="0"/>
                </a:cubicBezTo>
                <a:cubicBezTo>
                  <a:pt x="792663" y="-27574"/>
                  <a:pt x="950198" y="13889"/>
                  <a:pt x="1067621" y="0"/>
                </a:cubicBezTo>
                <a:cubicBezTo>
                  <a:pt x="1185044" y="-13889"/>
                  <a:pt x="1375666" y="9457"/>
                  <a:pt x="1518883" y="0"/>
                </a:cubicBezTo>
                <a:cubicBezTo>
                  <a:pt x="1662100" y="-9457"/>
                  <a:pt x="1822724" y="14524"/>
                  <a:pt x="2003165" y="0"/>
                </a:cubicBezTo>
                <a:cubicBezTo>
                  <a:pt x="2183606" y="-14524"/>
                  <a:pt x="2403907" y="50611"/>
                  <a:pt x="2553485" y="0"/>
                </a:cubicBezTo>
                <a:cubicBezTo>
                  <a:pt x="2703063" y="-50611"/>
                  <a:pt x="2970452" y="4360"/>
                  <a:pt x="3301920" y="0"/>
                </a:cubicBezTo>
                <a:lnTo>
                  <a:pt x="3301920" y="0"/>
                </a:lnTo>
                <a:cubicBezTo>
                  <a:pt x="3349419" y="163078"/>
                  <a:pt x="3277232" y="291230"/>
                  <a:pt x="3301920" y="432385"/>
                </a:cubicBezTo>
                <a:cubicBezTo>
                  <a:pt x="3326608" y="573541"/>
                  <a:pt x="3253201" y="723337"/>
                  <a:pt x="3301920" y="847814"/>
                </a:cubicBezTo>
                <a:lnTo>
                  <a:pt x="3301920" y="847814"/>
                </a:lnTo>
                <a:cubicBezTo>
                  <a:pt x="3135677" y="861790"/>
                  <a:pt x="3051384" y="836606"/>
                  <a:pt x="2817638" y="847814"/>
                </a:cubicBezTo>
                <a:cubicBezTo>
                  <a:pt x="2583892" y="859022"/>
                  <a:pt x="2506379" y="790967"/>
                  <a:pt x="2300338" y="847814"/>
                </a:cubicBezTo>
                <a:cubicBezTo>
                  <a:pt x="2094297" y="904661"/>
                  <a:pt x="1979792" y="844358"/>
                  <a:pt x="1816056" y="847814"/>
                </a:cubicBezTo>
                <a:cubicBezTo>
                  <a:pt x="1652320" y="851270"/>
                  <a:pt x="1418841" y="834048"/>
                  <a:pt x="1232717" y="847814"/>
                </a:cubicBezTo>
                <a:cubicBezTo>
                  <a:pt x="1046593" y="861580"/>
                  <a:pt x="917601" y="805736"/>
                  <a:pt x="748435" y="847814"/>
                </a:cubicBezTo>
                <a:cubicBezTo>
                  <a:pt x="579269" y="889892"/>
                  <a:pt x="251710" y="773953"/>
                  <a:pt x="0" y="847814"/>
                </a:cubicBezTo>
                <a:lnTo>
                  <a:pt x="0" y="847814"/>
                </a:lnTo>
                <a:cubicBezTo>
                  <a:pt x="-26245" y="634264"/>
                  <a:pt x="5668" y="618012"/>
                  <a:pt x="0" y="415429"/>
                </a:cubicBezTo>
                <a:cubicBezTo>
                  <a:pt x="-5668" y="212847"/>
                  <a:pt x="49167" y="143500"/>
                  <a:pt x="0" y="0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912962"/>
                </a:solidFill>
                <a:latin typeface="UTM Avo" panose="02040603050506020204" pitchFamily="18" charset="0"/>
              </a:rPr>
              <a:t>Chuẩn bị</a:t>
            </a:r>
            <a:endParaRPr lang="en-US" sz="44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Bảng học sinh bảng con lớp 1">
            <a:extLst>
              <a:ext uri="{FF2B5EF4-FFF2-40B4-BE49-F238E27FC236}">
                <a16:creationId xmlns:a16="http://schemas.microsoft.com/office/drawing/2014/main" id="{1A353DB0-B583-069F-B09A-71F87C0A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05573" y="2849657"/>
            <a:ext cx="3429983" cy="22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id="{816FE674-2C68-3075-80F9-CC407BB33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288790" y="2485046"/>
            <a:ext cx="3656457" cy="26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u Bảng Deli 7810">
            <a:extLst>
              <a:ext uri="{FF2B5EF4-FFF2-40B4-BE49-F238E27FC236}">
                <a16:creationId xmlns:a16="http://schemas.microsoft.com/office/drawing/2014/main" id="{F23D2522-1CEA-9877-DFBA-3ECC7B47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929485" y="2849657"/>
            <a:ext cx="3314712" cy="22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2DBAA-8FDF-FC79-1A23-DFE8B23E8425}"/>
              </a:ext>
            </a:extLst>
          </p:cNvPr>
          <p:cNvSpPr txBox="1"/>
          <p:nvPr/>
        </p:nvSpPr>
        <p:spPr>
          <a:xfrm>
            <a:off x="1242299" y="5085939"/>
            <a:ext cx="29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2A4AB-73C6-5227-D69E-A16F20FACA50}"/>
              </a:ext>
            </a:extLst>
          </p:cNvPr>
          <p:cNvSpPr txBox="1"/>
          <p:nvPr/>
        </p:nvSpPr>
        <p:spPr>
          <a:xfrm>
            <a:off x="4749946" y="5085939"/>
            <a:ext cx="317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 trắng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ABFF-BA01-0D42-C663-DFE880655A69}"/>
              </a:ext>
            </a:extLst>
          </p:cNvPr>
          <p:cNvSpPr txBox="1"/>
          <p:nvPr/>
        </p:nvSpPr>
        <p:spPr>
          <a:xfrm>
            <a:off x="7708521" y="5076098"/>
            <a:ext cx="375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3837" y="1113147"/>
            <a:ext cx="2821972" cy="674697"/>
            <a:chOff x="1179443" y="742121"/>
            <a:chExt cx="3087211" cy="731520"/>
          </a:xfrm>
          <a:solidFill>
            <a:srgbClr val="70974F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209917" cy="622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Hình ảnh 6">
            <a:extLst>
              <a:ext uri="{FF2B5EF4-FFF2-40B4-BE49-F238E27FC236}">
                <a16:creationId xmlns:a16="http://schemas.microsoft.com/office/drawing/2014/main" id="{91FBB014-83D9-AD79-E783-640524BD2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29059" y="2243008"/>
            <a:ext cx="8933881" cy="3306892"/>
          </a:xfrm>
          <a:custGeom>
            <a:avLst/>
            <a:gdLst>
              <a:gd name="csX0" fmla="*/ -354 w 13527134"/>
              <a:gd name="csY0" fmla="*/ -82 h 3127877"/>
              <a:gd name="csX1" fmla="*/ 13526781 w 13527134"/>
              <a:gd name="csY1" fmla="*/ -82 h 3127877"/>
              <a:gd name="csX2" fmla="*/ 13526781 w 13527134"/>
              <a:gd name="csY2" fmla="*/ 3127796 h 3127877"/>
              <a:gd name="csX3" fmla="*/ -354 w 13527134"/>
              <a:gd name="csY3" fmla="*/ 3127796 h 31278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3527134" h="3127877">
                <a:moveTo>
                  <a:pt x="-354" y="-82"/>
                </a:moveTo>
                <a:lnTo>
                  <a:pt x="13526781" y="-82"/>
                </a:lnTo>
                <a:lnTo>
                  <a:pt x="13526781" y="3127796"/>
                </a:lnTo>
                <a:lnTo>
                  <a:pt x="-354" y="312779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18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230C0-2305-2805-5278-26341F50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D26AFEC2-98D2-2327-E9D4-6F1ADF70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43042"/>
            <a:ext cx="1445541" cy="183250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844FA1D-A55D-70CD-BD22-0DCD19B5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1596993"/>
            <a:ext cx="10278747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359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68544AE-2067-890C-D26F-1E871463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1084885"/>
            <a:ext cx="11302964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9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4227" y="661735"/>
            <a:ext cx="2779608" cy="674697"/>
            <a:chOff x="1179443" y="742121"/>
            <a:chExt cx="3040865" cy="731520"/>
          </a:xfrm>
          <a:solidFill>
            <a:srgbClr val="70974F"/>
          </a:solidFill>
        </p:grpSpPr>
        <p:sp>
          <p:nvSpPr>
            <p:cNvPr id="4" name="Oval 3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</a:rPr>
                <a:t>4</a:t>
              </a:r>
              <a:endParaRPr lang="vi-VN" sz="3200" b="1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56737" y="796455"/>
              <a:ext cx="2163571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UTM Avo" panose="02040603050506020204" pitchFamily="18" charset="0"/>
                </a:rPr>
                <a:t>Tập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đọc</a:t>
              </a:r>
              <a:endParaRPr lang="vi-VN" sz="3200" dirty="0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1AC7F04C-996B-E4E7-91BB-AC375CFF4CF3}"/>
              </a:ext>
            </a:extLst>
          </p:cNvPr>
          <p:cNvSpPr txBox="1"/>
          <p:nvPr/>
        </p:nvSpPr>
        <p:spPr>
          <a:xfrm>
            <a:off x="3028492" y="1543850"/>
            <a:ext cx="6135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C33C46"/>
                </a:solidFill>
                <a:latin typeface="UTM Avo" panose="02040603050506020204" pitchFamily="18" charset="0"/>
              </a:rPr>
              <a:t>Bác nông dân và con gấu (1)</a:t>
            </a:r>
            <a:endParaRPr lang="vi-VN" sz="3200" dirty="0">
              <a:solidFill>
                <a:srgbClr val="C33C46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D0FB448-4E1B-0B0E-2542-B37B8F6DD21D}"/>
              </a:ext>
            </a:extLst>
          </p:cNvPr>
          <p:cNvSpPr txBox="1"/>
          <p:nvPr/>
        </p:nvSpPr>
        <p:spPr>
          <a:xfrm>
            <a:off x="427773" y="2296903"/>
            <a:ext cx="11336453" cy="35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vi-VN" sz="2600">
                <a:latin typeface="UTM Avo" panose="02040603050506020204" pitchFamily="18" charset="0"/>
              </a:rPr>
              <a:t>Một bác nông dân vào rừng cuốc đất, trồng cải củ. Mải gieo hạt, chợt ngoảnh lại, bác thấy một con gấu to lớn đang chạy tới. Gấu quát:</a:t>
            </a:r>
            <a:endParaRPr lang="en-US" sz="26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600">
                <a:latin typeface="UTM Avo" panose="02040603050506020204" pitchFamily="18" charset="0"/>
              </a:rPr>
              <a:t>- Ai cho mi vào rừng của ta?</a:t>
            </a:r>
            <a:endParaRPr lang="en-US" sz="26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600">
                <a:latin typeface="UTM Avo" panose="02040603050506020204" pitchFamily="18" charset="0"/>
              </a:rPr>
              <a:t>Bác nông dân rất sợ nhưng vẫn bình tĩnh đáp: </a:t>
            </a:r>
            <a:endParaRPr lang="en-US" sz="26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600">
                <a:latin typeface="UTM Avo" panose="02040603050506020204" pitchFamily="18" charset="0"/>
              </a:rPr>
              <a:t>- Hãy để tôi gieo thêm ít cải khoảnh đất này. Lúc thu hoạch tôi chỉ lấy gốc. Tất cả phần còn lại thuộc về ông.</a:t>
            </a:r>
            <a:endParaRPr lang="en-US" sz="2600">
              <a:latin typeface="UTM Avo" panose="02040603050506020204" pitchFamily="18" charset="0"/>
            </a:endParaRPr>
          </a:p>
          <a:p>
            <a:pPr indent="355600" algn="r">
              <a:lnSpc>
                <a:spcPct val="108000"/>
              </a:lnSpc>
            </a:pPr>
            <a:r>
              <a:rPr lang="en-US" sz="2600">
                <a:latin typeface="UTM Avo" panose="02040603050506020204" pitchFamily="18" charset="0"/>
              </a:rPr>
              <a:t>Phỏng theo </a:t>
            </a:r>
            <a:r>
              <a:rPr lang="en-US" sz="2600" i="1">
                <a:latin typeface="UTM Avo" panose="02040603050506020204" pitchFamily="18" charset="0"/>
              </a:rPr>
              <a:t>Truyện cổ Grim</a:t>
            </a:r>
            <a:endParaRPr lang="vi-VN" sz="2600">
              <a:latin typeface="UTM Avo" panose="020406030505060202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3937F71C-5127-0DC3-5C90-C87A4536BD39}"/>
              </a:ext>
            </a:extLst>
          </p:cNvPr>
          <p:cNvGrpSpPr/>
          <p:nvPr/>
        </p:nvGrpSpPr>
        <p:grpSpPr>
          <a:xfrm>
            <a:off x="9246131" y="37819"/>
            <a:ext cx="2290971" cy="1922528"/>
            <a:chOff x="7395272" y="285136"/>
            <a:chExt cx="3310415" cy="2741132"/>
          </a:xfrm>
        </p:grpSpPr>
        <p:pic>
          <p:nvPicPr>
            <p:cNvPr id="8" name="Đồ họa 7">
              <a:extLst>
                <a:ext uri="{FF2B5EF4-FFF2-40B4-BE49-F238E27FC236}">
                  <a16:creationId xmlns:a16="http://schemas.microsoft.com/office/drawing/2014/main" id="{53828371-82DB-A1AC-ABE6-984A50FD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71188" y="285136"/>
              <a:ext cx="1158585" cy="1427893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120BF167-6D6D-DCCB-7D93-0FF6505C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272" y="1611873"/>
              <a:ext cx="3310415" cy="1414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108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5E538F74-9F9C-CB65-03F8-D2F610B7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00" y="2270659"/>
            <a:ext cx="737679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79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A64FD212-DF8C-0FFF-0826-1E469D511628}"/>
              </a:ext>
            </a:extLst>
          </p:cNvPr>
          <p:cNvSpPr/>
          <p:nvPr/>
        </p:nvSpPr>
        <p:spPr>
          <a:xfrm>
            <a:off x="2785976" y="1927576"/>
            <a:ext cx="3451013" cy="885693"/>
          </a:xfrm>
          <a:custGeom>
            <a:avLst/>
            <a:gdLst>
              <a:gd name="csX0" fmla="*/ 0 w 3451013"/>
              <a:gd name="csY0" fmla="*/ 147618 h 885693"/>
              <a:gd name="csX1" fmla="*/ 147618 w 3451013"/>
              <a:gd name="csY1" fmla="*/ 0 h 885693"/>
              <a:gd name="csX2" fmla="*/ 3303395 w 3451013"/>
              <a:gd name="csY2" fmla="*/ 0 h 885693"/>
              <a:gd name="csX3" fmla="*/ 3451013 w 3451013"/>
              <a:gd name="csY3" fmla="*/ 147618 h 885693"/>
              <a:gd name="csX4" fmla="*/ 3451013 w 3451013"/>
              <a:gd name="csY4" fmla="*/ 738075 h 885693"/>
              <a:gd name="csX5" fmla="*/ 3303395 w 3451013"/>
              <a:gd name="csY5" fmla="*/ 885693 h 885693"/>
              <a:gd name="csX6" fmla="*/ 147618 w 3451013"/>
              <a:gd name="csY6" fmla="*/ 885693 h 885693"/>
              <a:gd name="csX7" fmla="*/ 0 w 3451013"/>
              <a:gd name="csY7" fmla="*/ 738075 h 885693"/>
              <a:gd name="csX8" fmla="*/ 0 w 3451013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451013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561289" y="72427"/>
                  <a:pt x="1835554" y="61419"/>
                  <a:pt x="3303395" y="0"/>
                </a:cubicBezTo>
                <a:cubicBezTo>
                  <a:pt x="3383758" y="-8014"/>
                  <a:pt x="3441754" y="63290"/>
                  <a:pt x="3451013" y="147618"/>
                </a:cubicBezTo>
                <a:cubicBezTo>
                  <a:pt x="3450627" y="266052"/>
                  <a:pt x="3399820" y="502974"/>
                  <a:pt x="3451013" y="738075"/>
                </a:cubicBezTo>
                <a:cubicBezTo>
                  <a:pt x="3451502" y="817121"/>
                  <a:pt x="3382443" y="882913"/>
                  <a:pt x="3303395" y="885693"/>
                </a:cubicBezTo>
                <a:cubicBezTo>
                  <a:pt x="2957082" y="915520"/>
                  <a:pt x="1644752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451013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50180" y="123000"/>
                  <a:pt x="1786034" y="-96860"/>
                  <a:pt x="3303395" y="0"/>
                </a:cubicBezTo>
                <a:cubicBezTo>
                  <a:pt x="3372676" y="-9333"/>
                  <a:pt x="3456486" y="55058"/>
                  <a:pt x="3451013" y="147618"/>
                </a:cubicBezTo>
                <a:cubicBezTo>
                  <a:pt x="3467614" y="299383"/>
                  <a:pt x="3477015" y="464393"/>
                  <a:pt x="3451013" y="738075"/>
                </a:cubicBezTo>
                <a:cubicBezTo>
                  <a:pt x="3447564" y="820851"/>
                  <a:pt x="3376625" y="884335"/>
                  <a:pt x="3303395" y="885693"/>
                </a:cubicBezTo>
                <a:cubicBezTo>
                  <a:pt x="1801355" y="724986"/>
                  <a:pt x="57382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cuốc đất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7B93793-5A17-7207-9609-09604F8C6C26}"/>
              </a:ext>
            </a:extLst>
          </p:cNvPr>
          <p:cNvSpPr/>
          <p:nvPr/>
        </p:nvSpPr>
        <p:spPr>
          <a:xfrm>
            <a:off x="6706048" y="1927576"/>
            <a:ext cx="3901743" cy="885693"/>
          </a:xfrm>
          <a:custGeom>
            <a:avLst/>
            <a:gdLst>
              <a:gd name="csX0" fmla="*/ 0 w 3901743"/>
              <a:gd name="csY0" fmla="*/ 147618 h 885693"/>
              <a:gd name="csX1" fmla="*/ 147618 w 3901743"/>
              <a:gd name="csY1" fmla="*/ 0 h 885693"/>
              <a:gd name="csX2" fmla="*/ 3754125 w 3901743"/>
              <a:gd name="csY2" fmla="*/ 0 h 885693"/>
              <a:gd name="csX3" fmla="*/ 3901743 w 3901743"/>
              <a:gd name="csY3" fmla="*/ 147618 h 885693"/>
              <a:gd name="csX4" fmla="*/ 3901743 w 3901743"/>
              <a:gd name="csY4" fmla="*/ 738075 h 885693"/>
              <a:gd name="csX5" fmla="*/ 3754125 w 3901743"/>
              <a:gd name="csY5" fmla="*/ 885693 h 885693"/>
              <a:gd name="csX6" fmla="*/ 147618 w 3901743"/>
              <a:gd name="csY6" fmla="*/ 885693 h 885693"/>
              <a:gd name="csX7" fmla="*/ 0 w 3901743"/>
              <a:gd name="csY7" fmla="*/ 738075 h 885693"/>
              <a:gd name="csX8" fmla="*/ 0 w 3901743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901743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797901" y="72427"/>
                  <a:pt x="3184716" y="61419"/>
                  <a:pt x="3754125" y="0"/>
                </a:cubicBezTo>
                <a:cubicBezTo>
                  <a:pt x="3834488" y="-8014"/>
                  <a:pt x="3892484" y="63290"/>
                  <a:pt x="3901743" y="147618"/>
                </a:cubicBezTo>
                <a:cubicBezTo>
                  <a:pt x="3901357" y="266052"/>
                  <a:pt x="3850550" y="502974"/>
                  <a:pt x="3901743" y="738075"/>
                </a:cubicBezTo>
                <a:cubicBezTo>
                  <a:pt x="3902232" y="817121"/>
                  <a:pt x="3833173" y="882913"/>
                  <a:pt x="3754125" y="885693"/>
                </a:cubicBezTo>
                <a:cubicBezTo>
                  <a:pt x="2719296" y="915520"/>
                  <a:pt x="585577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901743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617492" y="123000"/>
                  <a:pt x="3183667" y="-96860"/>
                  <a:pt x="3754125" y="0"/>
                </a:cubicBezTo>
                <a:cubicBezTo>
                  <a:pt x="3823406" y="-9333"/>
                  <a:pt x="3907216" y="55058"/>
                  <a:pt x="3901743" y="147618"/>
                </a:cubicBezTo>
                <a:cubicBezTo>
                  <a:pt x="3918344" y="299383"/>
                  <a:pt x="3927745" y="464393"/>
                  <a:pt x="3901743" y="738075"/>
                </a:cubicBezTo>
                <a:cubicBezTo>
                  <a:pt x="3898294" y="820851"/>
                  <a:pt x="3827355" y="884335"/>
                  <a:pt x="3754125" y="885693"/>
                </a:cubicBezTo>
                <a:cubicBezTo>
                  <a:pt x="3245916" y="724986"/>
                  <a:pt x="187933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trồng cải củ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5406E31A-1DDF-A266-3D03-B4C6F82FEC42}"/>
              </a:ext>
            </a:extLst>
          </p:cNvPr>
          <p:cNvSpPr/>
          <p:nvPr/>
        </p:nvSpPr>
        <p:spPr>
          <a:xfrm>
            <a:off x="2382788" y="3209382"/>
            <a:ext cx="2308812" cy="885693"/>
          </a:xfrm>
          <a:custGeom>
            <a:avLst/>
            <a:gdLst>
              <a:gd name="csX0" fmla="*/ 0 w 2308812"/>
              <a:gd name="csY0" fmla="*/ 147618 h 885693"/>
              <a:gd name="csX1" fmla="*/ 147618 w 2308812"/>
              <a:gd name="csY1" fmla="*/ 0 h 885693"/>
              <a:gd name="csX2" fmla="*/ 2161194 w 2308812"/>
              <a:gd name="csY2" fmla="*/ 0 h 885693"/>
              <a:gd name="csX3" fmla="*/ 2308812 w 2308812"/>
              <a:gd name="csY3" fmla="*/ 147618 h 885693"/>
              <a:gd name="csX4" fmla="*/ 2308812 w 2308812"/>
              <a:gd name="csY4" fmla="*/ 738075 h 885693"/>
              <a:gd name="csX5" fmla="*/ 2161194 w 2308812"/>
              <a:gd name="csY5" fmla="*/ 885693 h 885693"/>
              <a:gd name="csX6" fmla="*/ 147618 w 2308812"/>
              <a:gd name="csY6" fmla="*/ 885693 h 885693"/>
              <a:gd name="csX7" fmla="*/ 0 w 2308812"/>
              <a:gd name="csY7" fmla="*/ 738075 h 885693"/>
              <a:gd name="csX8" fmla="*/ 0 w 2308812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30881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470037" y="72427"/>
                  <a:pt x="1314091" y="61419"/>
                  <a:pt x="2161194" y="0"/>
                </a:cubicBezTo>
                <a:cubicBezTo>
                  <a:pt x="2241557" y="-8014"/>
                  <a:pt x="2299553" y="63290"/>
                  <a:pt x="2308812" y="147618"/>
                </a:cubicBezTo>
                <a:cubicBezTo>
                  <a:pt x="2308426" y="266052"/>
                  <a:pt x="2257619" y="502974"/>
                  <a:pt x="2308812" y="738075"/>
                </a:cubicBezTo>
                <a:cubicBezTo>
                  <a:pt x="2309301" y="817121"/>
                  <a:pt x="2240242" y="882913"/>
                  <a:pt x="2161194" y="885693"/>
                </a:cubicBezTo>
                <a:cubicBezTo>
                  <a:pt x="1647107" y="915520"/>
                  <a:pt x="89582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30881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641709" y="123000"/>
                  <a:pt x="1568211" y="-96860"/>
                  <a:pt x="2161194" y="0"/>
                </a:cubicBezTo>
                <a:cubicBezTo>
                  <a:pt x="2230475" y="-9333"/>
                  <a:pt x="2314285" y="55058"/>
                  <a:pt x="2308812" y="147618"/>
                </a:cubicBezTo>
                <a:cubicBezTo>
                  <a:pt x="2325413" y="299383"/>
                  <a:pt x="2334814" y="464393"/>
                  <a:pt x="2308812" y="738075"/>
                </a:cubicBezTo>
                <a:cubicBezTo>
                  <a:pt x="2305363" y="820851"/>
                  <a:pt x="2234424" y="884335"/>
                  <a:pt x="2161194" y="885693"/>
                </a:cubicBezTo>
                <a:cubicBezTo>
                  <a:pt x="1190102" y="724986"/>
                  <a:pt x="110498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gieo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1A3E65D1-4DFB-9573-784C-7818B493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439" y="1347882"/>
            <a:ext cx="2308812" cy="496843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6F81BF-30DC-5FC4-A581-4C92068DE293}"/>
              </a:ext>
            </a:extLst>
          </p:cNvPr>
          <p:cNvSpPr/>
          <p:nvPr/>
        </p:nvSpPr>
        <p:spPr>
          <a:xfrm>
            <a:off x="9062736" y="3171064"/>
            <a:ext cx="2680825" cy="885693"/>
          </a:xfrm>
          <a:custGeom>
            <a:avLst/>
            <a:gdLst>
              <a:gd name="csX0" fmla="*/ 0 w 2680825"/>
              <a:gd name="csY0" fmla="*/ 147618 h 885693"/>
              <a:gd name="csX1" fmla="*/ 147618 w 2680825"/>
              <a:gd name="csY1" fmla="*/ 0 h 885693"/>
              <a:gd name="csX2" fmla="*/ 2533207 w 2680825"/>
              <a:gd name="csY2" fmla="*/ 0 h 885693"/>
              <a:gd name="csX3" fmla="*/ 2680825 w 2680825"/>
              <a:gd name="csY3" fmla="*/ 147618 h 885693"/>
              <a:gd name="csX4" fmla="*/ 2680825 w 2680825"/>
              <a:gd name="csY4" fmla="*/ 738075 h 885693"/>
              <a:gd name="csX5" fmla="*/ 2533207 w 2680825"/>
              <a:gd name="csY5" fmla="*/ 885693 h 885693"/>
              <a:gd name="csX6" fmla="*/ 147618 w 2680825"/>
              <a:gd name="csY6" fmla="*/ 885693 h 885693"/>
              <a:gd name="csX7" fmla="*/ 0 w 2680825"/>
              <a:gd name="csY7" fmla="*/ 738075 h 885693"/>
              <a:gd name="csX8" fmla="*/ 0 w 2680825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680825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631909" y="72427"/>
                  <a:pt x="1987111" y="61419"/>
                  <a:pt x="2533207" y="0"/>
                </a:cubicBezTo>
                <a:cubicBezTo>
                  <a:pt x="2613570" y="-8014"/>
                  <a:pt x="2671566" y="63290"/>
                  <a:pt x="2680825" y="147618"/>
                </a:cubicBezTo>
                <a:cubicBezTo>
                  <a:pt x="2680439" y="266052"/>
                  <a:pt x="2629632" y="502974"/>
                  <a:pt x="2680825" y="738075"/>
                </a:cubicBezTo>
                <a:cubicBezTo>
                  <a:pt x="2681314" y="817121"/>
                  <a:pt x="2612255" y="882913"/>
                  <a:pt x="2533207" y="885693"/>
                </a:cubicBezTo>
                <a:cubicBezTo>
                  <a:pt x="2031486" y="915520"/>
                  <a:pt x="596282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680825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11138" y="123000"/>
                  <a:pt x="1447751" y="-96860"/>
                  <a:pt x="2533207" y="0"/>
                </a:cubicBezTo>
                <a:cubicBezTo>
                  <a:pt x="2602488" y="-9333"/>
                  <a:pt x="2686298" y="55058"/>
                  <a:pt x="2680825" y="147618"/>
                </a:cubicBezTo>
                <a:cubicBezTo>
                  <a:pt x="2697426" y="299383"/>
                  <a:pt x="2706827" y="464393"/>
                  <a:pt x="2680825" y="738075"/>
                </a:cubicBezTo>
                <a:cubicBezTo>
                  <a:pt x="2677376" y="820851"/>
                  <a:pt x="2606437" y="884335"/>
                  <a:pt x="2533207" y="885693"/>
                </a:cubicBezTo>
                <a:cubicBezTo>
                  <a:pt x="1885904" y="724986"/>
                  <a:pt x="728929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chạy tới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AE22647-2FEC-A924-B732-CE1A5AC8A3E8}"/>
              </a:ext>
            </a:extLst>
          </p:cNvPr>
          <p:cNvSpPr/>
          <p:nvPr/>
        </p:nvSpPr>
        <p:spPr>
          <a:xfrm>
            <a:off x="2308729" y="4368038"/>
            <a:ext cx="2820899" cy="885693"/>
          </a:xfrm>
          <a:custGeom>
            <a:avLst/>
            <a:gdLst>
              <a:gd name="csX0" fmla="*/ 0 w 2820899"/>
              <a:gd name="csY0" fmla="*/ 147618 h 885693"/>
              <a:gd name="csX1" fmla="*/ 147618 w 2820899"/>
              <a:gd name="csY1" fmla="*/ 0 h 885693"/>
              <a:gd name="csX2" fmla="*/ 2673281 w 2820899"/>
              <a:gd name="csY2" fmla="*/ 0 h 885693"/>
              <a:gd name="csX3" fmla="*/ 2820899 w 2820899"/>
              <a:gd name="csY3" fmla="*/ 147618 h 885693"/>
              <a:gd name="csX4" fmla="*/ 2820899 w 2820899"/>
              <a:gd name="csY4" fmla="*/ 738075 h 885693"/>
              <a:gd name="csX5" fmla="*/ 2673281 w 2820899"/>
              <a:gd name="csY5" fmla="*/ 885693 h 885693"/>
              <a:gd name="csX6" fmla="*/ 147618 w 2820899"/>
              <a:gd name="csY6" fmla="*/ 885693 h 885693"/>
              <a:gd name="csX7" fmla="*/ 0 w 2820899"/>
              <a:gd name="csY7" fmla="*/ 738075 h 885693"/>
              <a:gd name="csX8" fmla="*/ 0 w 2820899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820899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081459" y="72427"/>
                  <a:pt x="2384709" y="61419"/>
                  <a:pt x="2673281" y="0"/>
                </a:cubicBezTo>
                <a:cubicBezTo>
                  <a:pt x="2753644" y="-8014"/>
                  <a:pt x="2811640" y="63290"/>
                  <a:pt x="2820899" y="147618"/>
                </a:cubicBezTo>
                <a:cubicBezTo>
                  <a:pt x="2820513" y="266052"/>
                  <a:pt x="2769706" y="502974"/>
                  <a:pt x="2820899" y="738075"/>
                </a:cubicBezTo>
                <a:cubicBezTo>
                  <a:pt x="2821388" y="817121"/>
                  <a:pt x="2752329" y="882913"/>
                  <a:pt x="2673281" y="885693"/>
                </a:cubicBezTo>
                <a:cubicBezTo>
                  <a:pt x="1711508" y="915520"/>
                  <a:pt x="41329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820899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772582" y="123000"/>
                  <a:pt x="1580853" y="-96860"/>
                  <a:pt x="2673281" y="0"/>
                </a:cubicBezTo>
                <a:cubicBezTo>
                  <a:pt x="2742562" y="-9333"/>
                  <a:pt x="2826372" y="55058"/>
                  <a:pt x="2820899" y="147618"/>
                </a:cubicBezTo>
                <a:cubicBezTo>
                  <a:pt x="2837500" y="299383"/>
                  <a:pt x="2846901" y="464393"/>
                  <a:pt x="2820899" y="738075"/>
                </a:cubicBezTo>
                <a:cubicBezTo>
                  <a:pt x="2817450" y="820851"/>
                  <a:pt x="2746511" y="884335"/>
                  <a:pt x="2673281" y="885693"/>
                </a:cubicBezTo>
                <a:cubicBezTo>
                  <a:pt x="2409327" y="724986"/>
                  <a:pt x="792032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bình tĩnh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A6DD5B91-04BA-8110-75C8-D8C821BF31D3}"/>
              </a:ext>
            </a:extLst>
          </p:cNvPr>
          <p:cNvSpPr/>
          <p:nvPr/>
        </p:nvSpPr>
        <p:spPr>
          <a:xfrm>
            <a:off x="4907971" y="3209382"/>
            <a:ext cx="3748948" cy="885693"/>
          </a:xfrm>
          <a:custGeom>
            <a:avLst/>
            <a:gdLst>
              <a:gd name="csX0" fmla="*/ 0 w 3748948"/>
              <a:gd name="csY0" fmla="*/ 147618 h 885693"/>
              <a:gd name="csX1" fmla="*/ 147618 w 3748948"/>
              <a:gd name="csY1" fmla="*/ 0 h 885693"/>
              <a:gd name="csX2" fmla="*/ 3601330 w 3748948"/>
              <a:gd name="csY2" fmla="*/ 0 h 885693"/>
              <a:gd name="csX3" fmla="*/ 3748948 w 3748948"/>
              <a:gd name="csY3" fmla="*/ 147618 h 885693"/>
              <a:gd name="csX4" fmla="*/ 3748948 w 3748948"/>
              <a:gd name="csY4" fmla="*/ 738075 h 885693"/>
              <a:gd name="csX5" fmla="*/ 3601330 w 3748948"/>
              <a:gd name="csY5" fmla="*/ 885693 h 885693"/>
              <a:gd name="csX6" fmla="*/ 147618 w 3748948"/>
              <a:gd name="csY6" fmla="*/ 885693 h 885693"/>
              <a:gd name="csX7" fmla="*/ 0 w 3748948"/>
              <a:gd name="csY7" fmla="*/ 738075 h 885693"/>
              <a:gd name="csX8" fmla="*/ 0 w 3748948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748948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730880" y="72427"/>
                  <a:pt x="2217488" y="61419"/>
                  <a:pt x="3601330" y="0"/>
                </a:cubicBezTo>
                <a:cubicBezTo>
                  <a:pt x="3681693" y="-8014"/>
                  <a:pt x="3739689" y="63290"/>
                  <a:pt x="3748948" y="147618"/>
                </a:cubicBezTo>
                <a:cubicBezTo>
                  <a:pt x="3748562" y="266052"/>
                  <a:pt x="3697755" y="502974"/>
                  <a:pt x="3748948" y="738075"/>
                </a:cubicBezTo>
                <a:cubicBezTo>
                  <a:pt x="3749437" y="817121"/>
                  <a:pt x="3680378" y="882913"/>
                  <a:pt x="3601330" y="885693"/>
                </a:cubicBezTo>
                <a:cubicBezTo>
                  <a:pt x="1923101" y="915520"/>
                  <a:pt x="91825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748948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687559" y="123000"/>
                  <a:pt x="2289741" y="-96860"/>
                  <a:pt x="3601330" y="0"/>
                </a:cubicBezTo>
                <a:cubicBezTo>
                  <a:pt x="3670611" y="-9333"/>
                  <a:pt x="3754421" y="55058"/>
                  <a:pt x="3748948" y="147618"/>
                </a:cubicBezTo>
                <a:cubicBezTo>
                  <a:pt x="3765549" y="299383"/>
                  <a:pt x="3774950" y="464393"/>
                  <a:pt x="3748948" y="738075"/>
                </a:cubicBezTo>
                <a:cubicBezTo>
                  <a:pt x="3745499" y="820851"/>
                  <a:pt x="3674560" y="884335"/>
                  <a:pt x="3601330" y="885693"/>
                </a:cubicBezTo>
                <a:cubicBezTo>
                  <a:pt x="1982337" y="724986"/>
                  <a:pt x="163224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ngoảnh lại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4DDEA97C-0758-A3DE-6B22-11E354014B0B}"/>
              </a:ext>
            </a:extLst>
          </p:cNvPr>
          <p:cNvSpPr/>
          <p:nvPr/>
        </p:nvSpPr>
        <p:spPr>
          <a:xfrm>
            <a:off x="6096000" y="4338010"/>
            <a:ext cx="3561438" cy="885693"/>
          </a:xfrm>
          <a:custGeom>
            <a:avLst/>
            <a:gdLst>
              <a:gd name="csX0" fmla="*/ 0 w 3561438"/>
              <a:gd name="csY0" fmla="*/ 147618 h 885693"/>
              <a:gd name="csX1" fmla="*/ 147618 w 3561438"/>
              <a:gd name="csY1" fmla="*/ 0 h 885693"/>
              <a:gd name="csX2" fmla="*/ 3413820 w 3561438"/>
              <a:gd name="csY2" fmla="*/ 0 h 885693"/>
              <a:gd name="csX3" fmla="*/ 3561438 w 3561438"/>
              <a:gd name="csY3" fmla="*/ 147618 h 885693"/>
              <a:gd name="csX4" fmla="*/ 3561438 w 3561438"/>
              <a:gd name="csY4" fmla="*/ 738075 h 885693"/>
              <a:gd name="csX5" fmla="*/ 3413820 w 3561438"/>
              <a:gd name="csY5" fmla="*/ 885693 h 885693"/>
              <a:gd name="csX6" fmla="*/ 147618 w 3561438"/>
              <a:gd name="csY6" fmla="*/ 885693 h 885693"/>
              <a:gd name="csX7" fmla="*/ 0 w 3561438"/>
              <a:gd name="csY7" fmla="*/ 738075 h 885693"/>
              <a:gd name="csX8" fmla="*/ 0 w 3561438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561438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453163" y="72427"/>
                  <a:pt x="2856984" y="61419"/>
                  <a:pt x="3413820" y="0"/>
                </a:cubicBezTo>
                <a:cubicBezTo>
                  <a:pt x="3494183" y="-8014"/>
                  <a:pt x="3552179" y="63290"/>
                  <a:pt x="3561438" y="147618"/>
                </a:cubicBezTo>
                <a:cubicBezTo>
                  <a:pt x="3561052" y="266052"/>
                  <a:pt x="3510245" y="502974"/>
                  <a:pt x="3561438" y="738075"/>
                </a:cubicBezTo>
                <a:cubicBezTo>
                  <a:pt x="3561927" y="817121"/>
                  <a:pt x="3492868" y="882913"/>
                  <a:pt x="3413820" y="885693"/>
                </a:cubicBezTo>
                <a:cubicBezTo>
                  <a:pt x="2386727" y="915520"/>
                  <a:pt x="102393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561438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930945" y="123000"/>
                  <a:pt x="2866912" y="-96860"/>
                  <a:pt x="3413820" y="0"/>
                </a:cubicBezTo>
                <a:cubicBezTo>
                  <a:pt x="3483101" y="-9333"/>
                  <a:pt x="3566911" y="55058"/>
                  <a:pt x="3561438" y="147618"/>
                </a:cubicBezTo>
                <a:cubicBezTo>
                  <a:pt x="3578039" y="299383"/>
                  <a:pt x="3587440" y="464393"/>
                  <a:pt x="3561438" y="738075"/>
                </a:cubicBezTo>
                <a:cubicBezTo>
                  <a:pt x="3557989" y="820851"/>
                  <a:pt x="3487050" y="884335"/>
                  <a:pt x="3413820" y="885693"/>
                </a:cubicBezTo>
                <a:cubicBezTo>
                  <a:pt x="2524640" y="724986"/>
                  <a:pt x="170773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khoảnh đất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27F3DBE0-5544-8D22-127C-AC99017CD464}"/>
              </a:ext>
            </a:extLst>
          </p:cNvPr>
          <p:cNvSpPr/>
          <p:nvPr/>
        </p:nvSpPr>
        <p:spPr>
          <a:xfrm>
            <a:off x="2688601" y="5543274"/>
            <a:ext cx="2917616" cy="885693"/>
          </a:xfrm>
          <a:custGeom>
            <a:avLst/>
            <a:gdLst>
              <a:gd name="csX0" fmla="*/ 0 w 2917616"/>
              <a:gd name="csY0" fmla="*/ 147618 h 885693"/>
              <a:gd name="csX1" fmla="*/ 147618 w 2917616"/>
              <a:gd name="csY1" fmla="*/ 0 h 885693"/>
              <a:gd name="csX2" fmla="*/ 2769998 w 2917616"/>
              <a:gd name="csY2" fmla="*/ 0 h 885693"/>
              <a:gd name="csX3" fmla="*/ 2917616 w 2917616"/>
              <a:gd name="csY3" fmla="*/ 147618 h 885693"/>
              <a:gd name="csX4" fmla="*/ 2917616 w 2917616"/>
              <a:gd name="csY4" fmla="*/ 738075 h 885693"/>
              <a:gd name="csX5" fmla="*/ 2769998 w 2917616"/>
              <a:gd name="csY5" fmla="*/ 885693 h 885693"/>
              <a:gd name="csX6" fmla="*/ 147618 w 2917616"/>
              <a:gd name="csY6" fmla="*/ 885693 h 885693"/>
              <a:gd name="csX7" fmla="*/ 0 w 2917616"/>
              <a:gd name="csY7" fmla="*/ 738075 h 885693"/>
              <a:gd name="csX8" fmla="*/ 0 w 2917616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917616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654343" y="72427"/>
                  <a:pt x="1833294" y="61419"/>
                  <a:pt x="2769998" y="0"/>
                </a:cubicBezTo>
                <a:cubicBezTo>
                  <a:pt x="2850361" y="-8014"/>
                  <a:pt x="2908357" y="63290"/>
                  <a:pt x="2917616" y="147618"/>
                </a:cubicBezTo>
                <a:cubicBezTo>
                  <a:pt x="2917230" y="266052"/>
                  <a:pt x="2866423" y="502974"/>
                  <a:pt x="2917616" y="738075"/>
                </a:cubicBezTo>
                <a:cubicBezTo>
                  <a:pt x="2918105" y="817121"/>
                  <a:pt x="2849046" y="882913"/>
                  <a:pt x="2769998" y="885693"/>
                </a:cubicBezTo>
                <a:cubicBezTo>
                  <a:pt x="1834504" y="915520"/>
                  <a:pt x="1103106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917616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477169" y="123000"/>
                  <a:pt x="2335134" y="-96860"/>
                  <a:pt x="2769998" y="0"/>
                </a:cubicBezTo>
                <a:cubicBezTo>
                  <a:pt x="2839279" y="-9333"/>
                  <a:pt x="2923089" y="55058"/>
                  <a:pt x="2917616" y="147618"/>
                </a:cubicBezTo>
                <a:cubicBezTo>
                  <a:pt x="2934217" y="299383"/>
                  <a:pt x="2943618" y="464393"/>
                  <a:pt x="2917616" y="738075"/>
                </a:cubicBezTo>
                <a:cubicBezTo>
                  <a:pt x="2914167" y="820851"/>
                  <a:pt x="2843228" y="884335"/>
                  <a:pt x="2769998" y="885693"/>
                </a:cubicBezTo>
                <a:cubicBezTo>
                  <a:pt x="1767567" y="724986"/>
                  <a:pt x="137318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hoạch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CAEA723F-86D4-6180-1C88-E063F95BCBFC}"/>
              </a:ext>
            </a:extLst>
          </p:cNvPr>
          <p:cNvSpPr/>
          <p:nvPr/>
        </p:nvSpPr>
        <p:spPr>
          <a:xfrm>
            <a:off x="6317631" y="5543273"/>
            <a:ext cx="3118176" cy="885693"/>
          </a:xfrm>
          <a:custGeom>
            <a:avLst/>
            <a:gdLst>
              <a:gd name="csX0" fmla="*/ 0 w 3118176"/>
              <a:gd name="csY0" fmla="*/ 147618 h 885693"/>
              <a:gd name="csX1" fmla="*/ 147618 w 3118176"/>
              <a:gd name="csY1" fmla="*/ 0 h 885693"/>
              <a:gd name="csX2" fmla="*/ 2970558 w 3118176"/>
              <a:gd name="csY2" fmla="*/ 0 h 885693"/>
              <a:gd name="csX3" fmla="*/ 3118176 w 3118176"/>
              <a:gd name="csY3" fmla="*/ 147618 h 885693"/>
              <a:gd name="csX4" fmla="*/ 3118176 w 3118176"/>
              <a:gd name="csY4" fmla="*/ 738075 h 885693"/>
              <a:gd name="csX5" fmla="*/ 2970558 w 3118176"/>
              <a:gd name="csY5" fmla="*/ 885693 h 885693"/>
              <a:gd name="csX6" fmla="*/ 147618 w 3118176"/>
              <a:gd name="csY6" fmla="*/ 885693 h 885693"/>
              <a:gd name="csX7" fmla="*/ 0 w 3118176"/>
              <a:gd name="csY7" fmla="*/ 738075 h 885693"/>
              <a:gd name="csX8" fmla="*/ 0 w 3118176"/>
              <a:gd name="csY8" fmla="*/ 147618 h 885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18176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1090260" y="72427"/>
                  <a:pt x="2098617" y="61419"/>
                  <a:pt x="2970558" y="0"/>
                </a:cubicBezTo>
                <a:cubicBezTo>
                  <a:pt x="3050921" y="-8014"/>
                  <a:pt x="3108917" y="63290"/>
                  <a:pt x="3118176" y="147618"/>
                </a:cubicBezTo>
                <a:cubicBezTo>
                  <a:pt x="3117790" y="266052"/>
                  <a:pt x="3066983" y="502974"/>
                  <a:pt x="3118176" y="738075"/>
                </a:cubicBezTo>
                <a:cubicBezTo>
                  <a:pt x="3118665" y="817121"/>
                  <a:pt x="3049606" y="882913"/>
                  <a:pt x="2970558" y="885693"/>
                </a:cubicBezTo>
                <a:cubicBezTo>
                  <a:pt x="1635626" y="915520"/>
                  <a:pt x="1019497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118176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157140" y="123000"/>
                  <a:pt x="1739020" y="-96860"/>
                  <a:pt x="2970558" y="0"/>
                </a:cubicBezTo>
                <a:cubicBezTo>
                  <a:pt x="3039839" y="-9333"/>
                  <a:pt x="3123649" y="55058"/>
                  <a:pt x="3118176" y="147618"/>
                </a:cubicBezTo>
                <a:cubicBezTo>
                  <a:pt x="3134777" y="299383"/>
                  <a:pt x="3144178" y="464393"/>
                  <a:pt x="3118176" y="738075"/>
                </a:cubicBezTo>
                <a:cubicBezTo>
                  <a:pt x="3114727" y="820851"/>
                  <a:pt x="3043788" y="884335"/>
                  <a:pt x="2970558" y="885693"/>
                </a:cubicBezTo>
                <a:cubicBezTo>
                  <a:pt x="1925353" y="724986"/>
                  <a:pt x="1122366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thuộc về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6E99822-97BF-05FB-428E-E4EF1389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601" y="254769"/>
            <a:ext cx="76267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8100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6E6526-1968-5DFC-C977-0EC613F7E939}"/>
              </a:ext>
            </a:extLst>
          </p:cNvPr>
          <p:cNvSpPr txBox="1"/>
          <p:nvPr/>
        </p:nvSpPr>
        <p:spPr>
          <a:xfrm>
            <a:off x="768959" y="1783581"/>
            <a:ext cx="10811007" cy="429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vi-VN" sz="3200" dirty="0">
                <a:latin typeface="UTM Avo" panose="02040603050506020204" pitchFamily="18" charset="0"/>
              </a:rPr>
              <a:t>Một bác nông dân vào rừng cuốc đất, trồng cải củ. </a:t>
            </a:r>
            <a:r>
              <a:rPr lang="en-US" sz="3200" dirty="0">
                <a:latin typeface="UTM Avo" panose="02040603050506020204" pitchFamily="18" charset="0"/>
              </a:rPr>
              <a:t>  </a:t>
            </a:r>
            <a:r>
              <a:rPr lang="vi-VN" sz="3200" dirty="0">
                <a:latin typeface="UTM Avo" panose="02040603050506020204" pitchFamily="18" charset="0"/>
              </a:rPr>
              <a:t>Mải gieo hạt, chợt ngoảnh lại, bác thấy một con gấu to lớn đang chạy tới. 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Gấu quát:</a:t>
            </a:r>
            <a:endParaRPr lang="en-US" sz="3200" dirty="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3200" dirty="0">
                <a:latin typeface="UTM Avo" panose="02040603050506020204" pitchFamily="18" charset="0"/>
              </a:rPr>
              <a:t>- Ai cho mi vào rừng của ta?</a:t>
            </a:r>
            <a:endParaRPr lang="en-US" sz="3200" dirty="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3200" dirty="0">
                <a:latin typeface="UTM Avo" panose="02040603050506020204" pitchFamily="18" charset="0"/>
              </a:rPr>
              <a:t>Bác nông dân rất sợ nhưng vẫn bình tĩnh đáp: </a:t>
            </a:r>
            <a:endParaRPr lang="en-US" sz="3200" dirty="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3200" dirty="0">
                <a:latin typeface="UTM Avo" panose="02040603050506020204" pitchFamily="18" charset="0"/>
              </a:rPr>
              <a:t>- Hãy để tôi gieo thêm ít cải khoảnh đất này. 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Lúc thu hoạch tôi chỉ lấy gốc. </a:t>
            </a:r>
            <a:r>
              <a:rPr lang="en-US" sz="3200" dirty="0">
                <a:latin typeface="UTM Avo" panose="02040603050506020204" pitchFamily="18" charset="0"/>
              </a:rPr>
              <a:t>  </a:t>
            </a:r>
            <a:r>
              <a:rPr lang="vi-VN" sz="3200" dirty="0">
                <a:latin typeface="UTM Avo" panose="02040603050506020204" pitchFamily="18" charset="0"/>
              </a:rPr>
              <a:t>Tất cả phần còn lại thuộc về ông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5890B54-EC57-3C02-1AD2-D7C7D39EB517}"/>
              </a:ext>
            </a:extLst>
          </p:cNvPr>
          <p:cNvSpPr/>
          <p:nvPr/>
        </p:nvSpPr>
        <p:spPr>
          <a:xfrm>
            <a:off x="735756" y="1833098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F4C4613A-E2A0-BB36-2C17-0DE0BDA83AD7}"/>
              </a:ext>
            </a:extLst>
          </p:cNvPr>
          <p:cNvSpPr/>
          <p:nvPr/>
        </p:nvSpPr>
        <p:spPr>
          <a:xfrm>
            <a:off x="1582996" y="2331524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FB55473-A845-5BCA-72E4-06CA8122E56D}"/>
              </a:ext>
            </a:extLst>
          </p:cNvPr>
          <p:cNvSpPr/>
          <p:nvPr/>
        </p:nvSpPr>
        <p:spPr>
          <a:xfrm>
            <a:off x="6709992" y="2836269"/>
            <a:ext cx="319442" cy="319442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28430F5A-E6EE-08EB-1E2F-5E1AEB3E1297}"/>
              </a:ext>
            </a:extLst>
          </p:cNvPr>
          <p:cNvSpPr/>
          <p:nvPr/>
        </p:nvSpPr>
        <p:spPr>
          <a:xfrm>
            <a:off x="1066887" y="3408325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3D7FA72-7155-750D-1B45-5941DA33A4F1}"/>
              </a:ext>
            </a:extLst>
          </p:cNvPr>
          <p:cNvSpPr/>
          <p:nvPr/>
        </p:nvSpPr>
        <p:spPr>
          <a:xfrm>
            <a:off x="866064" y="3991140"/>
            <a:ext cx="323549" cy="332993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2909CA4-CE28-91F5-909D-BF73E40A8EA0}"/>
              </a:ext>
            </a:extLst>
          </p:cNvPr>
          <p:cNvSpPr/>
          <p:nvPr/>
        </p:nvSpPr>
        <p:spPr>
          <a:xfrm>
            <a:off x="1140354" y="4541981"/>
            <a:ext cx="323549" cy="332993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DA34B87C-3F17-E301-1A19-AA13BB61CBF8}"/>
              </a:ext>
            </a:extLst>
          </p:cNvPr>
          <p:cNvSpPr/>
          <p:nvPr/>
        </p:nvSpPr>
        <p:spPr>
          <a:xfrm>
            <a:off x="10432608" y="4399240"/>
            <a:ext cx="319442" cy="319442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A5E03326-BE00-0B88-E16B-85C2D2957045}"/>
              </a:ext>
            </a:extLst>
          </p:cNvPr>
          <p:cNvSpPr/>
          <p:nvPr/>
        </p:nvSpPr>
        <p:spPr>
          <a:xfrm>
            <a:off x="5909707" y="4984741"/>
            <a:ext cx="372585" cy="308545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026EC61-98A6-FF82-CC57-FB4604C0F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74" y="336935"/>
            <a:ext cx="6407451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C1674-3752-A260-1155-B779778F2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174C118-AB9E-1B62-F220-947D8DEB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338" y="0"/>
            <a:ext cx="2383513" cy="186628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3FCBD12-6FAE-48BA-87CB-C4ED06788B93}"/>
              </a:ext>
            </a:extLst>
          </p:cNvPr>
          <p:cNvSpPr txBox="1"/>
          <p:nvPr/>
        </p:nvSpPr>
        <p:spPr>
          <a:xfrm>
            <a:off x="601596" y="2155653"/>
            <a:ext cx="10988807" cy="33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Một bác nông dân vào rừng cuốc đất, trồng cải củ. Mải gieo hạt, chợt ngoảnh lại, bác thấy một con gấu to lớn đang chạy tới. Gấu quát:</a:t>
            </a:r>
            <a:endParaRPr lang="en-US" sz="28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- Ai cho mi vào rừng của ta?</a:t>
            </a:r>
            <a:endParaRPr lang="en-US" sz="28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Bác nông dân rất sợ nhưng vẫn bình tĩnh đáp: </a:t>
            </a:r>
            <a:endParaRPr lang="en-US" sz="28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- Hãy để tôi gieo thêm ít cải khoảnh đất này. Lúc thu hoạch tôi chỉ lấy gốc. Tất cả phần còn lại thuộc về ông</a:t>
            </a:r>
            <a:r>
              <a:rPr lang="en-US" sz="280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8048128-BE7F-7A7A-AE66-A8EE45BDC5E7}"/>
              </a:ext>
            </a:extLst>
          </p:cNvPr>
          <p:cNvGrpSpPr/>
          <p:nvPr/>
        </p:nvGrpSpPr>
        <p:grpSpPr>
          <a:xfrm>
            <a:off x="858149" y="342922"/>
            <a:ext cx="7915979" cy="1446550"/>
            <a:chOff x="3301933" y="1109045"/>
            <a:chExt cx="5784968" cy="1446550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2895855-BA45-178F-7451-07B99A619A97}"/>
                </a:ext>
              </a:extLst>
            </p:cNvPr>
            <p:cNvSpPr txBox="1"/>
            <p:nvPr/>
          </p:nvSpPr>
          <p:spPr>
            <a:xfrm>
              <a:off x="3301933" y="1109045"/>
              <a:ext cx="57849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 w="2000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dist="50800" dir="8100000" algn="tr" rotWithShape="0">
                      <a:srgbClr val="76B1C2"/>
                    </a:outerShdw>
                  </a:effectLst>
                  <a:uLnTx/>
                  <a:uFillTx/>
                  <a:latin typeface="#9Slide05 Lobster" panose="02000506000000020003" pitchFamily="2" charset="0"/>
                </a:rPr>
                <a:t>Luyện đọc tiếp nối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7E5D7BC-4810-1901-F390-FC586302FAB2}"/>
                </a:ext>
              </a:extLst>
            </p:cNvPr>
            <p:cNvSpPr txBox="1"/>
            <p:nvPr/>
          </p:nvSpPr>
          <p:spPr>
            <a:xfrm>
              <a:off x="3301955" y="1109045"/>
              <a:ext cx="5784946" cy="1446550"/>
            </a:xfrm>
            <a:prstGeom prst="rect">
              <a:avLst/>
            </a:prstGeom>
            <a:noFill/>
            <a:ln>
              <a:noFill/>
            </a:ln>
            <a:effectLst>
              <a:outerShdw dist="38100" dir="2700000" algn="tl" rotWithShape="0">
                <a:srgbClr val="92964B">
                  <a:alpha val="5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>
                  <a:ln w="9525">
                    <a:solidFill>
                      <a:schemeClr val="tx1"/>
                    </a:solidFill>
                  </a:ln>
                  <a:gradFill>
                    <a:gsLst>
                      <a:gs pos="56000">
                        <a:srgbClr val="2E3F1E"/>
                      </a:gs>
                      <a:gs pos="57000">
                        <a:srgbClr val="577E3A"/>
                      </a:gs>
                    </a:gsLst>
                    <a:lin ang="5400000" scaled="1"/>
                  </a:gradFill>
                  <a:latin typeface="#9Slide05 Lobster" panose="02000506000000020003" pitchFamily="2" charset="0"/>
                </a:rPr>
                <a:t>Luyện đọc tiếp nối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5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F5900FC-3EC3-41CF-9AD7-D5B140507679}"/>
              </a:ext>
            </a:extLst>
          </p:cNvPr>
          <p:cNvSpPr txBox="1"/>
          <p:nvPr/>
        </p:nvSpPr>
        <p:spPr>
          <a:xfrm>
            <a:off x="3028493" y="1374681"/>
            <a:ext cx="6135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C33C46"/>
                </a:solidFill>
                <a:latin typeface="UTM Avo" panose="02040603050506020204" pitchFamily="18" charset="0"/>
              </a:rPr>
              <a:t>Bác nông dân và con gấu (1)</a:t>
            </a:r>
            <a:endParaRPr lang="vi-VN" sz="3200" dirty="0">
              <a:solidFill>
                <a:srgbClr val="C33C46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0E7821D-507A-155A-C1F5-83810ED5CE83}"/>
              </a:ext>
            </a:extLst>
          </p:cNvPr>
          <p:cNvSpPr txBox="1"/>
          <p:nvPr/>
        </p:nvSpPr>
        <p:spPr>
          <a:xfrm>
            <a:off x="427773" y="2136946"/>
            <a:ext cx="11336453" cy="376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vi-VN" sz="2800">
                <a:solidFill>
                  <a:srgbClr val="577E3A"/>
                </a:solidFill>
                <a:latin typeface="UTM Avo" panose="02040603050506020204" pitchFamily="18" charset="0"/>
              </a:rPr>
              <a:t>Một bác nông dân vào rừng cuốc đất, trồng cải củ</a:t>
            </a:r>
            <a:r>
              <a:rPr lang="vi-VN" sz="2800">
                <a:latin typeface="UTM Avo" panose="02040603050506020204" pitchFamily="18" charset="0"/>
              </a:rPr>
              <a:t>. </a:t>
            </a:r>
            <a:r>
              <a:rPr lang="vi-VN" sz="2800">
                <a:solidFill>
                  <a:srgbClr val="577E3A"/>
                </a:solidFill>
                <a:latin typeface="UTM Avo" panose="02040603050506020204" pitchFamily="18" charset="0"/>
              </a:rPr>
              <a:t>Mải gieo hạt, chợt ngoảnh lại, bác thấy một con gấu to lớn đang chạy tới. Gấu quát:</a:t>
            </a:r>
            <a:endParaRPr lang="en-US" sz="2800">
              <a:solidFill>
                <a:srgbClr val="577E3A"/>
              </a:solidFill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- Ai cho mi vào rừng của ta?</a:t>
            </a:r>
            <a:endParaRPr lang="en-US" sz="280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solidFill>
                  <a:srgbClr val="577E3A"/>
                </a:solidFill>
                <a:latin typeface="UTM Avo" panose="02040603050506020204" pitchFamily="18" charset="0"/>
              </a:rPr>
              <a:t>Bác nông dân rất sợ nhưng vẫn bình tĩnh đáp:</a:t>
            </a:r>
            <a:r>
              <a:rPr lang="vi-VN" sz="2800">
                <a:latin typeface="UTM Avo" panose="02040603050506020204" pitchFamily="18" charset="0"/>
              </a:rPr>
              <a:t> </a:t>
            </a:r>
            <a:endParaRPr lang="en-US" sz="2800">
              <a:latin typeface="UTM Avo" panose="02040603050506020204" pitchFamily="18" charset="0"/>
            </a:endParaRPr>
          </a:p>
          <a:p>
            <a:pPr indent="355600" algn="just">
              <a:lnSpc>
                <a:spcPct val="108000"/>
              </a:lnSpc>
            </a:pPr>
            <a:r>
              <a:rPr lang="vi-VN" sz="2800">
                <a:solidFill>
                  <a:schemeClr val="tx2">
                    <a:lumMod val="50000"/>
                    <a:lumOff val="50000"/>
                  </a:schemeClr>
                </a:solidFill>
                <a:latin typeface="UTM Avo" panose="02040603050506020204" pitchFamily="18" charset="0"/>
              </a:rPr>
              <a:t>- Hãy để tôi gieo thêm ít cải khoảnh đất này. Lúc thu hoạch tôi chỉ lấy gốc. Tất cả phần còn lại thuộc về ông.</a:t>
            </a:r>
            <a:endParaRPr lang="en-US" sz="2800">
              <a:solidFill>
                <a:schemeClr val="tx2">
                  <a:lumMod val="50000"/>
                  <a:lumOff val="50000"/>
                </a:schemeClr>
              </a:solidFill>
              <a:latin typeface="UTM Avo" panose="02040603050506020204" pitchFamily="18" charset="0"/>
            </a:endParaRPr>
          </a:p>
          <a:p>
            <a:pPr indent="355600" algn="r">
              <a:lnSpc>
                <a:spcPct val="108000"/>
              </a:lnSpc>
            </a:pPr>
            <a:r>
              <a:rPr lang="en-US" sz="2800">
                <a:latin typeface="UTM Avo" panose="02040603050506020204" pitchFamily="18" charset="0"/>
              </a:rPr>
              <a:t>Phỏng theo </a:t>
            </a:r>
            <a:r>
              <a:rPr lang="en-US" sz="2800" i="1">
                <a:latin typeface="UTM Avo" panose="02040603050506020204" pitchFamily="18" charset="0"/>
              </a:rPr>
              <a:t>Truyện cổ Grim</a:t>
            </a:r>
            <a:endParaRPr lang="vi-VN" sz="2800">
              <a:latin typeface="UTM Avo" panose="0204060305050602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C060CD8-AF84-87B9-E313-C1DF55FD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73" y="245183"/>
            <a:ext cx="4446278" cy="11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9A25-B35C-7CCB-32CE-09716218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F2562E3-6421-22E0-FB6A-3C490E66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5F0CE82-192E-FDB5-5FC9-62F49005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403632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2686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Nhóm 68">
            <a:extLst>
              <a:ext uri="{FF2B5EF4-FFF2-40B4-BE49-F238E27FC236}">
                <a16:creationId xmlns:a16="http://schemas.microsoft.com/office/drawing/2014/main" id="{BEB2BFBF-CAD5-CBCC-55D0-2B14D4A64DFC}"/>
              </a:ext>
            </a:extLst>
          </p:cNvPr>
          <p:cNvGrpSpPr/>
          <p:nvPr/>
        </p:nvGrpSpPr>
        <p:grpSpPr>
          <a:xfrm>
            <a:off x="855789" y="476250"/>
            <a:ext cx="10739311" cy="1250753"/>
            <a:chOff x="855789" y="476250"/>
            <a:chExt cx="10739311" cy="1250753"/>
          </a:xfrm>
        </p:grpSpPr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0099083D-B6FD-9ED9-B2F1-7A4B8433770B}"/>
                </a:ext>
              </a:extLst>
            </p:cNvPr>
            <p:cNvSpPr/>
            <p:nvPr/>
          </p:nvSpPr>
          <p:spPr>
            <a:xfrm>
              <a:off x="1659788" y="476250"/>
              <a:ext cx="9935312" cy="1250753"/>
            </a:xfrm>
            <a:prstGeom prst="roundRect">
              <a:avLst>
                <a:gd name="adj" fmla="val 50000"/>
              </a:avLst>
            </a:prstGeom>
            <a:solidFill>
              <a:srgbClr val="79A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Nói tiếp để hoàn thành câu bác nông dân nói với gấu:</a:t>
              </a:r>
              <a:endParaRPr lang="vi-VN" sz="4000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FEB75559-9A1A-5922-09B8-ABC8587F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789" y="628042"/>
              <a:ext cx="615749" cy="957155"/>
            </a:xfrm>
            <a:prstGeom prst="rect">
              <a:avLst/>
            </a:prstGeom>
          </p:spPr>
        </p:pic>
      </p:grpSp>
      <p:sp>
        <p:nvSpPr>
          <p:cNvPr id="5" name="Mũi tên: Hình ngũ giác 4">
            <a:extLst>
              <a:ext uri="{FF2B5EF4-FFF2-40B4-BE49-F238E27FC236}">
                <a16:creationId xmlns:a16="http://schemas.microsoft.com/office/drawing/2014/main" id="{179A6C90-B992-A3CF-DC94-FB807233025B}"/>
              </a:ext>
            </a:extLst>
          </p:cNvPr>
          <p:cNvSpPr/>
          <p:nvPr/>
        </p:nvSpPr>
        <p:spPr>
          <a:xfrm>
            <a:off x="1241396" y="2913500"/>
            <a:ext cx="8016903" cy="1861700"/>
          </a:xfrm>
          <a:custGeom>
            <a:avLst/>
            <a:gdLst>
              <a:gd name="csX0" fmla="*/ 0 w 8016903"/>
              <a:gd name="csY0" fmla="*/ 0 h 1861700"/>
              <a:gd name="csX1" fmla="*/ 7086053 w 8016903"/>
              <a:gd name="csY1" fmla="*/ 0 h 1861700"/>
              <a:gd name="csX2" fmla="*/ 8016903 w 8016903"/>
              <a:gd name="csY2" fmla="*/ 930850 h 1861700"/>
              <a:gd name="csX3" fmla="*/ 7086053 w 8016903"/>
              <a:gd name="csY3" fmla="*/ 1861700 h 1861700"/>
              <a:gd name="csX4" fmla="*/ 0 w 8016903"/>
              <a:gd name="csY4" fmla="*/ 1861700 h 1861700"/>
              <a:gd name="csX5" fmla="*/ 0 w 8016903"/>
              <a:gd name="csY5" fmla="*/ 0 h 1861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016903" h="1861700" fill="none" extrusionOk="0">
                <a:moveTo>
                  <a:pt x="0" y="0"/>
                </a:moveTo>
                <a:cubicBezTo>
                  <a:pt x="1025130" y="153549"/>
                  <a:pt x="4607760" y="-116771"/>
                  <a:pt x="7086053" y="0"/>
                </a:cubicBezTo>
                <a:cubicBezTo>
                  <a:pt x="7469050" y="406505"/>
                  <a:pt x="7543082" y="477038"/>
                  <a:pt x="8016903" y="930850"/>
                </a:cubicBezTo>
                <a:cubicBezTo>
                  <a:pt x="7793287" y="1071305"/>
                  <a:pt x="7487855" y="1520484"/>
                  <a:pt x="7086053" y="1861700"/>
                </a:cubicBezTo>
                <a:cubicBezTo>
                  <a:pt x="3573790" y="2012998"/>
                  <a:pt x="2100021" y="1832458"/>
                  <a:pt x="0" y="1861700"/>
                </a:cubicBezTo>
                <a:cubicBezTo>
                  <a:pt x="-1660" y="1222932"/>
                  <a:pt x="-89261" y="588312"/>
                  <a:pt x="0" y="0"/>
                </a:cubicBezTo>
                <a:close/>
              </a:path>
              <a:path w="8016903" h="1861700" stroke="0" extrusionOk="0">
                <a:moveTo>
                  <a:pt x="0" y="0"/>
                </a:moveTo>
                <a:cubicBezTo>
                  <a:pt x="1008413" y="-60475"/>
                  <a:pt x="5970475" y="-81218"/>
                  <a:pt x="7086053" y="0"/>
                </a:cubicBezTo>
                <a:cubicBezTo>
                  <a:pt x="7285358" y="268653"/>
                  <a:pt x="7616255" y="622160"/>
                  <a:pt x="8016903" y="930850"/>
                </a:cubicBezTo>
                <a:cubicBezTo>
                  <a:pt x="7794998" y="1312230"/>
                  <a:pt x="7225111" y="1580537"/>
                  <a:pt x="7086053" y="1861700"/>
                </a:cubicBezTo>
                <a:cubicBezTo>
                  <a:pt x="4797006" y="1764826"/>
                  <a:pt x="1541774" y="1727246"/>
                  <a:pt x="0" y="1861700"/>
                </a:cubicBezTo>
                <a:cubicBezTo>
                  <a:pt x="-95785" y="1507194"/>
                  <a:pt x="157939" y="467508"/>
                  <a:pt x="0" y="0"/>
                </a:cubicBezTo>
                <a:close/>
              </a:path>
            </a:pathLst>
          </a:custGeom>
          <a:solidFill>
            <a:srgbClr val="FACCE9"/>
          </a:solidFill>
          <a:ln w="28575">
            <a:solidFill>
              <a:srgbClr val="FACCE9"/>
            </a:solidFill>
            <a:extLst>
              <a:ext uri="{C807C97D-BFC1-408E-A445-0C87EB9F89A2}">
                <ask:lineSketchStyleProps xmlns:ask="http://schemas.microsoft.com/office/drawing/2018/sketchyshapes" sd="2295247188">
                  <a:prstGeom prst="homePlat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Lúc thu hoạch, tôi chỉ lấy...</a:t>
            </a:r>
          </a:p>
          <a:p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Tất cả phần còn lại...</a:t>
            </a:r>
          </a:p>
        </p:txBody>
      </p:sp>
    </p:spTree>
    <p:extLst>
      <p:ext uri="{BB962C8B-B14F-4D97-AF65-F5344CB8AC3E}">
        <p14:creationId xmlns:p14="http://schemas.microsoft.com/office/powerpoint/2010/main" val="405992448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FEC864-1428-DF38-28B1-209914FB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1910385"/>
            <a:ext cx="11302964" cy="468823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1C3052E-F84F-B64B-3422-E810AA129BF6}"/>
              </a:ext>
            </a:extLst>
          </p:cNvPr>
          <p:cNvSpPr/>
          <p:nvPr/>
        </p:nvSpPr>
        <p:spPr>
          <a:xfrm>
            <a:off x="1452548" y="378885"/>
            <a:ext cx="9286904" cy="1531500"/>
          </a:xfrm>
          <a:custGeom>
            <a:avLst/>
            <a:gdLst>
              <a:gd name="csX0" fmla="*/ 0 w 9286904"/>
              <a:gd name="csY0" fmla="*/ 255255 h 1531500"/>
              <a:gd name="csX1" fmla="*/ 255255 w 9286904"/>
              <a:gd name="csY1" fmla="*/ 0 h 1531500"/>
              <a:gd name="csX2" fmla="*/ 9031649 w 9286904"/>
              <a:gd name="csY2" fmla="*/ 0 h 1531500"/>
              <a:gd name="csX3" fmla="*/ 9286904 w 9286904"/>
              <a:gd name="csY3" fmla="*/ 255255 h 1531500"/>
              <a:gd name="csX4" fmla="*/ 9286904 w 9286904"/>
              <a:gd name="csY4" fmla="*/ 1276245 h 1531500"/>
              <a:gd name="csX5" fmla="*/ 9031649 w 9286904"/>
              <a:gd name="csY5" fmla="*/ 1531500 h 1531500"/>
              <a:gd name="csX6" fmla="*/ 255255 w 9286904"/>
              <a:gd name="csY6" fmla="*/ 1531500 h 1531500"/>
              <a:gd name="csX7" fmla="*/ 0 w 9286904"/>
              <a:gd name="csY7" fmla="*/ 1276245 h 1531500"/>
              <a:gd name="csX8" fmla="*/ 0 w 9286904"/>
              <a:gd name="csY8" fmla="*/ 255255 h 1531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286904" h="1531500" fill="none" extrusionOk="0">
                <a:moveTo>
                  <a:pt x="0" y="255255"/>
                </a:moveTo>
                <a:cubicBezTo>
                  <a:pt x="-2341" y="110783"/>
                  <a:pt x="105157" y="-11652"/>
                  <a:pt x="255255" y="0"/>
                </a:cubicBezTo>
                <a:cubicBezTo>
                  <a:pt x="2909846" y="-110021"/>
                  <a:pt x="6871444" y="-84314"/>
                  <a:pt x="9031649" y="0"/>
                </a:cubicBezTo>
                <a:cubicBezTo>
                  <a:pt x="9170650" y="3207"/>
                  <a:pt x="9285130" y="110148"/>
                  <a:pt x="9286904" y="255255"/>
                </a:cubicBezTo>
                <a:cubicBezTo>
                  <a:pt x="9249856" y="363257"/>
                  <a:pt x="9237134" y="975740"/>
                  <a:pt x="9286904" y="1276245"/>
                </a:cubicBezTo>
                <a:cubicBezTo>
                  <a:pt x="9279061" y="1411584"/>
                  <a:pt x="9175039" y="1521866"/>
                  <a:pt x="9031649" y="1531500"/>
                </a:cubicBezTo>
                <a:cubicBezTo>
                  <a:pt x="5968925" y="1433192"/>
                  <a:pt x="4018202" y="1398710"/>
                  <a:pt x="255255" y="1531500"/>
                </a:cubicBezTo>
                <a:cubicBezTo>
                  <a:pt x="134842" y="1543322"/>
                  <a:pt x="-25432" y="1422176"/>
                  <a:pt x="0" y="1276245"/>
                </a:cubicBezTo>
                <a:cubicBezTo>
                  <a:pt x="74478" y="950172"/>
                  <a:pt x="60662" y="567597"/>
                  <a:pt x="0" y="255255"/>
                </a:cubicBezTo>
                <a:close/>
              </a:path>
              <a:path w="9286904" h="1531500" stroke="0" extrusionOk="0">
                <a:moveTo>
                  <a:pt x="0" y="255255"/>
                </a:moveTo>
                <a:cubicBezTo>
                  <a:pt x="13896" y="119112"/>
                  <a:pt x="97864" y="-15726"/>
                  <a:pt x="255255" y="0"/>
                </a:cubicBezTo>
                <a:cubicBezTo>
                  <a:pt x="2138170" y="107076"/>
                  <a:pt x="7556984" y="161072"/>
                  <a:pt x="9031649" y="0"/>
                </a:cubicBezTo>
                <a:cubicBezTo>
                  <a:pt x="9191975" y="-15937"/>
                  <a:pt x="9279059" y="115097"/>
                  <a:pt x="9286904" y="255255"/>
                </a:cubicBezTo>
                <a:cubicBezTo>
                  <a:pt x="9340660" y="764683"/>
                  <a:pt x="9234207" y="796042"/>
                  <a:pt x="9286904" y="1276245"/>
                </a:cubicBezTo>
                <a:cubicBezTo>
                  <a:pt x="9284537" y="1421523"/>
                  <a:pt x="9152617" y="1531930"/>
                  <a:pt x="9031649" y="1531500"/>
                </a:cubicBezTo>
                <a:cubicBezTo>
                  <a:pt x="7302896" y="1377951"/>
                  <a:pt x="2696815" y="1648271"/>
                  <a:pt x="255255" y="1531500"/>
                </a:cubicBezTo>
                <a:cubicBezTo>
                  <a:pt x="88522" y="1537915"/>
                  <a:pt x="7279" y="1423324"/>
                  <a:pt x="0" y="1276245"/>
                </a:cubicBezTo>
                <a:cubicBezTo>
                  <a:pt x="-32690" y="1086605"/>
                  <a:pt x="-55137" y="699136"/>
                  <a:pt x="0" y="25525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76B1C2"/>
            </a:solidFill>
            <a:extLst>
              <a:ext uri="{C807C97D-BFC1-408E-A445-0C87EB9F89A2}">
                <ask:lineSketchStyleProps xmlns:ask="http://schemas.microsoft.com/office/drawing/2018/sketchyshapes" sd="229524718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Lúc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thu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hoạch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tôi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lấy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gốc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Tất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thuộc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r>
              <a:rPr lang="en-US" sz="4000" i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4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5A2CE-A770-777C-54D3-ECCB0752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0EDD7B5-802B-639B-E7AB-745ADA17872A}"/>
              </a:ext>
            </a:extLst>
          </p:cNvPr>
          <p:cNvGrpSpPr/>
          <p:nvPr/>
        </p:nvGrpSpPr>
        <p:grpSpPr>
          <a:xfrm>
            <a:off x="4359031" y="743669"/>
            <a:ext cx="5971823" cy="3517185"/>
            <a:chOff x="4258027" y="1277069"/>
            <a:chExt cx="5971823" cy="3517185"/>
          </a:xfrm>
        </p:grpSpPr>
        <p:grpSp>
          <p:nvGrpSpPr>
            <p:cNvPr id="6" name="Đồ họa 2">
              <a:extLst>
                <a:ext uri="{FF2B5EF4-FFF2-40B4-BE49-F238E27FC236}">
                  <a16:creationId xmlns:a16="http://schemas.microsoft.com/office/drawing/2014/main" id="{3FEF248F-2C0B-F9D3-387B-A49C51D80166}"/>
                </a:ext>
              </a:extLst>
            </p:cNvPr>
            <p:cNvGrpSpPr/>
            <p:nvPr/>
          </p:nvGrpSpPr>
          <p:grpSpPr>
            <a:xfrm>
              <a:off x="4258027" y="1277069"/>
              <a:ext cx="5971823" cy="3517185"/>
              <a:chOff x="1333852" y="4709069"/>
              <a:chExt cx="1318869" cy="1003362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488F9026-F91F-EBE0-0DC3-94585FC53D5B}"/>
                  </a:ext>
                </a:extLst>
              </p:cNvPr>
              <p:cNvSpPr/>
              <p:nvPr/>
            </p:nvSpPr>
            <p:spPr>
              <a:xfrm>
                <a:off x="1408921" y="4752338"/>
                <a:ext cx="1243800" cy="960093"/>
              </a:xfrm>
              <a:custGeom>
                <a:avLst/>
                <a:gdLst>
                  <a:gd name="connsiteX0" fmla="*/ 1243800 w 1243800"/>
                  <a:gd name="connsiteY0" fmla="*/ 1997 h 960093"/>
                  <a:gd name="connsiteX1" fmla="*/ 1238215 w 1243800"/>
                  <a:gd name="connsiteY1" fmla="*/ 919803 h 960093"/>
                  <a:gd name="connsiteX2" fmla="*/ 1238050 w 1243800"/>
                  <a:gd name="connsiteY2" fmla="*/ 945246 h 960093"/>
                  <a:gd name="connsiteX3" fmla="*/ 1234793 w 1243800"/>
                  <a:gd name="connsiteY3" fmla="*/ 957042 h 960093"/>
                  <a:gd name="connsiteX4" fmla="*/ 1223223 w 1243800"/>
                  <a:gd name="connsiteY4" fmla="*/ 960094 h 960093"/>
                  <a:gd name="connsiteX5" fmla="*/ 22932 w 1243800"/>
                  <a:gd name="connsiteY5" fmla="*/ 958311 h 960093"/>
                  <a:gd name="connsiteX6" fmla="*/ 3881 w 1243800"/>
                  <a:gd name="connsiteY6" fmla="*/ 952687 h 960093"/>
                  <a:gd name="connsiteX7" fmla="*/ 58 w 1243800"/>
                  <a:gd name="connsiteY7" fmla="*/ 936742 h 960093"/>
                  <a:gd name="connsiteX8" fmla="*/ 356 w 1243800"/>
                  <a:gd name="connsiteY8" fmla="*/ 595557 h 960093"/>
                  <a:gd name="connsiteX9" fmla="*/ 2283 w 1243800"/>
                  <a:gd name="connsiteY9" fmla="*/ 226665 h 960093"/>
                  <a:gd name="connsiteX10" fmla="*/ 3877 w 1243800"/>
                  <a:gd name="connsiteY10" fmla="*/ 42253 h 960093"/>
                  <a:gd name="connsiteX11" fmla="*/ 7433 w 1243800"/>
                  <a:gd name="connsiteY11" fmla="*/ 5563 h 960093"/>
                  <a:gd name="connsiteX12" fmla="*/ 45770 w 1243800"/>
                  <a:gd name="connsiteY12" fmla="*/ 3608 h 960093"/>
                  <a:gd name="connsiteX13" fmla="*/ 138068 w 1243800"/>
                  <a:gd name="connsiteY13" fmla="*/ 2682 h 960093"/>
                  <a:gd name="connsiteX14" fmla="*/ 507255 w 1243800"/>
                  <a:gd name="connsiteY14" fmla="*/ 385 h 960093"/>
                  <a:gd name="connsiteX15" fmla="*/ 876441 w 1243800"/>
                  <a:gd name="connsiteY15" fmla="*/ 179 h 960093"/>
                  <a:gd name="connsiteX16" fmla="*/ 1243800 w 1243800"/>
                  <a:gd name="connsiteY16" fmla="*/ 1997 h 9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3">
                    <a:moveTo>
                      <a:pt x="1243800" y="1997"/>
                    </a:moveTo>
                    <a:cubicBezTo>
                      <a:pt x="1241939" y="307932"/>
                      <a:pt x="1240077" y="613867"/>
                      <a:pt x="1238215" y="919803"/>
                    </a:cubicBezTo>
                    <a:cubicBezTo>
                      <a:pt x="1238149" y="928307"/>
                      <a:pt x="1238115" y="936776"/>
                      <a:pt x="1238050" y="945246"/>
                    </a:cubicBezTo>
                    <a:cubicBezTo>
                      <a:pt x="1238016" y="949430"/>
                      <a:pt x="1237817" y="954127"/>
                      <a:pt x="1234793" y="957042"/>
                    </a:cubicBezTo>
                    <a:cubicBezTo>
                      <a:pt x="1231867" y="959922"/>
                      <a:pt x="1227310" y="960094"/>
                      <a:pt x="1223223" y="960094"/>
                    </a:cubicBezTo>
                    <a:cubicBezTo>
                      <a:pt x="823114" y="959476"/>
                      <a:pt x="423038" y="958893"/>
                      <a:pt x="22932" y="958311"/>
                    </a:cubicBezTo>
                    <a:cubicBezTo>
                      <a:pt x="16085" y="958276"/>
                      <a:pt x="8335" y="957899"/>
                      <a:pt x="3881" y="952687"/>
                    </a:cubicBezTo>
                    <a:cubicBezTo>
                      <a:pt x="256" y="948435"/>
                      <a:pt x="58" y="942331"/>
                      <a:pt x="58" y="936742"/>
                    </a:cubicBezTo>
                    <a:cubicBezTo>
                      <a:pt x="-76" y="823002"/>
                      <a:pt x="23" y="709262"/>
                      <a:pt x="356" y="595557"/>
                    </a:cubicBezTo>
                    <a:cubicBezTo>
                      <a:pt x="688" y="472593"/>
                      <a:pt x="1354" y="349595"/>
                      <a:pt x="2283" y="226665"/>
                    </a:cubicBezTo>
                    <a:cubicBezTo>
                      <a:pt x="2715" y="165183"/>
                      <a:pt x="3246" y="103735"/>
                      <a:pt x="3877" y="42253"/>
                    </a:cubicBezTo>
                    <a:cubicBezTo>
                      <a:pt x="3943" y="33646"/>
                      <a:pt x="-110" y="11324"/>
                      <a:pt x="7433" y="5563"/>
                    </a:cubicBezTo>
                    <a:cubicBezTo>
                      <a:pt x="15080" y="-301"/>
                      <a:pt x="36624" y="3677"/>
                      <a:pt x="45770" y="3608"/>
                    </a:cubicBezTo>
                    <a:cubicBezTo>
                      <a:pt x="76524" y="3300"/>
                      <a:pt x="107313" y="2991"/>
                      <a:pt x="138068" y="2682"/>
                    </a:cubicBezTo>
                    <a:cubicBezTo>
                      <a:pt x="261121" y="1551"/>
                      <a:pt x="384205" y="797"/>
                      <a:pt x="507255" y="385"/>
                    </a:cubicBezTo>
                    <a:cubicBezTo>
                      <a:pt x="630339" y="-26"/>
                      <a:pt x="753392" y="-129"/>
                      <a:pt x="876441" y="179"/>
                    </a:cubicBezTo>
                    <a:cubicBezTo>
                      <a:pt x="907062" y="248"/>
                      <a:pt x="1243800" y="1208"/>
                      <a:pt x="1243800" y="1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C3101057-D62D-032E-9BA6-B77E0FBCD95C}"/>
                  </a:ext>
                </a:extLst>
              </p:cNvPr>
              <p:cNvSpPr/>
              <p:nvPr/>
            </p:nvSpPr>
            <p:spPr>
              <a:xfrm>
                <a:off x="1372336" y="4709069"/>
                <a:ext cx="1243800" cy="960095"/>
              </a:xfrm>
              <a:custGeom>
                <a:avLst/>
                <a:gdLst>
                  <a:gd name="connsiteX0" fmla="*/ 1243801 w 1243800"/>
                  <a:gd name="connsiteY0" fmla="*/ 1999 h 960095"/>
                  <a:gd name="connsiteX1" fmla="*/ 1238215 w 1243800"/>
                  <a:gd name="connsiteY1" fmla="*/ 919805 h 960095"/>
                  <a:gd name="connsiteX2" fmla="*/ 1238050 w 1243800"/>
                  <a:gd name="connsiteY2" fmla="*/ 945248 h 960095"/>
                  <a:gd name="connsiteX3" fmla="*/ 1234792 w 1243800"/>
                  <a:gd name="connsiteY3" fmla="*/ 957044 h 960095"/>
                  <a:gd name="connsiteX4" fmla="*/ 1223223 w 1243800"/>
                  <a:gd name="connsiteY4" fmla="*/ 960096 h 960095"/>
                  <a:gd name="connsiteX5" fmla="*/ 22932 w 1243800"/>
                  <a:gd name="connsiteY5" fmla="*/ 958313 h 960095"/>
                  <a:gd name="connsiteX6" fmla="*/ 3881 w 1243800"/>
                  <a:gd name="connsiteY6" fmla="*/ 952689 h 960095"/>
                  <a:gd name="connsiteX7" fmla="*/ 58 w 1243800"/>
                  <a:gd name="connsiteY7" fmla="*/ 936744 h 960095"/>
                  <a:gd name="connsiteX8" fmla="*/ 356 w 1243800"/>
                  <a:gd name="connsiteY8" fmla="*/ 595559 h 960095"/>
                  <a:gd name="connsiteX9" fmla="*/ 2283 w 1243800"/>
                  <a:gd name="connsiteY9" fmla="*/ 226667 h 960095"/>
                  <a:gd name="connsiteX10" fmla="*/ 3877 w 1243800"/>
                  <a:gd name="connsiteY10" fmla="*/ 42255 h 960095"/>
                  <a:gd name="connsiteX11" fmla="*/ 7433 w 1243800"/>
                  <a:gd name="connsiteY11" fmla="*/ 5565 h 960095"/>
                  <a:gd name="connsiteX12" fmla="*/ 45770 w 1243800"/>
                  <a:gd name="connsiteY12" fmla="*/ 3576 h 960095"/>
                  <a:gd name="connsiteX13" fmla="*/ 138068 w 1243800"/>
                  <a:gd name="connsiteY13" fmla="*/ 2685 h 960095"/>
                  <a:gd name="connsiteX14" fmla="*/ 507255 w 1243800"/>
                  <a:gd name="connsiteY14" fmla="*/ 353 h 960095"/>
                  <a:gd name="connsiteX15" fmla="*/ 876441 w 1243800"/>
                  <a:gd name="connsiteY15" fmla="*/ 181 h 960095"/>
                  <a:gd name="connsiteX16" fmla="*/ 1243801 w 1243800"/>
                  <a:gd name="connsiteY16" fmla="*/ 1999 h 960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5">
                    <a:moveTo>
                      <a:pt x="1243801" y="1999"/>
                    </a:moveTo>
                    <a:cubicBezTo>
                      <a:pt x="1241939" y="307934"/>
                      <a:pt x="1240077" y="613870"/>
                      <a:pt x="1238215" y="919805"/>
                    </a:cubicBezTo>
                    <a:cubicBezTo>
                      <a:pt x="1238149" y="928309"/>
                      <a:pt x="1238115" y="936779"/>
                      <a:pt x="1238050" y="945248"/>
                    </a:cubicBezTo>
                    <a:cubicBezTo>
                      <a:pt x="1238016" y="949431"/>
                      <a:pt x="1237817" y="954130"/>
                      <a:pt x="1234792" y="957044"/>
                    </a:cubicBezTo>
                    <a:cubicBezTo>
                      <a:pt x="1231868" y="959924"/>
                      <a:pt x="1227310" y="960096"/>
                      <a:pt x="1223223" y="960096"/>
                    </a:cubicBezTo>
                    <a:cubicBezTo>
                      <a:pt x="823114" y="959479"/>
                      <a:pt x="423038" y="958896"/>
                      <a:pt x="22932" y="958313"/>
                    </a:cubicBezTo>
                    <a:cubicBezTo>
                      <a:pt x="16085" y="958279"/>
                      <a:pt x="8335" y="957901"/>
                      <a:pt x="3881" y="952689"/>
                    </a:cubicBezTo>
                    <a:cubicBezTo>
                      <a:pt x="256" y="948437"/>
                      <a:pt x="58" y="942334"/>
                      <a:pt x="58" y="936744"/>
                    </a:cubicBezTo>
                    <a:cubicBezTo>
                      <a:pt x="-76" y="823004"/>
                      <a:pt x="23" y="709265"/>
                      <a:pt x="356" y="595559"/>
                    </a:cubicBezTo>
                    <a:cubicBezTo>
                      <a:pt x="688" y="472595"/>
                      <a:pt x="1354" y="349597"/>
                      <a:pt x="2283" y="226667"/>
                    </a:cubicBezTo>
                    <a:cubicBezTo>
                      <a:pt x="2715" y="165185"/>
                      <a:pt x="3246" y="103738"/>
                      <a:pt x="3877" y="42255"/>
                    </a:cubicBezTo>
                    <a:cubicBezTo>
                      <a:pt x="3943" y="33649"/>
                      <a:pt x="-111" y="11326"/>
                      <a:pt x="7433" y="5565"/>
                    </a:cubicBezTo>
                    <a:cubicBezTo>
                      <a:pt x="15080" y="-299"/>
                      <a:pt x="36624" y="3679"/>
                      <a:pt x="45770" y="3576"/>
                    </a:cubicBezTo>
                    <a:cubicBezTo>
                      <a:pt x="76524" y="3302"/>
                      <a:pt x="107313" y="2993"/>
                      <a:pt x="138068" y="2685"/>
                    </a:cubicBezTo>
                    <a:cubicBezTo>
                      <a:pt x="261118" y="1553"/>
                      <a:pt x="384205" y="799"/>
                      <a:pt x="507255" y="353"/>
                    </a:cubicBezTo>
                    <a:cubicBezTo>
                      <a:pt x="630339" y="-24"/>
                      <a:pt x="753392" y="-127"/>
                      <a:pt x="876441" y="181"/>
                    </a:cubicBezTo>
                    <a:cubicBezTo>
                      <a:pt x="907066" y="250"/>
                      <a:pt x="1243801" y="1210"/>
                      <a:pt x="1243801" y="19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988AEAD1-C26B-09D3-D428-DCFA49DBEFB6}"/>
                  </a:ext>
                </a:extLst>
              </p:cNvPr>
              <p:cNvSpPr/>
              <p:nvPr/>
            </p:nvSpPr>
            <p:spPr>
              <a:xfrm>
                <a:off x="1333852" y="4709072"/>
                <a:ext cx="1282284" cy="960059"/>
              </a:xfrm>
              <a:custGeom>
                <a:avLst/>
                <a:gdLst>
                  <a:gd name="connsiteX0" fmla="*/ 914936 w 1282284"/>
                  <a:gd name="connsiteY0" fmla="*/ 179 h 960059"/>
                  <a:gd name="connsiteX1" fmla="*/ 545750 w 1282284"/>
                  <a:gd name="connsiteY1" fmla="*/ 385 h 960059"/>
                  <a:gd name="connsiteX2" fmla="*/ 176563 w 1282284"/>
                  <a:gd name="connsiteY2" fmla="*/ 2682 h 960059"/>
                  <a:gd name="connsiteX3" fmla="*/ 84264 w 1282284"/>
                  <a:gd name="connsiteY3" fmla="*/ 3608 h 960059"/>
                  <a:gd name="connsiteX4" fmla="*/ 45928 w 1282284"/>
                  <a:gd name="connsiteY4" fmla="*/ 5563 h 960059"/>
                  <a:gd name="connsiteX5" fmla="*/ 42372 w 1282284"/>
                  <a:gd name="connsiteY5" fmla="*/ 42253 h 960059"/>
                  <a:gd name="connsiteX6" fmla="*/ 42053 w 1282284"/>
                  <a:gd name="connsiteY6" fmla="*/ 79320 h 960059"/>
                  <a:gd name="connsiteX7" fmla="*/ 26225 w 1282284"/>
                  <a:gd name="connsiteY7" fmla="*/ 86487 h 960059"/>
                  <a:gd name="connsiteX8" fmla="*/ 10551 w 1282284"/>
                  <a:gd name="connsiteY8" fmla="*/ 123006 h 960059"/>
                  <a:gd name="connsiteX9" fmla="*/ 40702 w 1282284"/>
                  <a:gd name="connsiteY9" fmla="*/ 144780 h 960059"/>
                  <a:gd name="connsiteX10" fmla="*/ 41488 w 1282284"/>
                  <a:gd name="connsiteY10" fmla="*/ 144746 h 960059"/>
                  <a:gd name="connsiteX11" fmla="*/ 40795 w 1282284"/>
                  <a:gd name="connsiteY11" fmla="*/ 224744 h 960059"/>
                  <a:gd name="connsiteX12" fmla="*/ 21284 w 1282284"/>
                  <a:gd name="connsiteY12" fmla="*/ 230471 h 960059"/>
                  <a:gd name="connsiteX13" fmla="*/ 2575 w 1282284"/>
                  <a:gd name="connsiteY13" fmla="*/ 266338 h 960059"/>
                  <a:gd name="connsiteX14" fmla="*/ 40401 w 1282284"/>
                  <a:gd name="connsiteY14" fmla="*/ 284821 h 960059"/>
                  <a:gd name="connsiteX15" fmla="*/ 39739 w 1282284"/>
                  <a:gd name="connsiteY15" fmla="*/ 394514 h 960059"/>
                  <a:gd name="connsiteX16" fmla="*/ 26791 w 1282284"/>
                  <a:gd name="connsiteY16" fmla="*/ 398389 h 960059"/>
                  <a:gd name="connsiteX17" fmla="*/ 5627 w 1282284"/>
                  <a:gd name="connsiteY17" fmla="*/ 425855 h 960059"/>
                  <a:gd name="connsiteX18" fmla="*/ 21462 w 1282284"/>
                  <a:gd name="connsiteY18" fmla="*/ 437274 h 960059"/>
                  <a:gd name="connsiteX19" fmla="*/ 39458 w 1282284"/>
                  <a:gd name="connsiteY19" fmla="*/ 440463 h 960059"/>
                  <a:gd name="connsiteX20" fmla="*/ 39070 w 1282284"/>
                  <a:gd name="connsiteY20" fmla="*/ 538293 h 960059"/>
                  <a:gd name="connsiteX21" fmla="*/ 24137 w 1282284"/>
                  <a:gd name="connsiteY21" fmla="*/ 539835 h 960059"/>
                  <a:gd name="connsiteX22" fmla="*/ 1968 w 1282284"/>
                  <a:gd name="connsiteY22" fmla="*/ 567302 h 960059"/>
                  <a:gd name="connsiteX23" fmla="*/ 34458 w 1282284"/>
                  <a:gd name="connsiteY23" fmla="*/ 589110 h 960059"/>
                  <a:gd name="connsiteX24" fmla="*/ 38871 w 1282284"/>
                  <a:gd name="connsiteY24" fmla="*/ 588905 h 960059"/>
                  <a:gd name="connsiteX25" fmla="*/ 38844 w 1282284"/>
                  <a:gd name="connsiteY25" fmla="*/ 595522 h 960059"/>
                  <a:gd name="connsiteX26" fmla="*/ 38549 w 1282284"/>
                  <a:gd name="connsiteY26" fmla="*/ 750925 h 960059"/>
                  <a:gd name="connsiteX27" fmla="*/ 20951 w 1282284"/>
                  <a:gd name="connsiteY27" fmla="*/ 755245 h 960059"/>
                  <a:gd name="connsiteX28" fmla="*/ 7966 w 1282284"/>
                  <a:gd name="connsiteY28" fmla="*/ 787649 h 960059"/>
                  <a:gd name="connsiteX29" fmla="*/ 38525 w 1282284"/>
                  <a:gd name="connsiteY29" fmla="*/ 810418 h 960059"/>
                  <a:gd name="connsiteX30" fmla="*/ 38542 w 1282284"/>
                  <a:gd name="connsiteY30" fmla="*/ 936742 h 960059"/>
                  <a:gd name="connsiteX31" fmla="*/ 42365 w 1282284"/>
                  <a:gd name="connsiteY31" fmla="*/ 952687 h 960059"/>
                  <a:gd name="connsiteX32" fmla="*/ 61417 w 1282284"/>
                  <a:gd name="connsiteY32" fmla="*/ 958311 h 960059"/>
                  <a:gd name="connsiteX33" fmla="*/ 1261708 w 1282284"/>
                  <a:gd name="connsiteY33" fmla="*/ 960060 h 960059"/>
                  <a:gd name="connsiteX34" fmla="*/ 1273277 w 1282284"/>
                  <a:gd name="connsiteY34" fmla="*/ 957042 h 960059"/>
                  <a:gd name="connsiteX35" fmla="*/ 1276535 w 1282284"/>
                  <a:gd name="connsiteY35" fmla="*/ 945246 h 960059"/>
                  <a:gd name="connsiteX36" fmla="*/ 1276699 w 1282284"/>
                  <a:gd name="connsiteY36" fmla="*/ 919803 h 960059"/>
                  <a:gd name="connsiteX37" fmla="*/ 1282285 w 1282284"/>
                  <a:gd name="connsiteY37" fmla="*/ 1997 h 960059"/>
                  <a:gd name="connsiteX38" fmla="*/ 914936 w 1282284"/>
                  <a:gd name="connsiteY38" fmla="*/ 179 h 960059"/>
                  <a:gd name="connsiteX39" fmla="*/ 32583 w 1282284"/>
                  <a:gd name="connsiteY39" fmla="*/ 788404 h 960059"/>
                  <a:gd name="connsiteX40" fmla="*/ 22494 w 1282284"/>
                  <a:gd name="connsiteY40" fmla="*/ 779488 h 960059"/>
                  <a:gd name="connsiteX41" fmla="*/ 34558 w 1282284"/>
                  <a:gd name="connsiteY41" fmla="*/ 767933 h 960059"/>
                  <a:gd name="connsiteX42" fmla="*/ 38528 w 1282284"/>
                  <a:gd name="connsiteY42" fmla="*/ 767384 h 960059"/>
                  <a:gd name="connsiteX43" fmla="*/ 38532 w 1282284"/>
                  <a:gd name="connsiteY43" fmla="*/ 792141 h 960059"/>
                  <a:gd name="connsiteX44" fmla="*/ 32583 w 1282284"/>
                  <a:gd name="connsiteY44" fmla="*/ 788404 h 960059"/>
                  <a:gd name="connsiteX45" fmla="*/ 38936 w 1282284"/>
                  <a:gd name="connsiteY45" fmla="*/ 573097 h 960059"/>
                  <a:gd name="connsiteX46" fmla="*/ 38882 w 1282284"/>
                  <a:gd name="connsiteY46" fmla="*/ 573097 h 960059"/>
                  <a:gd name="connsiteX47" fmla="*/ 25052 w 1282284"/>
                  <a:gd name="connsiteY47" fmla="*/ 568296 h 960059"/>
                  <a:gd name="connsiteX48" fmla="*/ 18030 w 1282284"/>
                  <a:gd name="connsiteY48" fmla="*/ 562741 h 960059"/>
                  <a:gd name="connsiteX49" fmla="*/ 38210 w 1282284"/>
                  <a:gd name="connsiteY49" fmla="*/ 554854 h 960059"/>
                  <a:gd name="connsiteX50" fmla="*/ 39012 w 1282284"/>
                  <a:gd name="connsiteY50" fmla="*/ 554854 h 960059"/>
                  <a:gd name="connsiteX51" fmla="*/ 38936 w 1282284"/>
                  <a:gd name="connsiteY51" fmla="*/ 573097 h 960059"/>
                  <a:gd name="connsiteX52" fmla="*/ 39561 w 1282284"/>
                  <a:gd name="connsiteY52" fmla="*/ 423867 h 960059"/>
                  <a:gd name="connsiteX53" fmla="*/ 28735 w 1282284"/>
                  <a:gd name="connsiteY53" fmla="*/ 422084 h 960059"/>
                  <a:gd name="connsiteX54" fmla="*/ 22529 w 1282284"/>
                  <a:gd name="connsiteY54" fmla="*/ 419958 h 960059"/>
                  <a:gd name="connsiteX55" fmla="*/ 23815 w 1282284"/>
                  <a:gd name="connsiteY55" fmla="*/ 418723 h 960059"/>
                  <a:gd name="connsiteX56" fmla="*/ 29757 w 1282284"/>
                  <a:gd name="connsiteY56" fmla="*/ 415226 h 960059"/>
                  <a:gd name="connsiteX57" fmla="*/ 39636 w 1282284"/>
                  <a:gd name="connsiteY57" fmla="*/ 411522 h 960059"/>
                  <a:gd name="connsiteX58" fmla="*/ 39561 w 1282284"/>
                  <a:gd name="connsiteY58" fmla="*/ 423867 h 960059"/>
                  <a:gd name="connsiteX59" fmla="*/ 40510 w 1282284"/>
                  <a:gd name="connsiteY59" fmla="*/ 268156 h 960059"/>
                  <a:gd name="connsiteX60" fmla="*/ 26726 w 1282284"/>
                  <a:gd name="connsiteY60" fmla="*/ 264864 h 960059"/>
                  <a:gd name="connsiteX61" fmla="*/ 16933 w 1282284"/>
                  <a:gd name="connsiteY61" fmla="*/ 257972 h 960059"/>
                  <a:gd name="connsiteX62" fmla="*/ 21726 w 1282284"/>
                  <a:gd name="connsiteY62" fmla="*/ 249605 h 960059"/>
                  <a:gd name="connsiteX63" fmla="*/ 35243 w 1282284"/>
                  <a:gd name="connsiteY63" fmla="*/ 242747 h 960059"/>
                  <a:gd name="connsiteX64" fmla="*/ 40685 w 1282284"/>
                  <a:gd name="connsiteY64" fmla="*/ 241478 h 960059"/>
                  <a:gd name="connsiteX65" fmla="*/ 40510 w 1282284"/>
                  <a:gd name="connsiteY65" fmla="*/ 268156 h 960059"/>
                  <a:gd name="connsiteX66" fmla="*/ 41628 w 1282284"/>
                  <a:gd name="connsiteY66" fmla="*/ 128287 h 960059"/>
                  <a:gd name="connsiteX67" fmla="*/ 40699 w 1282284"/>
                  <a:gd name="connsiteY67" fmla="*/ 128150 h 960059"/>
                  <a:gd name="connsiteX68" fmla="*/ 26232 w 1282284"/>
                  <a:gd name="connsiteY68" fmla="*/ 116354 h 960059"/>
                  <a:gd name="connsiteX69" fmla="*/ 40353 w 1282284"/>
                  <a:gd name="connsiteY69" fmla="*/ 97494 h 960059"/>
                  <a:gd name="connsiteX70" fmla="*/ 41903 w 1282284"/>
                  <a:gd name="connsiteY70" fmla="*/ 96877 h 960059"/>
                  <a:gd name="connsiteX71" fmla="*/ 41628 w 1282284"/>
                  <a:gd name="connsiteY71" fmla="*/ 128287 h 960059"/>
                  <a:gd name="connsiteX72" fmla="*/ 1263611 w 1282284"/>
                  <a:gd name="connsiteY72" fmla="*/ 326208 h 960059"/>
                  <a:gd name="connsiteX73" fmla="*/ 1262047 w 1282284"/>
                  <a:gd name="connsiteY73" fmla="*/ 789432 h 960059"/>
                  <a:gd name="connsiteX74" fmla="*/ 1262112 w 1282284"/>
                  <a:gd name="connsiteY74" fmla="*/ 941954 h 960059"/>
                  <a:gd name="connsiteX75" fmla="*/ 1098895 w 1282284"/>
                  <a:gd name="connsiteY75" fmla="*/ 942915 h 960059"/>
                  <a:gd name="connsiteX76" fmla="*/ 491054 w 1282284"/>
                  <a:gd name="connsiteY76" fmla="*/ 943017 h 960059"/>
                  <a:gd name="connsiteX77" fmla="*/ 55204 w 1282284"/>
                  <a:gd name="connsiteY77" fmla="*/ 939691 h 960059"/>
                  <a:gd name="connsiteX78" fmla="*/ 55156 w 1282284"/>
                  <a:gd name="connsiteY78" fmla="*/ 769236 h 960059"/>
                  <a:gd name="connsiteX79" fmla="*/ 63588 w 1282284"/>
                  <a:gd name="connsiteY79" fmla="*/ 771499 h 960059"/>
                  <a:gd name="connsiteX80" fmla="*/ 80890 w 1282284"/>
                  <a:gd name="connsiteY80" fmla="*/ 777911 h 960059"/>
                  <a:gd name="connsiteX81" fmla="*/ 96839 w 1282284"/>
                  <a:gd name="connsiteY81" fmla="*/ 796462 h 960059"/>
                  <a:gd name="connsiteX82" fmla="*/ 96839 w 1282284"/>
                  <a:gd name="connsiteY82" fmla="*/ 763235 h 960059"/>
                  <a:gd name="connsiteX83" fmla="*/ 90944 w 1282284"/>
                  <a:gd name="connsiteY83" fmla="*/ 764229 h 960059"/>
                  <a:gd name="connsiteX84" fmla="*/ 61516 w 1282284"/>
                  <a:gd name="connsiteY84" fmla="*/ 753771 h 960059"/>
                  <a:gd name="connsiteX85" fmla="*/ 55176 w 1282284"/>
                  <a:gd name="connsiteY85" fmla="*/ 752399 h 960059"/>
                  <a:gd name="connsiteX86" fmla="*/ 55505 w 1282284"/>
                  <a:gd name="connsiteY86" fmla="*/ 585064 h 960059"/>
                  <a:gd name="connsiteX87" fmla="*/ 55629 w 1282284"/>
                  <a:gd name="connsiteY87" fmla="*/ 556295 h 960059"/>
                  <a:gd name="connsiteX88" fmla="*/ 92124 w 1282284"/>
                  <a:gd name="connsiteY88" fmla="*/ 568467 h 960059"/>
                  <a:gd name="connsiteX89" fmla="*/ 107674 w 1282284"/>
                  <a:gd name="connsiteY89" fmla="*/ 580744 h 960059"/>
                  <a:gd name="connsiteX90" fmla="*/ 107674 w 1282284"/>
                  <a:gd name="connsiteY90" fmla="*/ 547482 h 960059"/>
                  <a:gd name="connsiteX91" fmla="*/ 96091 w 1282284"/>
                  <a:gd name="connsiteY91" fmla="*/ 552214 h 960059"/>
                  <a:gd name="connsiteX92" fmla="*/ 55701 w 1282284"/>
                  <a:gd name="connsiteY92" fmla="*/ 539527 h 960059"/>
                  <a:gd name="connsiteX93" fmla="*/ 56260 w 1282284"/>
                  <a:gd name="connsiteY93" fmla="*/ 409945 h 960059"/>
                  <a:gd name="connsiteX94" fmla="*/ 81768 w 1282284"/>
                  <a:gd name="connsiteY94" fmla="*/ 417283 h 960059"/>
                  <a:gd name="connsiteX95" fmla="*/ 97826 w 1282284"/>
                  <a:gd name="connsiteY95" fmla="*/ 433948 h 960059"/>
                  <a:gd name="connsiteX96" fmla="*/ 97826 w 1282284"/>
                  <a:gd name="connsiteY96" fmla="*/ 400721 h 960059"/>
                  <a:gd name="connsiteX97" fmla="*/ 89826 w 1282284"/>
                  <a:gd name="connsiteY97" fmla="*/ 402641 h 960059"/>
                  <a:gd name="connsiteX98" fmla="*/ 65299 w 1282284"/>
                  <a:gd name="connsiteY98" fmla="*/ 394343 h 960059"/>
                  <a:gd name="connsiteX99" fmla="*/ 56366 w 1282284"/>
                  <a:gd name="connsiteY99" fmla="*/ 393383 h 960059"/>
                  <a:gd name="connsiteX100" fmla="*/ 57323 w 1282284"/>
                  <a:gd name="connsiteY100" fmla="*/ 241307 h 960059"/>
                  <a:gd name="connsiteX101" fmla="*/ 84803 w 1282284"/>
                  <a:gd name="connsiteY101" fmla="*/ 252519 h 960059"/>
                  <a:gd name="connsiteX102" fmla="*/ 100782 w 1282284"/>
                  <a:gd name="connsiteY102" fmla="*/ 267470 h 960059"/>
                  <a:gd name="connsiteX103" fmla="*/ 100782 w 1282284"/>
                  <a:gd name="connsiteY103" fmla="*/ 234209 h 960059"/>
                  <a:gd name="connsiteX104" fmla="*/ 91229 w 1282284"/>
                  <a:gd name="connsiteY104" fmla="*/ 237123 h 960059"/>
                  <a:gd name="connsiteX105" fmla="*/ 57439 w 1282284"/>
                  <a:gd name="connsiteY105" fmla="*/ 224710 h 960059"/>
                  <a:gd name="connsiteX106" fmla="*/ 58170 w 1282284"/>
                  <a:gd name="connsiteY106" fmla="*/ 121840 h 960059"/>
                  <a:gd name="connsiteX107" fmla="*/ 58427 w 1282284"/>
                  <a:gd name="connsiteY107" fmla="*/ 94683 h 960059"/>
                  <a:gd name="connsiteX108" fmla="*/ 81922 w 1282284"/>
                  <a:gd name="connsiteY108" fmla="*/ 102741 h 960059"/>
                  <a:gd name="connsiteX109" fmla="*/ 97826 w 1282284"/>
                  <a:gd name="connsiteY109" fmla="*/ 121669 h 960059"/>
                  <a:gd name="connsiteX110" fmla="*/ 97826 w 1282284"/>
                  <a:gd name="connsiteY110" fmla="*/ 88407 h 960059"/>
                  <a:gd name="connsiteX111" fmla="*/ 91963 w 1282284"/>
                  <a:gd name="connsiteY111" fmla="*/ 89402 h 960059"/>
                  <a:gd name="connsiteX112" fmla="*/ 58581 w 1282284"/>
                  <a:gd name="connsiteY112" fmla="*/ 78189 h 960059"/>
                  <a:gd name="connsiteX113" fmla="*/ 59130 w 1282284"/>
                  <a:gd name="connsiteY113" fmla="*/ 20513 h 960059"/>
                  <a:gd name="connsiteX114" fmla="*/ 491057 w 1282284"/>
                  <a:gd name="connsiteY114" fmla="*/ 17256 h 960059"/>
                  <a:gd name="connsiteX115" fmla="*/ 1098899 w 1282284"/>
                  <a:gd name="connsiteY115" fmla="*/ 17359 h 960059"/>
                  <a:gd name="connsiteX116" fmla="*/ 1266038 w 1282284"/>
                  <a:gd name="connsiteY116" fmla="*/ 18353 h 960059"/>
                  <a:gd name="connsiteX117" fmla="*/ 1263611 w 1282284"/>
                  <a:gd name="connsiteY117" fmla="*/ 326208 h 96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82284" h="960059">
                    <a:moveTo>
                      <a:pt x="914936" y="179"/>
                    </a:moveTo>
                    <a:cubicBezTo>
                      <a:pt x="791887" y="-129"/>
                      <a:pt x="668833" y="-26"/>
                      <a:pt x="545750" y="385"/>
                    </a:cubicBezTo>
                    <a:cubicBezTo>
                      <a:pt x="422700" y="797"/>
                      <a:pt x="299612" y="1551"/>
                      <a:pt x="176563" y="2682"/>
                    </a:cubicBezTo>
                    <a:cubicBezTo>
                      <a:pt x="145808" y="2991"/>
                      <a:pt x="115019" y="3300"/>
                      <a:pt x="84264" y="3608"/>
                    </a:cubicBezTo>
                    <a:cubicBezTo>
                      <a:pt x="75123" y="3711"/>
                      <a:pt x="53575" y="-301"/>
                      <a:pt x="45928" y="5563"/>
                    </a:cubicBezTo>
                    <a:cubicBezTo>
                      <a:pt x="38381" y="11324"/>
                      <a:pt x="42437" y="33646"/>
                      <a:pt x="42372" y="42253"/>
                    </a:cubicBezTo>
                    <a:cubicBezTo>
                      <a:pt x="42245" y="54598"/>
                      <a:pt x="42170" y="66942"/>
                      <a:pt x="42053" y="79320"/>
                    </a:cubicBezTo>
                    <a:cubicBezTo>
                      <a:pt x="36581" y="80624"/>
                      <a:pt x="31249" y="82887"/>
                      <a:pt x="26225" y="86487"/>
                    </a:cubicBezTo>
                    <a:cubicBezTo>
                      <a:pt x="14837" y="94648"/>
                      <a:pt x="6718" y="108707"/>
                      <a:pt x="10551" y="123006"/>
                    </a:cubicBezTo>
                    <a:cubicBezTo>
                      <a:pt x="14155" y="136448"/>
                      <a:pt x="27521" y="144026"/>
                      <a:pt x="40702" y="144780"/>
                    </a:cubicBezTo>
                    <a:cubicBezTo>
                      <a:pt x="40984" y="144780"/>
                      <a:pt x="41224" y="144746"/>
                      <a:pt x="41488" y="144746"/>
                    </a:cubicBezTo>
                    <a:cubicBezTo>
                      <a:pt x="41261" y="171389"/>
                      <a:pt x="40987" y="198067"/>
                      <a:pt x="40795" y="224744"/>
                    </a:cubicBezTo>
                    <a:cubicBezTo>
                      <a:pt x="34225" y="225567"/>
                      <a:pt x="27676" y="227385"/>
                      <a:pt x="21284" y="230471"/>
                    </a:cubicBezTo>
                    <a:cubicBezTo>
                      <a:pt x="8333" y="236643"/>
                      <a:pt x="-5946" y="251045"/>
                      <a:pt x="2575" y="266338"/>
                    </a:cubicBezTo>
                    <a:cubicBezTo>
                      <a:pt x="9574" y="278889"/>
                      <a:pt x="26623" y="283724"/>
                      <a:pt x="40401" y="284821"/>
                    </a:cubicBezTo>
                    <a:cubicBezTo>
                      <a:pt x="40150" y="321408"/>
                      <a:pt x="39945" y="357961"/>
                      <a:pt x="39739" y="394514"/>
                    </a:cubicBezTo>
                    <a:cubicBezTo>
                      <a:pt x="35343" y="395372"/>
                      <a:pt x="31009" y="396640"/>
                      <a:pt x="26791" y="398389"/>
                    </a:cubicBezTo>
                    <a:cubicBezTo>
                      <a:pt x="15969" y="402916"/>
                      <a:pt x="1012" y="411797"/>
                      <a:pt x="5627" y="425855"/>
                    </a:cubicBezTo>
                    <a:cubicBezTo>
                      <a:pt x="7911" y="432816"/>
                      <a:pt x="15088" y="435285"/>
                      <a:pt x="21462" y="437274"/>
                    </a:cubicBezTo>
                    <a:cubicBezTo>
                      <a:pt x="27281" y="439091"/>
                      <a:pt x="33371" y="440052"/>
                      <a:pt x="39458" y="440463"/>
                    </a:cubicBezTo>
                    <a:cubicBezTo>
                      <a:pt x="39290" y="473073"/>
                      <a:pt x="39190" y="505683"/>
                      <a:pt x="39070" y="538293"/>
                    </a:cubicBezTo>
                    <a:cubicBezTo>
                      <a:pt x="34115" y="538361"/>
                      <a:pt x="29136" y="538807"/>
                      <a:pt x="24137" y="539835"/>
                    </a:cubicBezTo>
                    <a:cubicBezTo>
                      <a:pt x="11422" y="542441"/>
                      <a:pt x="-1622" y="552797"/>
                      <a:pt x="1968" y="567302"/>
                    </a:cubicBezTo>
                    <a:cubicBezTo>
                      <a:pt x="5195" y="580332"/>
                      <a:pt x="22909" y="586641"/>
                      <a:pt x="34458" y="589110"/>
                    </a:cubicBezTo>
                    <a:cubicBezTo>
                      <a:pt x="36094" y="589453"/>
                      <a:pt x="37561" y="589350"/>
                      <a:pt x="38871" y="588905"/>
                    </a:cubicBezTo>
                    <a:cubicBezTo>
                      <a:pt x="38864" y="591133"/>
                      <a:pt x="38851" y="593328"/>
                      <a:pt x="38844" y="595522"/>
                    </a:cubicBezTo>
                    <a:cubicBezTo>
                      <a:pt x="38693" y="647334"/>
                      <a:pt x="38604" y="699147"/>
                      <a:pt x="38549" y="750925"/>
                    </a:cubicBezTo>
                    <a:cubicBezTo>
                      <a:pt x="32511" y="751165"/>
                      <a:pt x="26565" y="752399"/>
                      <a:pt x="20951" y="755245"/>
                    </a:cubicBezTo>
                    <a:cubicBezTo>
                      <a:pt x="9488" y="761075"/>
                      <a:pt x="329" y="775305"/>
                      <a:pt x="7966" y="787649"/>
                    </a:cubicBezTo>
                    <a:cubicBezTo>
                      <a:pt x="14519" y="798245"/>
                      <a:pt x="27230" y="805583"/>
                      <a:pt x="38525" y="810418"/>
                    </a:cubicBezTo>
                    <a:cubicBezTo>
                      <a:pt x="38511" y="852526"/>
                      <a:pt x="38494" y="894634"/>
                      <a:pt x="38542" y="936742"/>
                    </a:cubicBezTo>
                    <a:cubicBezTo>
                      <a:pt x="38542" y="942331"/>
                      <a:pt x="38741" y="948435"/>
                      <a:pt x="42365" y="952687"/>
                    </a:cubicBezTo>
                    <a:cubicBezTo>
                      <a:pt x="46820" y="957865"/>
                      <a:pt x="54569" y="958276"/>
                      <a:pt x="61417" y="958311"/>
                    </a:cubicBezTo>
                    <a:cubicBezTo>
                      <a:pt x="461526" y="958859"/>
                      <a:pt x="861602" y="959476"/>
                      <a:pt x="1261708" y="960060"/>
                    </a:cubicBezTo>
                    <a:cubicBezTo>
                      <a:pt x="1265798" y="960060"/>
                      <a:pt x="1270352" y="959922"/>
                      <a:pt x="1273277" y="957042"/>
                    </a:cubicBezTo>
                    <a:cubicBezTo>
                      <a:pt x="1276301" y="954127"/>
                      <a:pt x="1276500" y="949429"/>
                      <a:pt x="1276535" y="945246"/>
                    </a:cubicBezTo>
                    <a:cubicBezTo>
                      <a:pt x="1276600" y="936776"/>
                      <a:pt x="1276634" y="928307"/>
                      <a:pt x="1276699" y="919803"/>
                    </a:cubicBezTo>
                    <a:cubicBezTo>
                      <a:pt x="1278561" y="613867"/>
                      <a:pt x="1280423" y="307932"/>
                      <a:pt x="1282285" y="1997"/>
                    </a:cubicBezTo>
                    <a:cubicBezTo>
                      <a:pt x="1282295" y="1208"/>
                      <a:pt x="945561" y="248"/>
                      <a:pt x="914936" y="179"/>
                    </a:cubicBezTo>
                    <a:close/>
                    <a:moveTo>
                      <a:pt x="32583" y="788404"/>
                    </a:moveTo>
                    <a:cubicBezTo>
                      <a:pt x="29119" y="786038"/>
                      <a:pt x="24908" y="782986"/>
                      <a:pt x="22494" y="779488"/>
                    </a:cubicBezTo>
                    <a:cubicBezTo>
                      <a:pt x="18565" y="773796"/>
                      <a:pt x="30721" y="768755"/>
                      <a:pt x="34558" y="767933"/>
                    </a:cubicBezTo>
                    <a:cubicBezTo>
                      <a:pt x="35861" y="767658"/>
                      <a:pt x="37188" y="767521"/>
                      <a:pt x="38528" y="767384"/>
                    </a:cubicBezTo>
                    <a:cubicBezTo>
                      <a:pt x="38522" y="775648"/>
                      <a:pt x="38535" y="783912"/>
                      <a:pt x="38532" y="792141"/>
                    </a:cubicBezTo>
                    <a:cubicBezTo>
                      <a:pt x="36481" y="791010"/>
                      <a:pt x="34492" y="789741"/>
                      <a:pt x="32583" y="788404"/>
                    </a:cubicBezTo>
                    <a:close/>
                    <a:moveTo>
                      <a:pt x="38936" y="573097"/>
                    </a:moveTo>
                    <a:cubicBezTo>
                      <a:pt x="38916" y="573097"/>
                      <a:pt x="38902" y="573097"/>
                      <a:pt x="38882" y="573097"/>
                    </a:cubicBezTo>
                    <a:cubicBezTo>
                      <a:pt x="34064" y="572068"/>
                      <a:pt x="29421" y="570593"/>
                      <a:pt x="25052" y="568296"/>
                    </a:cubicBezTo>
                    <a:cubicBezTo>
                      <a:pt x="23160" y="567302"/>
                      <a:pt x="18246" y="565313"/>
                      <a:pt x="18030" y="562741"/>
                    </a:cubicBezTo>
                    <a:cubicBezTo>
                      <a:pt x="17430" y="555506"/>
                      <a:pt x="34067" y="554992"/>
                      <a:pt x="38210" y="554854"/>
                    </a:cubicBezTo>
                    <a:cubicBezTo>
                      <a:pt x="38477" y="554854"/>
                      <a:pt x="38744" y="554889"/>
                      <a:pt x="39012" y="554854"/>
                    </a:cubicBezTo>
                    <a:cubicBezTo>
                      <a:pt x="38988" y="560958"/>
                      <a:pt x="38957" y="567028"/>
                      <a:pt x="38936" y="573097"/>
                    </a:cubicBezTo>
                    <a:close/>
                    <a:moveTo>
                      <a:pt x="39561" y="423867"/>
                    </a:moveTo>
                    <a:cubicBezTo>
                      <a:pt x="35905" y="423592"/>
                      <a:pt x="32325" y="423010"/>
                      <a:pt x="28735" y="422084"/>
                    </a:cubicBezTo>
                    <a:cubicBezTo>
                      <a:pt x="26986" y="421604"/>
                      <a:pt x="24497" y="420300"/>
                      <a:pt x="22529" y="419958"/>
                    </a:cubicBezTo>
                    <a:cubicBezTo>
                      <a:pt x="22985" y="419546"/>
                      <a:pt x="23434" y="419032"/>
                      <a:pt x="23815" y="418723"/>
                    </a:cubicBezTo>
                    <a:cubicBezTo>
                      <a:pt x="25653" y="417386"/>
                      <a:pt x="27737" y="416254"/>
                      <a:pt x="29757" y="415226"/>
                    </a:cubicBezTo>
                    <a:cubicBezTo>
                      <a:pt x="32905" y="413614"/>
                      <a:pt x="36224" y="412414"/>
                      <a:pt x="39636" y="411522"/>
                    </a:cubicBezTo>
                    <a:cubicBezTo>
                      <a:pt x="39615" y="415637"/>
                      <a:pt x="39585" y="419752"/>
                      <a:pt x="39561" y="423867"/>
                    </a:cubicBezTo>
                    <a:close/>
                    <a:moveTo>
                      <a:pt x="40510" y="268156"/>
                    </a:moveTo>
                    <a:cubicBezTo>
                      <a:pt x="35792" y="267676"/>
                      <a:pt x="31153" y="266647"/>
                      <a:pt x="26726" y="264864"/>
                    </a:cubicBezTo>
                    <a:cubicBezTo>
                      <a:pt x="23578" y="263629"/>
                      <a:pt x="18260" y="261469"/>
                      <a:pt x="16933" y="257972"/>
                    </a:cubicBezTo>
                    <a:cubicBezTo>
                      <a:pt x="15702" y="254680"/>
                      <a:pt x="19480" y="251388"/>
                      <a:pt x="21726" y="249605"/>
                    </a:cubicBezTo>
                    <a:cubicBezTo>
                      <a:pt x="25677" y="246450"/>
                      <a:pt x="30426" y="244187"/>
                      <a:pt x="35243" y="242747"/>
                    </a:cubicBezTo>
                    <a:cubicBezTo>
                      <a:pt x="37054" y="242198"/>
                      <a:pt x="38868" y="241787"/>
                      <a:pt x="40685" y="241478"/>
                    </a:cubicBezTo>
                    <a:cubicBezTo>
                      <a:pt x="40617" y="250359"/>
                      <a:pt x="40572" y="259275"/>
                      <a:pt x="40510" y="268156"/>
                    </a:cubicBezTo>
                    <a:close/>
                    <a:moveTo>
                      <a:pt x="41628" y="128287"/>
                    </a:moveTo>
                    <a:cubicBezTo>
                      <a:pt x="41320" y="128252"/>
                      <a:pt x="41028" y="128150"/>
                      <a:pt x="40699" y="128150"/>
                    </a:cubicBezTo>
                    <a:cubicBezTo>
                      <a:pt x="34136" y="127772"/>
                      <a:pt x="26640" y="123623"/>
                      <a:pt x="26232" y="116354"/>
                    </a:cubicBezTo>
                    <a:cubicBezTo>
                      <a:pt x="25749" y="107747"/>
                      <a:pt x="33128" y="100752"/>
                      <a:pt x="40353" y="97494"/>
                    </a:cubicBezTo>
                    <a:cubicBezTo>
                      <a:pt x="40867" y="97255"/>
                      <a:pt x="41385" y="97083"/>
                      <a:pt x="41903" y="96877"/>
                    </a:cubicBezTo>
                    <a:cubicBezTo>
                      <a:pt x="41803" y="107336"/>
                      <a:pt x="41721" y="117829"/>
                      <a:pt x="41628" y="128287"/>
                    </a:cubicBezTo>
                    <a:close/>
                    <a:moveTo>
                      <a:pt x="1263611" y="326208"/>
                    </a:moveTo>
                    <a:cubicBezTo>
                      <a:pt x="1262678" y="480616"/>
                      <a:pt x="1262147" y="635024"/>
                      <a:pt x="1262047" y="789432"/>
                    </a:cubicBezTo>
                    <a:cubicBezTo>
                      <a:pt x="1262013" y="840250"/>
                      <a:pt x="1262047" y="891136"/>
                      <a:pt x="1262112" y="941954"/>
                    </a:cubicBezTo>
                    <a:cubicBezTo>
                      <a:pt x="1207718" y="942366"/>
                      <a:pt x="1153290" y="942640"/>
                      <a:pt x="1098895" y="942915"/>
                    </a:cubicBezTo>
                    <a:cubicBezTo>
                      <a:pt x="896282" y="943874"/>
                      <a:pt x="693666" y="943909"/>
                      <a:pt x="491054" y="943017"/>
                    </a:cubicBezTo>
                    <a:cubicBezTo>
                      <a:pt x="345760" y="942400"/>
                      <a:pt x="200463" y="941303"/>
                      <a:pt x="55204" y="939691"/>
                    </a:cubicBezTo>
                    <a:cubicBezTo>
                      <a:pt x="55125" y="882873"/>
                      <a:pt x="55114" y="826054"/>
                      <a:pt x="55156" y="769236"/>
                    </a:cubicBezTo>
                    <a:cubicBezTo>
                      <a:pt x="58050" y="769921"/>
                      <a:pt x="60889" y="770710"/>
                      <a:pt x="63588" y="771499"/>
                    </a:cubicBezTo>
                    <a:cubicBezTo>
                      <a:pt x="69537" y="773248"/>
                      <a:pt x="75284" y="775408"/>
                      <a:pt x="80890" y="777911"/>
                    </a:cubicBezTo>
                    <a:cubicBezTo>
                      <a:pt x="79988" y="786826"/>
                      <a:pt x="85290" y="796462"/>
                      <a:pt x="96839" y="796462"/>
                    </a:cubicBezTo>
                    <a:cubicBezTo>
                      <a:pt x="118232" y="796462"/>
                      <a:pt x="118266" y="763235"/>
                      <a:pt x="96839" y="763235"/>
                    </a:cubicBezTo>
                    <a:cubicBezTo>
                      <a:pt x="94644" y="763235"/>
                      <a:pt x="92689" y="763578"/>
                      <a:pt x="90944" y="764229"/>
                    </a:cubicBezTo>
                    <a:cubicBezTo>
                      <a:pt x="81521" y="759737"/>
                      <a:pt x="71649" y="756171"/>
                      <a:pt x="61516" y="753771"/>
                    </a:cubicBezTo>
                    <a:cubicBezTo>
                      <a:pt x="59425" y="753256"/>
                      <a:pt x="57306" y="752811"/>
                      <a:pt x="55176" y="752399"/>
                    </a:cubicBezTo>
                    <a:cubicBezTo>
                      <a:pt x="55231" y="696609"/>
                      <a:pt x="55334" y="640854"/>
                      <a:pt x="55505" y="585064"/>
                    </a:cubicBezTo>
                    <a:cubicBezTo>
                      <a:pt x="55533" y="575497"/>
                      <a:pt x="55595" y="565896"/>
                      <a:pt x="55629" y="556295"/>
                    </a:cubicBezTo>
                    <a:cubicBezTo>
                      <a:pt x="68203" y="558592"/>
                      <a:pt x="80407" y="563358"/>
                      <a:pt x="92124" y="568467"/>
                    </a:cubicBezTo>
                    <a:cubicBezTo>
                      <a:pt x="93677" y="575086"/>
                      <a:pt x="98851" y="580744"/>
                      <a:pt x="107674" y="580744"/>
                    </a:cubicBezTo>
                    <a:cubicBezTo>
                      <a:pt x="129068" y="580744"/>
                      <a:pt x="129102" y="547482"/>
                      <a:pt x="107674" y="547482"/>
                    </a:cubicBezTo>
                    <a:cubicBezTo>
                      <a:pt x="102610" y="547482"/>
                      <a:pt x="98759" y="549368"/>
                      <a:pt x="96091" y="552214"/>
                    </a:cubicBezTo>
                    <a:cubicBezTo>
                      <a:pt x="83075" y="546693"/>
                      <a:pt x="69544" y="541790"/>
                      <a:pt x="55701" y="539527"/>
                    </a:cubicBezTo>
                    <a:cubicBezTo>
                      <a:pt x="55862" y="496356"/>
                      <a:pt x="56023" y="453150"/>
                      <a:pt x="56260" y="409945"/>
                    </a:cubicBezTo>
                    <a:cubicBezTo>
                      <a:pt x="65072" y="410631"/>
                      <a:pt x="73580" y="413545"/>
                      <a:pt x="81768" y="417283"/>
                    </a:cubicBezTo>
                    <a:cubicBezTo>
                      <a:pt x="81748" y="425616"/>
                      <a:pt x="87093" y="433948"/>
                      <a:pt x="97826" y="433948"/>
                    </a:cubicBezTo>
                    <a:cubicBezTo>
                      <a:pt x="119220" y="433948"/>
                      <a:pt x="119254" y="400721"/>
                      <a:pt x="97826" y="400721"/>
                    </a:cubicBezTo>
                    <a:cubicBezTo>
                      <a:pt x="94699" y="400721"/>
                      <a:pt x="92041" y="401441"/>
                      <a:pt x="89826" y="402641"/>
                    </a:cubicBezTo>
                    <a:cubicBezTo>
                      <a:pt x="81974" y="398938"/>
                      <a:pt x="73823" y="395817"/>
                      <a:pt x="65299" y="394343"/>
                    </a:cubicBezTo>
                    <a:cubicBezTo>
                      <a:pt x="62326" y="393829"/>
                      <a:pt x="59342" y="393520"/>
                      <a:pt x="56366" y="393383"/>
                    </a:cubicBezTo>
                    <a:cubicBezTo>
                      <a:pt x="56651" y="342668"/>
                      <a:pt x="56963" y="291987"/>
                      <a:pt x="57323" y="241307"/>
                    </a:cubicBezTo>
                    <a:cubicBezTo>
                      <a:pt x="67099" y="242747"/>
                      <a:pt x="76491" y="246862"/>
                      <a:pt x="84803" y="252519"/>
                    </a:cubicBezTo>
                    <a:cubicBezTo>
                      <a:pt x="85478" y="260235"/>
                      <a:pt x="90797" y="267470"/>
                      <a:pt x="100782" y="267470"/>
                    </a:cubicBezTo>
                    <a:cubicBezTo>
                      <a:pt x="122175" y="267470"/>
                      <a:pt x="122210" y="234209"/>
                      <a:pt x="100782" y="234209"/>
                    </a:cubicBezTo>
                    <a:cubicBezTo>
                      <a:pt x="96887" y="234209"/>
                      <a:pt x="93708" y="235340"/>
                      <a:pt x="91229" y="237123"/>
                    </a:cubicBezTo>
                    <a:cubicBezTo>
                      <a:pt x="80815" y="230642"/>
                      <a:pt x="69297" y="226185"/>
                      <a:pt x="57439" y="224710"/>
                    </a:cubicBezTo>
                    <a:cubicBezTo>
                      <a:pt x="57686" y="190420"/>
                      <a:pt x="57882" y="156130"/>
                      <a:pt x="58170" y="121840"/>
                    </a:cubicBezTo>
                    <a:cubicBezTo>
                      <a:pt x="58249" y="112788"/>
                      <a:pt x="58348" y="103735"/>
                      <a:pt x="58427" y="94683"/>
                    </a:cubicBezTo>
                    <a:cubicBezTo>
                      <a:pt x="66550" y="95471"/>
                      <a:pt x="74550" y="98660"/>
                      <a:pt x="81922" y="102741"/>
                    </a:cubicBezTo>
                    <a:cubicBezTo>
                      <a:pt x="80835" y="111759"/>
                      <a:pt x="86119" y="121669"/>
                      <a:pt x="97826" y="121669"/>
                    </a:cubicBezTo>
                    <a:cubicBezTo>
                      <a:pt x="119220" y="121669"/>
                      <a:pt x="119254" y="88407"/>
                      <a:pt x="97826" y="88407"/>
                    </a:cubicBezTo>
                    <a:cubicBezTo>
                      <a:pt x="95645" y="88407"/>
                      <a:pt x="93698" y="88785"/>
                      <a:pt x="91963" y="89402"/>
                    </a:cubicBezTo>
                    <a:cubicBezTo>
                      <a:pt x="81682" y="83573"/>
                      <a:pt x="70130" y="79218"/>
                      <a:pt x="58581" y="78189"/>
                    </a:cubicBezTo>
                    <a:cubicBezTo>
                      <a:pt x="58760" y="58952"/>
                      <a:pt x="58921" y="39750"/>
                      <a:pt x="59130" y="20513"/>
                    </a:cubicBezTo>
                    <a:cubicBezTo>
                      <a:pt x="203093" y="18970"/>
                      <a:pt x="347094" y="17873"/>
                      <a:pt x="491057" y="17256"/>
                    </a:cubicBezTo>
                    <a:cubicBezTo>
                      <a:pt x="693670" y="16364"/>
                      <a:pt x="896286" y="16398"/>
                      <a:pt x="1098899" y="17359"/>
                    </a:cubicBezTo>
                    <a:cubicBezTo>
                      <a:pt x="1154623" y="17633"/>
                      <a:pt x="1210314" y="17976"/>
                      <a:pt x="1266038" y="18353"/>
                    </a:cubicBezTo>
                    <a:cubicBezTo>
                      <a:pt x="1265041" y="120949"/>
                      <a:pt x="1264242" y="223579"/>
                      <a:pt x="1263611" y="326208"/>
                    </a:cubicBezTo>
                    <a:close/>
                  </a:path>
                </a:pathLst>
              </a:custGeom>
              <a:solidFill>
                <a:srgbClr val="454E5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29604A6-FD93-DF27-C92F-7709689D91F9}"/>
                </a:ext>
              </a:extLst>
            </p:cNvPr>
            <p:cNvSpPr txBox="1"/>
            <p:nvPr/>
          </p:nvSpPr>
          <p:spPr>
            <a:xfrm>
              <a:off x="4827806" y="1568446"/>
              <a:ext cx="517217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Avo" panose="02040603050506020204" pitchFamily="18" charset="0"/>
                </a:rPr>
                <a:t>Phần còn lại thuộc về gấu là phần nào?</a:t>
              </a:r>
              <a:endParaRPr lang="vi-VN" sz="5400">
                <a:latin typeface="UTM Avo" panose="02040603050506020204" pitchFamily="18" charset="0"/>
              </a:endParaRPr>
            </a:p>
          </p:txBody>
        </p: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34957291-A4F4-0F1A-AFB7-05C1A0C1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4380" y="1195802"/>
            <a:ext cx="2308812" cy="496843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B6EE1AE-4C98-1F9E-095A-ACAA3B830814}"/>
              </a:ext>
            </a:extLst>
          </p:cNvPr>
          <p:cNvSpPr/>
          <p:nvPr/>
        </p:nvSpPr>
        <p:spPr>
          <a:xfrm>
            <a:off x="4792565" y="4582820"/>
            <a:ext cx="5113352" cy="1531500"/>
          </a:xfrm>
          <a:custGeom>
            <a:avLst/>
            <a:gdLst>
              <a:gd name="csX0" fmla="*/ 0 w 5113352"/>
              <a:gd name="csY0" fmla="*/ 255255 h 1531500"/>
              <a:gd name="csX1" fmla="*/ 255255 w 5113352"/>
              <a:gd name="csY1" fmla="*/ 0 h 1531500"/>
              <a:gd name="csX2" fmla="*/ 4858097 w 5113352"/>
              <a:gd name="csY2" fmla="*/ 0 h 1531500"/>
              <a:gd name="csX3" fmla="*/ 5113352 w 5113352"/>
              <a:gd name="csY3" fmla="*/ 255255 h 1531500"/>
              <a:gd name="csX4" fmla="*/ 5113352 w 5113352"/>
              <a:gd name="csY4" fmla="*/ 1276245 h 1531500"/>
              <a:gd name="csX5" fmla="*/ 4858097 w 5113352"/>
              <a:gd name="csY5" fmla="*/ 1531500 h 1531500"/>
              <a:gd name="csX6" fmla="*/ 255255 w 5113352"/>
              <a:gd name="csY6" fmla="*/ 1531500 h 1531500"/>
              <a:gd name="csX7" fmla="*/ 0 w 5113352"/>
              <a:gd name="csY7" fmla="*/ 1276245 h 1531500"/>
              <a:gd name="csX8" fmla="*/ 0 w 5113352"/>
              <a:gd name="csY8" fmla="*/ 255255 h 1531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113352" h="1531500" fill="none" extrusionOk="0">
                <a:moveTo>
                  <a:pt x="0" y="255255"/>
                </a:moveTo>
                <a:cubicBezTo>
                  <a:pt x="-2341" y="110783"/>
                  <a:pt x="105157" y="-11652"/>
                  <a:pt x="255255" y="0"/>
                </a:cubicBezTo>
                <a:cubicBezTo>
                  <a:pt x="1755172" y="-110021"/>
                  <a:pt x="4312763" y="-84314"/>
                  <a:pt x="4858097" y="0"/>
                </a:cubicBezTo>
                <a:cubicBezTo>
                  <a:pt x="4997098" y="3207"/>
                  <a:pt x="5111578" y="110148"/>
                  <a:pt x="5113352" y="255255"/>
                </a:cubicBezTo>
                <a:cubicBezTo>
                  <a:pt x="5076304" y="363257"/>
                  <a:pt x="5063582" y="975740"/>
                  <a:pt x="5113352" y="1276245"/>
                </a:cubicBezTo>
                <a:cubicBezTo>
                  <a:pt x="5105509" y="1411584"/>
                  <a:pt x="5001487" y="1521866"/>
                  <a:pt x="4858097" y="1531500"/>
                </a:cubicBezTo>
                <a:cubicBezTo>
                  <a:pt x="3504659" y="1433192"/>
                  <a:pt x="1235368" y="1398710"/>
                  <a:pt x="255255" y="1531500"/>
                </a:cubicBezTo>
                <a:cubicBezTo>
                  <a:pt x="134842" y="1543322"/>
                  <a:pt x="-25432" y="1422176"/>
                  <a:pt x="0" y="1276245"/>
                </a:cubicBezTo>
                <a:cubicBezTo>
                  <a:pt x="74478" y="950172"/>
                  <a:pt x="60662" y="567597"/>
                  <a:pt x="0" y="255255"/>
                </a:cubicBezTo>
                <a:close/>
              </a:path>
              <a:path w="5113352" h="1531500" stroke="0" extrusionOk="0">
                <a:moveTo>
                  <a:pt x="0" y="255255"/>
                </a:moveTo>
                <a:cubicBezTo>
                  <a:pt x="13896" y="119112"/>
                  <a:pt x="97864" y="-15726"/>
                  <a:pt x="255255" y="0"/>
                </a:cubicBezTo>
                <a:cubicBezTo>
                  <a:pt x="1688743" y="107076"/>
                  <a:pt x="4332516" y="161072"/>
                  <a:pt x="4858097" y="0"/>
                </a:cubicBezTo>
                <a:cubicBezTo>
                  <a:pt x="5018423" y="-15937"/>
                  <a:pt x="5105507" y="115097"/>
                  <a:pt x="5113352" y="255255"/>
                </a:cubicBezTo>
                <a:cubicBezTo>
                  <a:pt x="5167108" y="764683"/>
                  <a:pt x="5060655" y="796042"/>
                  <a:pt x="5113352" y="1276245"/>
                </a:cubicBezTo>
                <a:cubicBezTo>
                  <a:pt x="5110985" y="1421523"/>
                  <a:pt x="4979065" y="1531930"/>
                  <a:pt x="4858097" y="1531500"/>
                </a:cubicBezTo>
                <a:cubicBezTo>
                  <a:pt x="3605439" y="1377951"/>
                  <a:pt x="2035126" y="1648271"/>
                  <a:pt x="255255" y="1531500"/>
                </a:cubicBezTo>
                <a:cubicBezTo>
                  <a:pt x="88522" y="1537915"/>
                  <a:pt x="7279" y="1423324"/>
                  <a:pt x="0" y="1276245"/>
                </a:cubicBezTo>
                <a:cubicBezTo>
                  <a:pt x="-32690" y="1086605"/>
                  <a:pt x="-55137" y="699136"/>
                  <a:pt x="0" y="25525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76B1C2"/>
            </a:solidFill>
            <a:extLst>
              <a:ext uri="{C807C97D-BFC1-408E-A445-0C87EB9F89A2}">
                <ask:lineSketchStyleProps xmlns:ask="http://schemas.microsoft.com/office/drawing/2018/sketchyshapes" sd="229524718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lá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ngọn</a:t>
            </a:r>
            <a:endParaRPr lang="en-US" sz="4400" b="1" i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84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1F245CD0-9708-752D-811F-6493CB1742E5}"/>
              </a:ext>
            </a:extLst>
          </p:cNvPr>
          <p:cNvGrpSpPr/>
          <p:nvPr/>
        </p:nvGrpSpPr>
        <p:grpSpPr>
          <a:xfrm>
            <a:off x="1698449" y="2861097"/>
            <a:ext cx="8795101" cy="1317394"/>
            <a:chOff x="2673226" y="2843317"/>
            <a:chExt cx="8795101" cy="1317394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38823741-B995-A390-B097-AA4ABC9C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F570C88-4CBB-5C3F-A3DB-004149EA8AF0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Chia sẻ nội dung đã học với người thân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24C739D-9020-DF29-0609-53CBE62F7312}"/>
              </a:ext>
            </a:extLst>
          </p:cNvPr>
          <p:cNvGrpSpPr/>
          <p:nvPr/>
        </p:nvGrpSpPr>
        <p:grpSpPr>
          <a:xfrm>
            <a:off x="1698449" y="4080641"/>
            <a:ext cx="8795101" cy="880463"/>
            <a:chOff x="2673227" y="4093341"/>
            <a:chExt cx="8795101" cy="880463"/>
          </a:xfrm>
        </p:grpSpPr>
        <p:pic>
          <p:nvPicPr>
            <p:cNvPr id="9" name="Đồ họa 8">
              <a:extLst>
                <a:ext uri="{FF2B5EF4-FFF2-40B4-BE49-F238E27FC236}">
                  <a16:creationId xmlns:a16="http://schemas.microsoft.com/office/drawing/2014/main" id="{6B456A4F-CC18-AB66-DF51-BD5A9DBC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CFE1BF6-9CDA-4917-3056-EE2EA5121197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FE91BC1-7201-3F11-D9E3-484C29AB9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272" y="629919"/>
            <a:ext cx="5523455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AECC0CE-B5A3-40F8-2FA0-6FCE496A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88" y="1584800"/>
            <a:ext cx="8212024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96395">
            <a:off x="550040" y="4106257"/>
            <a:ext cx="462821" cy="469652"/>
          </a:xfrm>
          <a:custGeom>
            <a:avLst/>
            <a:gdLst/>
            <a:ahLst/>
            <a:cxnLst/>
            <a:rect l="l" t="t" r="r" b="b"/>
            <a:pathLst>
              <a:path w="694231" h="704478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96395">
            <a:off x="1931970" y="4527716"/>
            <a:ext cx="462821" cy="469652"/>
          </a:xfrm>
          <a:custGeom>
            <a:avLst/>
            <a:gdLst/>
            <a:ahLst/>
            <a:cxnLst/>
            <a:rect l="l" t="t" r="r" b="b"/>
            <a:pathLst>
              <a:path w="694231" h="704478">
                <a:moveTo>
                  <a:pt x="0" y="0"/>
                </a:moveTo>
                <a:lnTo>
                  <a:pt x="694231" y="0"/>
                </a:lnTo>
                <a:lnTo>
                  <a:pt x="694231" y="704478"/>
                </a:lnTo>
                <a:lnTo>
                  <a:pt x="0" y="704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96395">
            <a:off x="-114670" y="4127665"/>
            <a:ext cx="382718" cy="388367"/>
          </a:xfrm>
          <a:custGeom>
            <a:avLst/>
            <a:gdLst/>
            <a:ahLst/>
            <a:cxnLst/>
            <a:rect l="l" t="t" r="r" b="b"/>
            <a:pathLst>
              <a:path w="574077" h="582550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6395">
            <a:off x="1216308" y="4526609"/>
            <a:ext cx="382718" cy="388367"/>
          </a:xfrm>
          <a:custGeom>
            <a:avLst/>
            <a:gdLst/>
            <a:ahLst/>
            <a:cxnLst/>
            <a:rect l="l" t="t" r="r" b="b"/>
            <a:pathLst>
              <a:path w="574077" h="582550">
                <a:moveTo>
                  <a:pt x="0" y="0"/>
                </a:moveTo>
                <a:lnTo>
                  <a:pt x="574077" y="0"/>
                </a:lnTo>
                <a:lnTo>
                  <a:pt x="574077" y="582550"/>
                </a:lnTo>
                <a:lnTo>
                  <a:pt x="0" y="582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232496">
            <a:off x="9545552" y="1501075"/>
            <a:ext cx="190718" cy="224374"/>
          </a:xfrm>
          <a:custGeom>
            <a:avLst/>
            <a:gdLst/>
            <a:ahLst/>
            <a:cxnLst/>
            <a:rect l="l" t="t" r="r" b="b"/>
            <a:pathLst>
              <a:path w="286077" h="336561">
                <a:moveTo>
                  <a:pt x="0" y="0"/>
                </a:moveTo>
                <a:lnTo>
                  <a:pt x="286077" y="0"/>
                </a:lnTo>
                <a:lnTo>
                  <a:pt x="286077" y="336561"/>
                </a:lnTo>
                <a:lnTo>
                  <a:pt x="0" y="336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1405588">
            <a:off x="8764499" y="5447825"/>
            <a:ext cx="214788" cy="252691"/>
          </a:xfrm>
          <a:custGeom>
            <a:avLst/>
            <a:gdLst/>
            <a:ahLst/>
            <a:cxnLst/>
            <a:rect l="l" t="t" r="r" b="b"/>
            <a:pathLst>
              <a:path w="322182" h="379037">
                <a:moveTo>
                  <a:pt x="0" y="0"/>
                </a:moveTo>
                <a:lnTo>
                  <a:pt x="322182" y="0"/>
                </a:lnTo>
                <a:lnTo>
                  <a:pt x="322182" y="379037"/>
                </a:lnTo>
                <a:lnTo>
                  <a:pt x="0" y="37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15429">
            <a:off x="3245518" y="1939647"/>
            <a:ext cx="179958" cy="211715"/>
          </a:xfrm>
          <a:custGeom>
            <a:avLst/>
            <a:gdLst/>
            <a:ahLst/>
            <a:cxnLst/>
            <a:rect l="l" t="t" r="r" b="b"/>
            <a:pathLst>
              <a:path w="269937" h="317573">
                <a:moveTo>
                  <a:pt x="0" y="0"/>
                </a:moveTo>
                <a:lnTo>
                  <a:pt x="269937" y="0"/>
                </a:lnTo>
                <a:lnTo>
                  <a:pt x="269937" y="317573"/>
                </a:lnTo>
                <a:lnTo>
                  <a:pt x="0" y="317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75628">
            <a:off x="8564729" y="6332019"/>
            <a:ext cx="561067" cy="569348"/>
          </a:xfrm>
          <a:custGeom>
            <a:avLst/>
            <a:gdLst/>
            <a:ahLst/>
            <a:cxnLst/>
            <a:rect l="l" t="t" r="r" b="b"/>
            <a:pathLst>
              <a:path w="841600" h="854022">
                <a:moveTo>
                  <a:pt x="0" y="0"/>
                </a:moveTo>
                <a:lnTo>
                  <a:pt x="841599" y="0"/>
                </a:lnTo>
                <a:lnTo>
                  <a:pt x="841599" y="854022"/>
                </a:lnTo>
                <a:lnTo>
                  <a:pt x="0" y="854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75628">
            <a:off x="11429455" y="5609540"/>
            <a:ext cx="463960" cy="470808"/>
          </a:xfrm>
          <a:custGeom>
            <a:avLst/>
            <a:gdLst/>
            <a:ahLst/>
            <a:cxnLst/>
            <a:rect l="l" t="t" r="r" b="b"/>
            <a:pathLst>
              <a:path w="695940" h="706212">
                <a:moveTo>
                  <a:pt x="0" y="0"/>
                </a:moveTo>
                <a:lnTo>
                  <a:pt x="695940" y="0"/>
                </a:lnTo>
                <a:lnTo>
                  <a:pt x="695940" y="706212"/>
                </a:lnTo>
                <a:lnTo>
                  <a:pt x="0" y="706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43547" y="3304212"/>
            <a:ext cx="2324595" cy="2985035"/>
          </a:xfrm>
          <a:custGeom>
            <a:avLst/>
            <a:gdLst/>
            <a:ahLst/>
            <a:cxnLst/>
            <a:rect l="l" t="t" r="r" b="b"/>
            <a:pathLst>
              <a:path w="3486893" h="4477552">
                <a:moveTo>
                  <a:pt x="0" y="0"/>
                </a:moveTo>
                <a:lnTo>
                  <a:pt x="3486893" y="0"/>
                </a:lnTo>
                <a:lnTo>
                  <a:pt x="3486893" y="4477552"/>
                </a:lnTo>
                <a:lnTo>
                  <a:pt x="0" y="4477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427395" y="3207475"/>
            <a:ext cx="2502009" cy="2820489"/>
          </a:xfrm>
          <a:custGeom>
            <a:avLst/>
            <a:gdLst/>
            <a:ahLst/>
            <a:cxnLst/>
            <a:rect l="l" t="t" r="r" b="b"/>
            <a:pathLst>
              <a:path w="3753013" h="4230733">
                <a:moveTo>
                  <a:pt x="0" y="0"/>
                </a:moveTo>
                <a:lnTo>
                  <a:pt x="3753013" y="0"/>
                </a:lnTo>
                <a:lnTo>
                  <a:pt x="3753013" y="4230733"/>
                </a:lnTo>
                <a:lnTo>
                  <a:pt x="0" y="4230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08012" y="3785105"/>
            <a:ext cx="651454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F3F31"/>
                </a:solidFill>
                <a:effectLst/>
                <a:uLnTx/>
                <a:uFillTx/>
                <a:latin typeface="UTM Avo" panose="02040603050506020204" pitchFamily="18" charset="0"/>
              </a:rPr>
              <a:t>Cùng nhau trả lời các câu hỏi để giúp bò sữa thoát khỏi móng vuốt của sói nhé.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2D8E489-3705-666A-8CA4-CF6C8F275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201" y="319837"/>
            <a:ext cx="7181710" cy="26763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F2BB606-C24E-E0A9-B9AF-13D198B78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3782" y="1838848"/>
            <a:ext cx="6139204" cy="268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24419">
            <a:off x="1857445" y="1911053"/>
            <a:ext cx="260101" cy="306001"/>
          </a:xfrm>
          <a:custGeom>
            <a:avLst/>
            <a:gdLst/>
            <a:ahLst/>
            <a:cxnLst/>
            <a:rect l="l" t="t" r="r" b="b"/>
            <a:pathLst>
              <a:path w="390152" h="459002">
                <a:moveTo>
                  <a:pt x="0" y="0"/>
                </a:moveTo>
                <a:lnTo>
                  <a:pt x="390152" y="0"/>
                </a:lnTo>
                <a:lnTo>
                  <a:pt x="390152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405588">
            <a:off x="8462930" y="3102508"/>
            <a:ext cx="190145" cy="223700"/>
          </a:xfrm>
          <a:custGeom>
            <a:avLst/>
            <a:gdLst/>
            <a:ahLst/>
            <a:cxnLst/>
            <a:rect l="l" t="t" r="r" b="b"/>
            <a:pathLst>
              <a:path w="285218" h="335550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008531">
            <a:off x="471219" y="5954452"/>
            <a:ext cx="429163" cy="435497"/>
          </a:xfrm>
          <a:custGeom>
            <a:avLst/>
            <a:gdLst/>
            <a:ahLst/>
            <a:cxnLst/>
            <a:rect l="l" t="t" r="r" b="b"/>
            <a:pathLst>
              <a:path w="643744" h="653245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008531">
            <a:off x="10557809" y="92795"/>
            <a:ext cx="429163" cy="435497"/>
          </a:xfrm>
          <a:custGeom>
            <a:avLst/>
            <a:gdLst/>
            <a:ahLst/>
            <a:cxnLst/>
            <a:rect l="l" t="t" r="r" b="b"/>
            <a:pathLst>
              <a:path w="643744" h="653245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50089">
            <a:off x="11581426" y="388907"/>
            <a:ext cx="378677" cy="384267"/>
          </a:xfrm>
          <a:custGeom>
            <a:avLst/>
            <a:gdLst/>
            <a:ahLst/>
            <a:cxnLst/>
            <a:rect l="l" t="t" r="r" b="b"/>
            <a:pathLst>
              <a:path w="568016" h="576400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50089">
            <a:off x="1922966" y="6377179"/>
            <a:ext cx="378677" cy="384267"/>
          </a:xfrm>
          <a:custGeom>
            <a:avLst/>
            <a:gdLst/>
            <a:ahLst/>
            <a:cxnLst/>
            <a:rect l="l" t="t" r="r" b="b"/>
            <a:pathLst>
              <a:path w="568016" h="576400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6A90E576-BB27-A437-8E52-267E353A5EBF}"/>
              </a:ext>
            </a:extLst>
          </p:cNvPr>
          <p:cNvSpPr txBox="1"/>
          <p:nvPr/>
        </p:nvSpPr>
        <p:spPr>
          <a:xfrm>
            <a:off x="241325" y="1688934"/>
            <a:ext cx="1170934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E8663D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Đọc các từ sau: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rgbClr val="E8663D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cổ dài</a:t>
            </a:r>
            <a:r>
              <a:rPr kumimoji="0" lang="en-US" sz="6000" i="0" u="none" strike="noStrike" kern="1200" cap="none" spc="0" normalizeH="0" noProof="0">
                <a:ln>
                  <a:noFill/>
                </a:ln>
                <a:solidFill>
                  <a:srgbClr val="E8663D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rPr>
              <a:t> ngoằng, chớp loằng ngoằng, con hoẵng</a:t>
            </a:r>
            <a:endParaRPr kumimoji="0" lang="en-US" sz="6000" i="0" u="none" strike="noStrike" kern="1200" cap="none" spc="0" normalizeH="0" baseline="0" noProof="0">
              <a:ln>
                <a:noFill/>
              </a:ln>
              <a:solidFill>
                <a:srgbClr val="E8663D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24419">
            <a:off x="1857445" y="1911053"/>
            <a:ext cx="260101" cy="306001"/>
          </a:xfrm>
          <a:custGeom>
            <a:avLst/>
            <a:gdLst/>
            <a:ahLst/>
            <a:cxnLst/>
            <a:rect l="l" t="t" r="r" b="b"/>
            <a:pathLst>
              <a:path w="390152" h="459002">
                <a:moveTo>
                  <a:pt x="0" y="0"/>
                </a:moveTo>
                <a:lnTo>
                  <a:pt x="390152" y="0"/>
                </a:lnTo>
                <a:lnTo>
                  <a:pt x="390152" y="459002"/>
                </a:lnTo>
                <a:lnTo>
                  <a:pt x="0" y="459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405588">
            <a:off x="8462930" y="3102508"/>
            <a:ext cx="190145" cy="223700"/>
          </a:xfrm>
          <a:custGeom>
            <a:avLst/>
            <a:gdLst/>
            <a:ahLst/>
            <a:cxnLst/>
            <a:rect l="l" t="t" r="r" b="b"/>
            <a:pathLst>
              <a:path w="285218" h="335550">
                <a:moveTo>
                  <a:pt x="0" y="0"/>
                </a:moveTo>
                <a:lnTo>
                  <a:pt x="285218" y="0"/>
                </a:lnTo>
                <a:lnTo>
                  <a:pt x="285218" y="335551"/>
                </a:lnTo>
                <a:lnTo>
                  <a:pt x="0" y="33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008531">
            <a:off x="471219" y="5954452"/>
            <a:ext cx="429163" cy="435497"/>
          </a:xfrm>
          <a:custGeom>
            <a:avLst/>
            <a:gdLst/>
            <a:ahLst/>
            <a:cxnLst/>
            <a:rect l="l" t="t" r="r" b="b"/>
            <a:pathLst>
              <a:path w="643744" h="653245">
                <a:moveTo>
                  <a:pt x="0" y="0"/>
                </a:moveTo>
                <a:lnTo>
                  <a:pt x="643744" y="0"/>
                </a:lnTo>
                <a:lnTo>
                  <a:pt x="643744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008531">
            <a:off x="10557809" y="92795"/>
            <a:ext cx="429163" cy="435497"/>
          </a:xfrm>
          <a:custGeom>
            <a:avLst/>
            <a:gdLst/>
            <a:ahLst/>
            <a:cxnLst/>
            <a:rect l="l" t="t" r="r" b="b"/>
            <a:pathLst>
              <a:path w="643744" h="653245">
                <a:moveTo>
                  <a:pt x="0" y="0"/>
                </a:moveTo>
                <a:lnTo>
                  <a:pt x="643743" y="0"/>
                </a:lnTo>
                <a:lnTo>
                  <a:pt x="643743" y="653246"/>
                </a:lnTo>
                <a:lnTo>
                  <a:pt x="0" y="65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50089">
            <a:off x="11581426" y="388907"/>
            <a:ext cx="378677" cy="384267"/>
          </a:xfrm>
          <a:custGeom>
            <a:avLst/>
            <a:gdLst/>
            <a:ahLst/>
            <a:cxnLst/>
            <a:rect l="l" t="t" r="r" b="b"/>
            <a:pathLst>
              <a:path w="568016" h="576400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50089">
            <a:off x="1922966" y="6377179"/>
            <a:ext cx="378677" cy="384267"/>
          </a:xfrm>
          <a:custGeom>
            <a:avLst/>
            <a:gdLst/>
            <a:ahLst/>
            <a:cxnLst/>
            <a:rect l="l" t="t" r="r" b="b"/>
            <a:pathLst>
              <a:path w="568016" h="576400">
                <a:moveTo>
                  <a:pt x="0" y="0"/>
                </a:moveTo>
                <a:lnTo>
                  <a:pt x="568016" y="0"/>
                </a:lnTo>
                <a:lnTo>
                  <a:pt x="568016" y="576400"/>
                </a:lnTo>
                <a:lnTo>
                  <a:pt x="0" y="57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5FDB9541-4CC1-B3A0-22EF-FFB5CC1AD99A}"/>
              </a:ext>
            </a:extLst>
          </p:cNvPr>
          <p:cNvSpPr txBox="1"/>
          <p:nvPr/>
        </p:nvSpPr>
        <p:spPr>
          <a:xfrm>
            <a:off x="241325" y="2743034"/>
            <a:ext cx="1170934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E8663D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Hãy nêu thêm một số từ ngữ có chứa vần </a:t>
            </a:r>
            <a:r>
              <a:rPr lang="en-US" sz="5400" b="1">
                <a:solidFill>
                  <a:srgbClr val="E8663D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oăng, oăc </a:t>
            </a:r>
            <a:r>
              <a:rPr lang="en-US" sz="5400">
                <a:solidFill>
                  <a:srgbClr val="E8663D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mà em biết.</a:t>
            </a:r>
            <a:endParaRPr kumimoji="0" lang="en-US" sz="5400" i="0" u="none" strike="noStrike" kern="1200" cap="none" spc="0" normalizeH="0" baseline="0" noProof="0">
              <a:ln>
                <a:noFill/>
              </a:ln>
              <a:solidFill>
                <a:srgbClr val="E8663D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405588">
            <a:off x="7846036" y="2692691"/>
            <a:ext cx="388221" cy="456731"/>
          </a:xfrm>
          <a:custGeom>
            <a:avLst/>
            <a:gdLst/>
            <a:ahLst/>
            <a:cxnLst/>
            <a:rect l="l" t="t" r="r" b="b"/>
            <a:pathLst>
              <a:path w="582332" h="685097">
                <a:moveTo>
                  <a:pt x="0" y="0"/>
                </a:moveTo>
                <a:lnTo>
                  <a:pt x="582333" y="0"/>
                </a:lnTo>
                <a:lnTo>
                  <a:pt x="582333" y="685097"/>
                </a:lnTo>
                <a:lnTo>
                  <a:pt x="0" y="68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77867">
            <a:off x="4095186" y="4880661"/>
            <a:ext cx="256806" cy="302125"/>
          </a:xfrm>
          <a:custGeom>
            <a:avLst/>
            <a:gdLst/>
            <a:ahLst/>
            <a:cxnLst/>
            <a:rect l="l" t="t" r="r" b="b"/>
            <a:pathLst>
              <a:path w="385209" h="453187">
                <a:moveTo>
                  <a:pt x="0" y="0"/>
                </a:moveTo>
                <a:lnTo>
                  <a:pt x="385209" y="0"/>
                </a:lnTo>
                <a:lnTo>
                  <a:pt x="385209" y="453188"/>
                </a:lnTo>
                <a:lnTo>
                  <a:pt x="0" y="45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10743">
            <a:off x="9425059" y="5960303"/>
            <a:ext cx="539047" cy="547004"/>
          </a:xfrm>
          <a:custGeom>
            <a:avLst/>
            <a:gdLst/>
            <a:ahLst/>
            <a:cxnLst/>
            <a:rect l="l" t="t" r="r" b="b"/>
            <a:pathLst>
              <a:path w="808571" h="820506">
                <a:moveTo>
                  <a:pt x="0" y="0"/>
                </a:moveTo>
                <a:lnTo>
                  <a:pt x="808572" y="0"/>
                </a:lnTo>
                <a:lnTo>
                  <a:pt x="808572" y="820506"/>
                </a:lnTo>
                <a:lnTo>
                  <a:pt x="0" y="82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510743">
            <a:off x="11346349" y="5960303"/>
            <a:ext cx="539047" cy="547004"/>
          </a:xfrm>
          <a:custGeom>
            <a:avLst/>
            <a:gdLst/>
            <a:ahLst/>
            <a:cxnLst/>
            <a:rect l="l" t="t" r="r" b="b"/>
            <a:pathLst>
              <a:path w="808571" h="820506">
                <a:moveTo>
                  <a:pt x="0" y="0"/>
                </a:moveTo>
                <a:lnTo>
                  <a:pt x="808572" y="0"/>
                </a:lnTo>
                <a:lnTo>
                  <a:pt x="808572" y="820506"/>
                </a:lnTo>
                <a:lnTo>
                  <a:pt x="0" y="82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2052611">
            <a:off x="1206426" y="5663796"/>
            <a:ext cx="511697" cy="519250"/>
          </a:xfrm>
          <a:custGeom>
            <a:avLst/>
            <a:gdLst/>
            <a:ahLst/>
            <a:cxnLst/>
            <a:rect l="l" t="t" r="r" b="b"/>
            <a:pathLst>
              <a:path w="767546" h="778875">
                <a:moveTo>
                  <a:pt x="0" y="0"/>
                </a:moveTo>
                <a:lnTo>
                  <a:pt x="767546" y="0"/>
                </a:lnTo>
                <a:lnTo>
                  <a:pt x="767546" y="778875"/>
                </a:lnTo>
                <a:lnTo>
                  <a:pt x="0" y="778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371029">
            <a:off x="1932015" y="6291255"/>
            <a:ext cx="347759" cy="352892"/>
          </a:xfrm>
          <a:custGeom>
            <a:avLst/>
            <a:gdLst/>
            <a:ahLst/>
            <a:cxnLst/>
            <a:rect l="l" t="t" r="r" b="b"/>
            <a:pathLst>
              <a:path w="521639" h="529338">
                <a:moveTo>
                  <a:pt x="0" y="0"/>
                </a:moveTo>
                <a:lnTo>
                  <a:pt x="521639" y="0"/>
                </a:lnTo>
                <a:lnTo>
                  <a:pt x="521639" y="529338"/>
                </a:lnTo>
                <a:lnTo>
                  <a:pt x="0" y="52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1371029">
            <a:off x="272765" y="5925904"/>
            <a:ext cx="347759" cy="352892"/>
          </a:xfrm>
          <a:custGeom>
            <a:avLst/>
            <a:gdLst/>
            <a:ahLst/>
            <a:cxnLst/>
            <a:rect l="l" t="t" r="r" b="b"/>
            <a:pathLst>
              <a:path w="521639" h="529338">
                <a:moveTo>
                  <a:pt x="0" y="0"/>
                </a:moveTo>
                <a:lnTo>
                  <a:pt x="521639" y="0"/>
                </a:lnTo>
                <a:lnTo>
                  <a:pt x="521639" y="529338"/>
                </a:lnTo>
                <a:lnTo>
                  <a:pt x="0" y="52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2912897">
            <a:off x="10400683" y="5636611"/>
            <a:ext cx="366347" cy="371755"/>
          </a:xfrm>
          <a:custGeom>
            <a:avLst/>
            <a:gdLst/>
            <a:ahLst/>
            <a:cxnLst/>
            <a:rect l="l" t="t" r="r" b="b"/>
            <a:pathLst>
              <a:path w="549521" h="557632">
                <a:moveTo>
                  <a:pt x="0" y="0"/>
                </a:moveTo>
                <a:lnTo>
                  <a:pt x="549521" y="0"/>
                </a:lnTo>
                <a:lnTo>
                  <a:pt x="549521" y="557632"/>
                </a:lnTo>
                <a:lnTo>
                  <a:pt x="0" y="557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09367" y="2489002"/>
            <a:ext cx="3973266" cy="3744803"/>
          </a:xfrm>
          <a:custGeom>
            <a:avLst/>
            <a:gdLst/>
            <a:ahLst/>
            <a:cxnLst/>
            <a:rect l="l" t="t" r="r" b="b"/>
            <a:pathLst>
              <a:path w="5959899" h="5617205">
                <a:moveTo>
                  <a:pt x="0" y="0"/>
                </a:moveTo>
                <a:lnTo>
                  <a:pt x="5959900" y="0"/>
                </a:lnTo>
                <a:lnTo>
                  <a:pt x="5959900" y="5617206"/>
                </a:lnTo>
                <a:lnTo>
                  <a:pt x="0" y="56172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01AE792-7C09-F5CF-290B-2FFA96702B36}"/>
              </a:ext>
            </a:extLst>
          </p:cNvPr>
          <p:cNvGrpSpPr/>
          <p:nvPr/>
        </p:nvGrpSpPr>
        <p:grpSpPr>
          <a:xfrm>
            <a:off x="1251496" y="385829"/>
            <a:ext cx="9689008" cy="1950773"/>
            <a:chOff x="1251496" y="385829"/>
            <a:chExt cx="9689008" cy="1950773"/>
          </a:xfrm>
        </p:grpSpPr>
        <p:sp>
          <p:nvSpPr>
            <p:cNvPr id="17" name="Freeform 17"/>
            <p:cNvSpPr/>
            <p:nvPr/>
          </p:nvSpPr>
          <p:spPr>
            <a:xfrm>
              <a:off x="1251497" y="385829"/>
              <a:ext cx="9689007" cy="1950773"/>
            </a:xfrm>
            <a:custGeom>
              <a:avLst/>
              <a:gdLst/>
              <a:ahLst/>
              <a:cxnLst/>
              <a:rect l="l" t="t" r="r" b="b"/>
              <a:pathLst>
                <a:path w="14533510" h="2926159">
                  <a:moveTo>
                    <a:pt x="0" y="0"/>
                  </a:moveTo>
                  <a:lnTo>
                    <a:pt x="14533510" y="0"/>
                  </a:lnTo>
                  <a:lnTo>
                    <a:pt x="14533510" y="2926159"/>
                  </a:lnTo>
                  <a:lnTo>
                    <a:pt x="0" y="2926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18124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51496" y="576028"/>
              <a:ext cx="9689007" cy="161371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Cảm ơn các bạn đã giúp mình thoát khỏi móng vuốt của sói kia!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876F261-530A-68CD-CE2D-98A7CF01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2270659"/>
            <a:ext cx="7541406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383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018" y="742121"/>
            <a:ext cx="3392557" cy="731520"/>
            <a:chOff x="1179443" y="742121"/>
            <a:chExt cx="3392557" cy="731520"/>
          </a:xfrm>
          <a:solidFill>
            <a:srgbClr val="70974F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45815" y="4720485"/>
            <a:ext cx="7300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latin typeface="UTM Avo" panose="02040603050506020204" pitchFamily="18" charset="0"/>
              </a:rPr>
              <a:t>khoanh bánh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5C8C1DD-BF9C-33D8-CE43-60BEE89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3150" y="1548162"/>
            <a:ext cx="4625699" cy="304346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58BC22E-E829-B6AD-E37C-D41BD5AB631A}"/>
              </a:ext>
            </a:extLst>
          </p:cNvPr>
          <p:cNvSpPr txBox="1"/>
          <p:nvPr/>
        </p:nvSpPr>
        <p:spPr>
          <a:xfrm>
            <a:off x="3770450" y="4712706"/>
            <a:ext cx="2884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</a:rPr>
              <a:t>oanh</a:t>
            </a:r>
          </a:p>
        </p:txBody>
      </p:sp>
    </p:spTree>
    <p:extLst>
      <p:ext uri="{BB962C8B-B14F-4D97-AF65-F5344CB8AC3E}">
        <p14:creationId xmlns:p14="http://schemas.microsoft.com/office/powerpoint/2010/main" val="6899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747</Words>
  <Application>Microsoft Office PowerPoint</Application>
  <PresentationFormat>Widescreen</PresentationFormat>
  <Paragraphs>128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#9Slide05 Lobster</vt:lpstr>
      <vt:lpstr>#9Slide07 IcielHoneyCream</vt:lpstr>
      <vt:lpstr>Aptos</vt:lpstr>
      <vt:lpstr>Aptos Display</vt:lpstr>
      <vt:lpstr>Arial</vt:lpstr>
      <vt:lpstr>Calibri</vt:lpstr>
      <vt:lpstr>Cambria</vt:lpstr>
      <vt:lpstr>Times New Roman</vt:lpstr>
      <vt:lpstr>UTM Avo</vt:lpstr>
      <vt:lpstr>Chủ đề Office</vt:lpstr>
      <vt:lpstr>1_Chủ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Admin</cp:lastModifiedBy>
  <cp:revision>6</cp:revision>
  <dcterms:created xsi:type="dcterms:W3CDTF">2026-01-12T14:33:43Z</dcterms:created>
  <dcterms:modified xsi:type="dcterms:W3CDTF">2026-03-06T14:26:34Z</dcterms:modified>
</cp:coreProperties>
</file>