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handoutMasterIdLst>
    <p:handoutMasterId r:id="rId41"/>
  </p:handoutMasterIdLst>
  <p:sldIdLst>
    <p:sldId id="7169" r:id="rId2"/>
    <p:sldId id="7170" r:id="rId3"/>
    <p:sldId id="259" r:id="rId4"/>
    <p:sldId id="7213" r:id="rId5"/>
    <p:sldId id="7179" r:id="rId6"/>
    <p:sldId id="7181" r:id="rId7"/>
    <p:sldId id="7182" r:id="rId8"/>
    <p:sldId id="7184" r:id="rId9"/>
    <p:sldId id="7185" r:id="rId10"/>
    <p:sldId id="7186" r:id="rId11"/>
    <p:sldId id="7188" r:id="rId12"/>
    <p:sldId id="7189" r:id="rId13"/>
    <p:sldId id="7190" r:id="rId14"/>
    <p:sldId id="7191" r:id="rId15"/>
    <p:sldId id="7192" r:id="rId16"/>
    <p:sldId id="7193" r:id="rId17"/>
    <p:sldId id="7171" r:id="rId18"/>
    <p:sldId id="7194" r:id="rId19"/>
    <p:sldId id="7173" r:id="rId20"/>
    <p:sldId id="7195" r:id="rId21"/>
    <p:sldId id="7196" r:id="rId22"/>
    <p:sldId id="7199" r:id="rId23"/>
    <p:sldId id="7200" r:id="rId24"/>
    <p:sldId id="7201" r:id="rId25"/>
    <p:sldId id="7202" r:id="rId26"/>
    <p:sldId id="7203" r:id="rId27"/>
    <p:sldId id="7204" r:id="rId28"/>
    <p:sldId id="7205" r:id="rId29"/>
    <p:sldId id="7206" r:id="rId30"/>
    <p:sldId id="7210" r:id="rId31"/>
    <p:sldId id="7207" r:id="rId32"/>
    <p:sldId id="7209" r:id="rId33"/>
    <p:sldId id="7208" r:id="rId34"/>
    <p:sldId id="7211" r:id="rId35"/>
    <p:sldId id="261" r:id="rId36"/>
    <p:sldId id="7212" r:id="rId37"/>
    <p:sldId id="7178" r:id="rId38"/>
    <p:sldId id="7177" r:id="rId39"/>
  </p:sldIdLst>
  <p:sldSz cx="12192000" cy="6858000"/>
  <p:notesSz cx="6858000" cy="9144000"/>
  <p:embeddedFontLst>
    <p:embeddedFont>
      <p:font typeface="微软雅黑" panose="020B0503020204020204" pitchFamily="34" charset="-122"/>
      <p:regular r:id="rId42"/>
      <p:bold r:id="rId43"/>
    </p:embeddedFont>
    <p:embeddedFont>
      <p:font typeface="字魂131号-酷乐潮玩体" panose="020B0604020202020204" charset="-122"/>
      <p:regular r:id="rId44"/>
    </p:embeddedFont>
    <p:embeddedFont>
      <p:font typeface="Cambria" panose="02040503050406030204" pitchFamily="18" charset="0"/>
      <p:regular r:id="rId45"/>
      <p:bold r:id="rId46"/>
      <p:italic r:id="rId47"/>
      <p:bold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AFC"/>
    <a:srgbClr val="FAD5E5"/>
    <a:srgbClr val="F25400"/>
    <a:srgbClr val="FC6E51"/>
    <a:srgbClr val="4BC03C"/>
    <a:srgbClr val="FF6F48"/>
    <a:srgbClr val="FF8C00"/>
    <a:srgbClr val="FFF586"/>
    <a:srgbClr val="00E200"/>
    <a:srgbClr val="3EB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87" autoAdjust="0"/>
    <p:restoredTop sz="95157" autoAdjust="0"/>
  </p:normalViewPr>
  <p:slideViewPr>
    <p:cSldViewPr snapToGrid="0" showGuides="1">
      <p:cViewPr varScale="1">
        <p:scale>
          <a:sx n="96" d="100"/>
          <a:sy n="96" d="100"/>
        </p:scale>
        <p:origin x="780" y="-354"/>
      </p:cViewPr>
      <p:guideLst>
        <p:guide orient="horz" pos="3408"/>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5" d="100"/>
          <a:sy n="65" d="100"/>
        </p:scale>
        <p:origin x="3082"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汉仪君黑-45简" panose="020B0604020202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CF258E-D2E9-4A6A-AE38-ED758C1967D4}" type="datetimeFigureOut">
              <a:rPr lang="zh-CN" altLang="en-US" smtClean="0">
                <a:ea typeface="汉仪君黑-45简" panose="020B0604020202020204" charset="-122"/>
              </a:rPr>
              <a:t>2026/3/6</a:t>
            </a:fld>
            <a:endParaRPr lang="zh-CN" altLang="en-US">
              <a:ea typeface="汉仪君黑-45简" panose="020B0604020202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汉仪君黑-45简" panose="020B0604020202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EEC105-8C24-4441-9814-1ADB94FFBCA8}" type="slidenum">
              <a:rPr lang="zh-CN" altLang="en-US" smtClean="0">
                <a:ea typeface="汉仪君黑-45简" panose="020B0604020202020204" charset="-122"/>
              </a:rPr>
              <a:t>‹#›</a:t>
            </a:fld>
            <a:endParaRPr lang="zh-CN" altLang="en-US">
              <a:ea typeface="汉仪君黑-45简" panose="020B060402020202020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汉仪君黑-45简" panose="020B0604020202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汉仪君黑-45简" panose="020B0604020202020204" charset="-122"/>
              </a:defRPr>
            </a:lvl1pPr>
          </a:lstStyle>
          <a:p>
            <a:fld id="{8BBE4E7E-A7DB-4393-9E51-745A9B8BAF8A}" type="datetimeFigureOut">
              <a:rPr lang="zh-CN" altLang="en-US" smtClean="0"/>
              <a:t>2026/3/6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汉仪君黑-45简" panose="020B0604020202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汉仪君黑-45简" panose="020B0604020202020204" charset="-122"/>
              </a:defRPr>
            </a:lvl1pPr>
          </a:lstStyle>
          <a:p>
            <a:fld id="{956FCDC5-D545-465B-9C69-97487E4AA2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汉仪君黑-45简" panose="020B0604020202020204" charset="-122"/>
        <a:cs typeface="+mn-cs"/>
      </a:defRPr>
    </a:lvl1pPr>
    <a:lvl2pPr marL="457200" algn="l" defTabSz="914400" rtl="0" eaLnBrk="1" latinLnBrk="0" hangingPunct="1">
      <a:defRPr sz="1200" kern="1200">
        <a:solidFill>
          <a:schemeClr val="tx1"/>
        </a:solidFill>
        <a:latin typeface="+mn-lt"/>
        <a:ea typeface="汉仪君黑-45简" panose="020B0604020202020204" charset="-122"/>
        <a:cs typeface="+mn-cs"/>
      </a:defRPr>
    </a:lvl2pPr>
    <a:lvl3pPr marL="914400" algn="l" defTabSz="914400" rtl="0" eaLnBrk="1" latinLnBrk="0" hangingPunct="1">
      <a:defRPr sz="1200" kern="1200">
        <a:solidFill>
          <a:schemeClr val="tx1"/>
        </a:solidFill>
        <a:latin typeface="+mn-lt"/>
        <a:ea typeface="汉仪君黑-45简" panose="020B0604020202020204" charset="-122"/>
        <a:cs typeface="+mn-cs"/>
      </a:defRPr>
    </a:lvl3pPr>
    <a:lvl4pPr marL="1371600" algn="l" defTabSz="914400" rtl="0" eaLnBrk="1" latinLnBrk="0" hangingPunct="1">
      <a:defRPr sz="1200" kern="1200">
        <a:solidFill>
          <a:schemeClr val="tx1"/>
        </a:solidFill>
        <a:latin typeface="+mn-lt"/>
        <a:ea typeface="汉仪君黑-45简" panose="020B0604020202020204" charset="-122"/>
        <a:cs typeface="+mn-cs"/>
      </a:defRPr>
    </a:lvl4pPr>
    <a:lvl5pPr marL="1828800" algn="l" defTabSz="914400" rtl="0" eaLnBrk="1" latinLnBrk="0" hangingPunct="1">
      <a:defRPr sz="1200" kern="1200">
        <a:solidFill>
          <a:schemeClr val="tx1"/>
        </a:solidFill>
        <a:latin typeface="+mn-lt"/>
        <a:ea typeface="汉仪君黑-45简" panose="020B0604020202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FCDC5-D545-465B-9C69-97487E4AA2BD}" type="slidenum">
              <a:rPr lang="zh-CN" altLang="en-US" smtClean="0"/>
              <a:t>16</a:t>
            </a:fld>
            <a:endParaRPr lang="zh-CN" altLang="en-US"/>
          </a:p>
        </p:txBody>
      </p:sp>
    </p:spTree>
    <p:extLst>
      <p:ext uri="{BB962C8B-B14F-4D97-AF65-F5344CB8AC3E}">
        <p14:creationId xmlns:p14="http://schemas.microsoft.com/office/powerpoint/2010/main" val="340437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419165" y="2629182"/>
            <a:ext cx="5311587" cy="2678002"/>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2">
    <p:spTree>
      <p:nvGrpSpPr>
        <p:cNvPr id="1" name=""/>
        <p:cNvGrpSpPr/>
        <p:nvPr/>
      </p:nvGrpSpPr>
      <p:grpSpPr>
        <a:xfrm>
          <a:off x="0" y="0"/>
          <a:ext cx="0" cy="0"/>
          <a:chOff x="0" y="0"/>
          <a:chExt cx="0" cy="0"/>
        </a:xfrm>
      </p:grpSpPr>
      <p:sp>
        <p:nvSpPr>
          <p:cNvPr id="6" name="图片占位符  6"/>
          <p:cNvSpPr>
            <a:spLocks noGrp="1"/>
          </p:cNvSpPr>
          <p:nvPr>
            <p:ph type="pic" sz="quarter" idx="10"/>
          </p:nvPr>
        </p:nvSpPr>
        <p:spPr>
          <a:xfrm>
            <a:off x="833718" y="1945825"/>
            <a:ext cx="4464423" cy="3550023"/>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2">
    <p:spTree>
      <p:nvGrpSpPr>
        <p:cNvPr id="1" name=""/>
        <p:cNvGrpSpPr/>
        <p:nvPr/>
      </p:nvGrpSpPr>
      <p:grpSpPr>
        <a:xfrm>
          <a:off x="0" y="0"/>
          <a:ext cx="0" cy="0"/>
          <a:chOff x="0" y="0"/>
          <a:chExt cx="0" cy="0"/>
        </a:xfrm>
      </p:grpSpPr>
      <p:sp>
        <p:nvSpPr>
          <p:cNvPr id="6" name="图片占位符  8"/>
          <p:cNvSpPr>
            <a:spLocks noGrp="1"/>
          </p:cNvSpPr>
          <p:nvPr>
            <p:ph type="pic" sz="quarter" idx="10"/>
          </p:nvPr>
        </p:nvSpPr>
        <p:spPr>
          <a:xfrm>
            <a:off x="1291363" y="1775012"/>
            <a:ext cx="5513293" cy="2070847"/>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
        <p:nvSpPr>
          <p:cNvPr id="6" name="图片占位符  12"/>
          <p:cNvSpPr>
            <a:spLocks noGrp="1"/>
          </p:cNvSpPr>
          <p:nvPr>
            <p:ph type="pic" sz="quarter" idx="10"/>
          </p:nvPr>
        </p:nvSpPr>
        <p:spPr>
          <a:xfrm>
            <a:off x="820271" y="2514599"/>
            <a:ext cx="3036789" cy="2904565"/>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54A984-3DB4-1A64-500F-B7E2A9266D18}"/>
              </a:ext>
            </a:extLst>
          </p:cNvPr>
          <p:cNvSpPr/>
          <p:nvPr userDrawn="1"/>
        </p:nvSpPr>
        <p:spPr>
          <a:xfrm>
            <a:off x="357352" y="262759"/>
            <a:ext cx="11529848" cy="6285186"/>
          </a:xfrm>
          <a:custGeom>
            <a:avLst/>
            <a:gdLst>
              <a:gd name="csX0" fmla="*/ 0 w 11529848"/>
              <a:gd name="csY0" fmla="*/ 0 h 6285186"/>
              <a:gd name="csX1" fmla="*/ 11529848 w 11529848"/>
              <a:gd name="csY1" fmla="*/ 0 h 6285186"/>
              <a:gd name="csX2" fmla="*/ 11529848 w 11529848"/>
              <a:gd name="csY2" fmla="*/ 6285186 h 6285186"/>
              <a:gd name="csX3" fmla="*/ 0 w 11529848"/>
              <a:gd name="csY3" fmla="*/ 6285186 h 6285186"/>
              <a:gd name="csX4" fmla="*/ 0 w 11529848"/>
              <a:gd name="csY4" fmla="*/ 0 h 6285186"/>
            </a:gdLst>
            <a:ahLst/>
            <a:cxnLst>
              <a:cxn ang="0">
                <a:pos x="csX0" y="csY0"/>
              </a:cxn>
              <a:cxn ang="0">
                <a:pos x="csX1" y="csY1"/>
              </a:cxn>
              <a:cxn ang="0">
                <a:pos x="csX2" y="csY2"/>
              </a:cxn>
              <a:cxn ang="0">
                <a:pos x="csX3" y="csY3"/>
              </a:cxn>
              <a:cxn ang="0">
                <a:pos x="csX4" y="csY4"/>
              </a:cxn>
            </a:cxnLst>
            <a:rect l="l" t="t" r="r" b="b"/>
            <a:pathLst>
              <a:path w="11529848" h="6285186" fill="none" extrusionOk="0">
                <a:moveTo>
                  <a:pt x="0" y="0"/>
                </a:moveTo>
                <a:cubicBezTo>
                  <a:pt x="1156674" y="-33775"/>
                  <a:pt x="5842917" y="138873"/>
                  <a:pt x="11529848" y="0"/>
                </a:cubicBezTo>
                <a:cubicBezTo>
                  <a:pt x="11456077" y="2908979"/>
                  <a:pt x="11373965" y="4507359"/>
                  <a:pt x="11529848" y="6285186"/>
                </a:cubicBezTo>
                <a:cubicBezTo>
                  <a:pt x="9241053" y="6147856"/>
                  <a:pt x="5509785" y="6147330"/>
                  <a:pt x="0" y="6285186"/>
                </a:cubicBezTo>
                <a:cubicBezTo>
                  <a:pt x="152408" y="4174541"/>
                  <a:pt x="73868" y="2574609"/>
                  <a:pt x="0" y="0"/>
                </a:cubicBezTo>
                <a:close/>
              </a:path>
              <a:path w="11529848" h="6285186" stroke="0" extrusionOk="0">
                <a:moveTo>
                  <a:pt x="0" y="0"/>
                </a:moveTo>
                <a:cubicBezTo>
                  <a:pt x="3504481" y="-101487"/>
                  <a:pt x="9377210" y="-162162"/>
                  <a:pt x="11529848" y="0"/>
                </a:cubicBezTo>
                <a:cubicBezTo>
                  <a:pt x="11590561" y="800344"/>
                  <a:pt x="11468776" y="5146516"/>
                  <a:pt x="11529848" y="6285186"/>
                </a:cubicBezTo>
                <a:cubicBezTo>
                  <a:pt x="6781232" y="6335251"/>
                  <a:pt x="2948139" y="6126737"/>
                  <a:pt x="0" y="6285186"/>
                </a:cubicBezTo>
                <a:cubicBezTo>
                  <a:pt x="-24452" y="4346709"/>
                  <a:pt x="-67663" y="2856587"/>
                  <a:pt x="0" y="0"/>
                </a:cubicBezTo>
                <a:close/>
              </a:path>
            </a:pathLst>
          </a:custGeom>
          <a:ln>
            <a:solidFill>
              <a:srgbClr val="00B0F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图片 10" descr="卡通人物&#10;&#10;中度可信度描述已自动生成">
            <a:extLst>
              <a:ext uri="{FF2B5EF4-FFF2-40B4-BE49-F238E27FC236}">
                <a16:creationId xmlns:a16="http://schemas.microsoft.com/office/drawing/2014/main" id="{16D421F1-033A-3743-2E1B-765AF1E9D5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008" y="5044966"/>
            <a:ext cx="1944650" cy="1944650"/>
          </a:xfrm>
          <a:prstGeom prst="rect">
            <a:avLst/>
          </a:prstGeom>
        </p:spPr>
      </p:pic>
    </p:spTree>
    <p:extLst>
      <p:ext uri="{BB962C8B-B14F-4D97-AF65-F5344CB8AC3E}">
        <p14:creationId xmlns:p14="http://schemas.microsoft.com/office/powerpoint/2010/main" val="4223157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p:nvPicPr>
        <p:blipFill rotWithShape="1">
          <a:blip r:embed="rId10">
            <a:extLst>
              <a:ext uri="{28A0092B-C50C-407E-A947-70E740481C1C}">
                <a14:useLocalDpi xmlns:a14="http://schemas.microsoft.com/office/drawing/2010/main" val="0"/>
              </a:ext>
            </a:extLst>
          </a:blip>
          <a:srcRect l="7436" t="33936" r="6339" b="24370"/>
          <a:stretch/>
        </p:blipFill>
        <p:spPr>
          <a:xfrm flipV="1">
            <a:off x="0" y="0"/>
            <a:ext cx="12192000" cy="6858000"/>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pic>
        <p:nvPicPr>
          <p:cNvPr id="6" name="图片 5" descr="图片包含 游戏机, 物体, 钟表, 花&#10;&#10;描述已自动生成">
            <a:extLst>
              <a:ext uri="{FF2B5EF4-FFF2-40B4-BE49-F238E27FC236}">
                <a16:creationId xmlns:a16="http://schemas.microsoft.com/office/drawing/2014/main" id="{47BDECBC-7999-5230-A032-0A89C7A89D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pic>
        <p:nvPicPr>
          <p:cNvPr id="11" name="图片 10" descr="卡通人物&#10;&#10;中度可信度描述已自动生成">
            <a:extLst>
              <a:ext uri="{FF2B5EF4-FFF2-40B4-BE49-F238E27FC236}">
                <a16:creationId xmlns:a16="http://schemas.microsoft.com/office/drawing/2014/main" id="{DA6CE9F9-8A42-6D66-1FB0-4D3AF01CF98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7151" y="4739392"/>
            <a:ext cx="2376348" cy="2376348"/>
          </a:xfrm>
          <a:prstGeom prst="rect">
            <a:avLst/>
          </a:prstGeom>
        </p:spPr>
      </p:pic>
      <p:sp>
        <p:nvSpPr>
          <p:cNvPr id="2" name="TextBox 3">
            <a:extLst>
              <a:ext uri="{FF2B5EF4-FFF2-40B4-BE49-F238E27FC236}">
                <a16:creationId xmlns:a16="http://schemas.microsoft.com/office/drawing/2014/main" id="{0DA61BF9-3DAF-A050-385C-31CDA2824590}"/>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5519129E-4737-699B-DAD6-6BBD4A44A18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8" name="Picture 7">
            <a:extLst>
              <a:ext uri="{FF2B5EF4-FFF2-40B4-BE49-F238E27FC236}">
                <a16:creationId xmlns:a16="http://schemas.microsoft.com/office/drawing/2014/main" id="{73EE3789-9A4D-2EE3-C86D-445DE5B3011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9" name="Picture 8">
            <a:extLst>
              <a:ext uri="{FF2B5EF4-FFF2-40B4-BE49-F238E27FC236}">
                <a16:creationId xmlns:a16="http://schemas.microsoft.com/office/drawing/2014/main" id="{84B1C853-A1F5-D476-EDCE-14C2C4F45A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10" name="Picture 9">
            <a:extLst>
              <a:ext uri="{FF2B5EF4-FFF2-40B4-BE49-F238E27FC236}">
                <a16:creationId xmlns:a16="http://schemas.microsoft.com/office/drawing/2014/main" id="{B7BAFB2E-F443-96C0-8DBB-637853E429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2" name="Picture 11">
            <a:extLst>
              <a:ext uri="{FF2B5EF4-FFF2-40B4-BE49-F238E27FC236}">
                <a16:creationId xmlns:a16="http://schemas.microsoft.com/office/drawing/2014/main" id="{CFE420F8-CD45-FEEC-236D-54876D71DE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3" name="Picture 12">
            <a:extLst>
              <a:ext uri="{FF2B5EF4-FFF2-40B4-BE49-F238E27FC236}">
                <a16:creationId xmlns:a16="http://schemas.microsoft.com/office/drawing/2014/main" id="{ED0DF117-F05B-58A8-C3E8-9AF44388B5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4" name="Picture 13">
            <a:extLst>
              <a:ext uri="{FF2B5EF4-FFF2-40B4-BE49-F238E27FC236}">
                <a16:creationId xmlns:a16="http://schemas.microsoft.com/office/drawing/2014/main" id="{A673D0F4-1C44-A6E4-F071-8DB7F9F8CDD6}"/>
              </a:ext>
            </a:extLst>
          </p:cNvPr>
          <p:cNvPicPr>
            <a:picLocks noChangeAspect="1"/>
          </p:cNvPicPr>
          <p:nvPr userDrawn="1"/>
        </p:nvPicPr>
        <p:blipFill>
          <a:blip r:embed="rId15"/>
          <a:stretch>
            <a:fillRect/>
          </a:stretch>
        </p:blipFill>
        <p:spPr>
          <a:xfrm>
            <a:off x="10945034" y="0"/>
            <a:ext cx="1249788" cy="499915"/>
          </a:xfrm>
          <a:prstGeom prst="rect">
            <a:avLst/>
          </a:prstGeom>
        </p:spPr>
      </p:pic>
      <p:pic>
        <p:nvPicPr>
          <p:cNvPr id="15" name="Picture 14">
            <a:extLst>
              <a:ext uri="{FF2B5EF4-FFF2-40B4-BE49-F238E27FC236}">
                <a16:creationId xmlns:a16="http://schemas.microsoft.com/office/drawing/2014/main" id="{E282A59D-3984-542A-B143-E41FBB722DB8}"/>
              </a:ext>
            </a:extLst>
          </p:cNvPr>
          <p:cNvPicPr>
            <a:picLocks noChangeAspect="1"/>
          </p:cNvPicPr>
          <p:nvPr userDrawn="1"/>
        </p:nvPicPr>
        <p:blipFill>
          <a:blip r:embed="rId16"/>
          <a:stretch>
            <a:fillRect/>
          </a:stretch>
        </p:blipFill>
        <p:spPr>
          <a:xfrm>
            <a:off x="99066" y="6341520"/>
            <a:ext cx="1450974" cy="4999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image" Target="../media/image40.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7.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40.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image" Target="../media/image40.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9"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7" name="图片 14" descr="卡通人物&#10;&#10;中度可信度描述已自动生成">
            <a:extLst>
              <a:ext uri="{FF2B5EF4-FFF2-40B4-BE49-F238E27FC236}">
                <a16:creationId xmlns:a16="http://schemas.microsoft.com/office/drawing/2014/main" id="{DDA98A51-4475-5193-4B3B-7514D52FC4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290"/>
          <a:stretch/>
        </p:blipFill>
        <p:spPr>
          <a:xfrm>
            <a:off x="0" y="4494508"/>
            <a:ext cx="12192000" cy="2363492"/>
          </a:xfrm>
          <a:prstGeom prst="rect">
            <a:avLst/>
          </a:prstGeom>
        </p:spPr>
      </p:pic>
      <p:pic>
        <p:nvPicPr>
          <p:cNvPr id="9" name="Picture 8">
            <a:extLst>
              <a:ext uri="{FF2B5EF4-FFF2-40B4-BE49-F238E27FC236}">
                <a16:creationId xmlns:a16="http://schemas.microsoft.com/office/drawing/2014/main" id="{9BC031DF-E10B-8A86-9F8D-E5D3B936A67F}"/>
              </a:ext>
            </a:extLst>
          </p:cNvPr>
          <p:cNvPicPr>
            <a:picLocks noChangeAspect="1"/>
          </p:cNvPicPr>
          <p:nvPr/>
        </p:nvPicPr>
        <p:blipFill>
          <a:blip r:embed="rId6"/>
          <a:stretch>
            <a:fillRect/>
          </a:stretch>
        </p:blipFill>
        <p:spPr>
          <a:xfrm>
            <a:off x="5014728" y="37443"/>
            <a:ext cx="2509497" cy="877194"/>
          </a:xfrm>
          <a:prstGeom prst="rect">
            <a:avLst/>
          </a:prstGeom>
        </p:spPr>
      </p:pic>
      <p:pic>
        <p:nvPicPr>
          <p:cNvPr id="20" name="Picture 19">
            <a:extLst>
              <a:ext uri="{FF2B5EF4-FFF2-40B4-BE49-F238E27FC236}">
                <a16:creationId xmlns:a16="http://schemas.microsoft.com/office/drawing/2014/main" id="{4087EDA3-3527-DB58-2542-56B0761B5B50}"/>
              </a:ext>
            </a:extLst>
          </p:cNvPr>
          <p:cNvPicPr>
            <a:picLocks noChangeAspect="1"/>
          </p:cNvPicPr>
          <p:nvPr/>
        </p:nvPicPr>
        <p:blipFill>
          <a:blip r:embed="rId7"/>
          <a:stretch>
            <a:fillRect/>
          </a:stretch>
        </p:blipFill>
        <p:spPr>
          <a:xfrm>
            <a:off x="1383216" y="2260169"/>
            <a:ext cx="9594797" cy="2370969"/>
          </a:xfrm>
          <a:prstGeom prst="rect">
            <a:avLst/>
          </a:prstGeom>
        </p:spPr>
      </p:pic>
      <p:pic>
        <p:nvPicPr>
          <p:cNvPr id="21" name="Picture 20">
            <a:extLst>
              <a:ext uri="{FF2B5EF4-FFF2-40B4-BE49-F238E27FC236}">
                <a16:creationId xmlns:a16="http://schemas.microsoft.com/office/drawing/2014/main" id="{5618F735-D744-9430-DDC1-33C4BD31CF51}"/>
              </a:ext>
            </a:extLst>
          </p:cNvPr>
          <p:cNvPicPr>
            <a:picLocks noChangeAspect="1"/>
          </p:cNvPicPr>
          <p:nvPr/>
        </p:nvPicPr>
        <p:blipFill>
          <a:blip r:embed="rId8"/>
          <a:stretch>
            <a:fillRect/>
          </a:stretch>
        </p:blipFill>
        <p:spPr>
          <a:xfrm>
            <a:off x="4388150" y="952080"/>
            <a:ext cx="3520799" cy="1932413"/>
          </a:xfrm>
          <a:prstGeom prst="rect">
            <a:avLst/>
          </a:prstGeom>
        </p:spPr>
      </p:pic>
      <p:pic>
        <p:nvPicPr>
          <p:cNvPr id="22" name="Picture 21">
            <a:extLst>
              <a:ext uri="{FF2B5EF4-FFF2-40B4-BE49-F238E27FC236}">
                <a16:creationId xmlns:a16="http://schemas.microsoft.com/office/drawing/2014/main" id="{F43924AB-4A25-188D-4D3D-AE61E3E7F7AC}"/>
              </a:ext>
            </a:extLst>
          </p:cNvPr>
          <p:cNvPicPr>
            <a:picLocks noChangeAspect="1"/>
          </p:cNvPicPr>
          <p:nvPr/>
        </p:nvPicPr>
        <p:blipFill>
          <a:blip r:embed="rId9"/>
          <a:stretch>
            <a:fillRect/>
          </a:stretch>
        </p:blipFill>
        <p:spPr>
          <a:xfrm>
            <a:off x="6269476" y="4418712"/>
            <a:ext cx="2031414" cy="1257542"/>
          </a:xfrm>
          <a:prstGeom prst="rect">
            <a:avLst/>
          </a:prstGeom>
        </p:spPr>
      </p:pic>
      <p:pic>
        <p:nvPicPr>
          <p:cNvPr id="23" name="图片 13" descr="图标&#10;&#10;描述已自动生成">
            <a:extLst>
              <a:ext uri="{FF2B5EF4-FFF2-40B4-BE49-F238E27FC236}">
                <a16:creationId xmlns:a16="http://schemas.microsoft.com/office/drawing/2014/main" id="{C77CF770-B4FA-B6B1-6A63-6D0544FAE2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2271" y="1955369"/>
            <a:ext cx="1291526" cy="1291526"/>
          </a:xfrm>
          <a:prstGeom prst="rect">
            <a:avLst/>
          </a:prstGeom>
        </p:spPr>
      </p:pic>
      <p:pic>
        <p:nvPicPr>
          <p:cNvPr id="24" name="图片 20" descr="图标&#10;&#10;描述已自动生成">
            <a:extLst>
              <a:ext uri="{FF2B5EF4-FFF2-40B4-BE49-F238E27FC236}">
                <a16:creationId xmlns:a16="http://schemas.microsoft.com/office/drawing/2014/main" id="{2149E4A3-3986-5840-2B53-E287AA4CF2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980" y="-3181"/>
            <a:ext cx="3605933" cy="3605933"/>
          </a:xfrm>
          <a:prstGeom prst="rect">
            <a:avLst/>
          </a:prstGeom>
        </p:spPr>
      </p:pic>
      <p:pic>
        <p:nvPicPr>
          <p:cNvPr id="25" name="Picture 24" descr="A colorful kite with hearts and swirls&#10;&#10;AI-generated content may be incorrect.">
            <a:extLst>
              <a:ext uri="{FF2B5EF4-FFF2-40B4-BE49-F238E27FC236}">
                <a16:creationId xmlns:a16="http://schemas.microsoft.com/office/drawing/2014/main" id="{76ACFFBA-25F3-1D8B-FE4B-059E3683CB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3454" y="148590"/>
            <a:ext cx="1090982" cy="1383030"/>
          </a:xfrm>
          <a:prstGeom prst="rect">
            <a:avLst/>
          </a:prstGeom>
        </p:spPr>
      </p:pic>
      <p:pic>
        <p:nvPicPr>
          <p:cNvPr id="26" name="Picture 25">
            <a:extLst>
              <a:ext uri="{FF2B5EF4-FFF2-40B4-BE49-F238E27FC236}">
                <a16:creationId xmlns:a16="http://schemas.microsoft.com/office/drawing/2014/main" id="{4880441D-5A59-CB3D-E50D-01CC2B6C23D0}"/>
              </a:ext>
            </a:extLst>
          </p:cNvPr>
          <p:cNvPicPr>
            <a:picLocks noChangeAspect="1"/>
          </p:cNvPicPr>
          <p:nvPr/>
        </p:nvPicPr>
        <p:blipFill>
          <a:blip r:embed="rId13"/>
          <a:stretch>
            <a:fillRect/>
          </a:stretch>
        </p:blipFill>
        <p:spPr>
          <a:xfrm>
            <a:off x="10945034" y="0"/>
            <a:ext cx="1249788" cy="499915"/>
          </a:xfrm>
          <a:prstGeom prst="rect">
            <a:avLst/>
          </a:prstGeom>
        </p:spPr>
      </p:pic>
      <p:pic>
        <p:nvPicPr>
          <p:cNvPr id="27" name="Picture 26">
            <a:extLst>
              <a:ext uri="{FF2B5EF4-FFF2-40B4-BE49-F238E27FC236}">
                <a16:creationId xmlns:a16="http://schemas.microsoft.com/office/drawing/2014/main" id="{536969F4-D001-2EB6-4D66-F3D0D7FC4DE0}"/>
              </a:ext>
            </a:extLst>
          </p:cNvPr>
          <p:cNvPicPr>
            <a:picLocks noChangeAspect="1"/>
          </p:cNvPicPr>
          <p:nvPr/>
        </p:nvPicPr>
        <p:blipFill>
          <a:blip r:embed="rId14"/>
          <a:stretch>
            <a:fillRect/>
          </a:stretch>
        </p:blipFill>
        <p:spPr>
          <a:xfrm>
            <a:off x="99066" y="6341520"/>
            <a:ext cx="1450974" cy="499915"/>
          </a:xfrm>
          <a:prstGeom prst="rect">
            <a:avLst/>
          </a:prstGeom>
        </p:spPr>
      </p:pic>
    </p:spTree>
    <p:extLst>
      <p:ext uri="{BB962C8B-B14F-4D97-AF65-F5344CB8AC3E}">
        <p14:creationId xmlns:p14="http://schemas.microsoft.com/office/powerpoint/2010/main" val="3643114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6590607B-230B-7AB3-2C08-0EC40D4EC289}"/>
              </a:ext>
            </a:extLst>
          </p:cNvPr>
          <p:cNvSpPr/>
          <p:nvPr/>
        </p:nvSpPr>
        <p:spPr>
          <a:xfrm>
            <a:off x="474654" y="335168"/>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1"/>
                </a:solidFill>
                <a:latin typeface="UTM Avo" panose="02040603050506020204" pitchFamily="18" charset="0"/>
              </a:rPr>
              <a:t>1. Làm quen</a:t>
            </a:r>
            <a:endParaRPr lang="zh-CN" altLang="en-US" sz="3200" b="1" dirty="0">
              <a:solidFill>
                <a:schemeClr val="tx1"/>
              </a:solidFill>
              <a:latin typeface="UTM Avo" panose="02040603050506020204" pitchFamily="18" charset="0"/>
            </a:endParaRPr>
          </a:p>
        </p:txBody>
      </p:sp>
      <p:pic>
        <p:nvPicPr>
          <p:cNvPr id="3" name="Picture 2">
            <a:extLst>
              <a:ext uri="{FF2B5EF4-FFF2-40B4-BE49-F238E27FC236}">
                <a16:creationId xmlns:a16="http://schemas.microsoft.com/office/drawing/2014/main" id="{FC4BCEB0-D834-E1E9-8B06-49CBB0A5B3EA}"/>
              </a:ext>
            </a:extLst>
          </p:cNvPr>
          <p:cNvPicPr>
            <a:picLocks noChangeAspect="1"/>
          </p:cNvPicPr>
          <p:nvPr/>
        </p:nvPicPr>
        <p:blipFill>
          <a:blip r:embed="rId2">
            <a:extLst>
              <a:ext uri="{28A0092B-C50C-407E-A947-70E740481C1C}">
                <a14:useLocalDpi xmlns:a14="http://schemas.microsoft.com/office/drawing/2010/main" val="0"/>
              </a:ext>
            </a:extLst>
          </a:blip>
          <a:srcRect l="32902" t="11470" r="31692"/>
          <a:stretch>
            <a:fillRect/>
          </a:stretch>
        </p:blipFill>
        <p:spPr>
          <a:xfrm>
            <a:off x="3237186" y="1041194"/>
            <a:ext cx="5139558" cy="5261134"/>
          </a:xfrm>
          <a:prstGeom prst="rect">
            <a:avLst/>
          </a:prstGeom>
        </p:spPr>
      </p:pic>
    </p:spTree>
    <p:extLst>
      <p:ext uri="{BB962C8B-B14F-4D97-AF65-F5344CB8AC3E}">
        <p14:creationId xmlns:p14="http://schemas.microsoft.com/office/powerpoint/2010/main" val="2306653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E55A2527-498C-F77C-7C64-2F347BEF0884}"/>
              </a:ext>
            </a:extLst>
          </p:cNvPr>
          <p:cNvSpPr/>
          <p:nvPr/>
        </p:nvSpPr>
        <p:spPr>
          <a:xfrm>
            <a:off x="466110" y="400750"/>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1"/>
                </a:solidFill>
                <a:latin typeface="UTM Avo" panose="02040603050506020204" pitchFamily="18" charset="0"/>
              </a:rPr>
              <a:t>Đánh vần</a:t>
            </a:r>
            <a:endParaRPr lang="zh-CN" altLang="en-US" sz="3200" b="1" dirty="0">
              <a:solidFill>
                <a:schemeClr val="tx1"/>
              </a:solidFill>
              <a:latin typeface="UTM Avo" panose="02040603050506020204" pitchFamily="18" charset="0"/>
            </a:endParaRPr>
          </a:p>
        </p:txBody>
      </p:sp>
      <p:grpSp>
        <p:nvGrpSpPr>
          <p:cNvPr id="3" name="Group 2">
            <a:extLst>
              <a:ext uri="{FF2B5EF4-FFF2-40B4-BE49-F238E27FC236}">
                <a16:creationId xmlns:a16="http://schemas.microsoft.com/office/drawing/2014/main" id="{2DE9DF1D-81B8-62CB-5E06-AA8AA651328F}"/>
              </a:ext>
            </a:extLst>
          </p:cNvPr>
          <p:cNvGrpSpPr/>
          <p:nvPr/>
        </p:nvGrpSpPr>
        <p:grpSpPr>
          <a:xfrm>
            <a:off x="2699514" y="1504021"/>
            <a:ext cx="6046930" cy="1510706"/>
            <a:chOff x="725748" y="1682441"/>
            <a:chExt cx="3936034" cy="1510706"/>
          </a:xfrm>
        </p:grpSpPr>
        <p:sp>
          <p:nvSpPr>
            <p:cNvPr id="4" name="Rounded Rectangle 3">
              <a:extLst>
                <a:ext uri="{FF2B5EF4-FFF2-40B4-BE49-F238E27FC236}">
                  <a16:creationId xmlns:a16="http://schemas.microsoft.com/office/drawing/2014/main" id="{23040C8B-599B-F257-8315-6110EC7CD5DA}"/>
                </a:ext>
              </a:extLst>
            </p:cNvPr>
            <p:cNvSpPr/>
            <p:nvPr/>
          </p:nvSpPr>
          <p:spPr>
            <a:xfrm>
              <a:off x="725748" y="1806981"/>
              <a:ext cx="3936034" cy="1386166"/>
            </a:xfrm>
            <a:prstGeom prst="roundRect">
              <a:avLst/>
            </a:prstGeom>
            <a:solidFill>
              <a:srgbClr val="FDF76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5" name="TextBox 4">
              <a:extLst>
                <a:ext uri="{FF2B5EF4-FFF2-40B4-BE49-F238E27FC236}">
                  <a16:creationId xmlns:a16="http://schemas.microsoft.com/office/drawing/2014/main" id="{9C53F237-B52E-10FA-F3D3-15AFAF2537B3}"/>
                </a:ext>
              </a:extLst>
            </p:cNvPr>
            <p:cNvSpPr txBox="1"/>
            <p:nvPr/>
          </p:nvSpPr>
          <p:spPr>
            <a:xfrm>
              <a:off x="946278" y="1682441"/>
              <a:ext cx="3275045" cy="1446550"/>
            </a:xfrm>
            <a:prstGeom prst="rect">
              <a:avLst/>
            </a:prstGeom>
            <a:noFill/>
          </p:spPr>
          <p:txBody>
            <a:bodyPr wrap="square" rtlCol="0">
              <a:spAutoFit/>
            </a:bodyPr>
            <a:lstStyle/>
            <a:p>
              <a:pPr algn="ctr"/>
              <a:r>
                <a:rPr lang="vi-VN" sz="8800" dirty="0">
                  <a:latin typeface="SVN-Avo" panose="02040603050506020204" pitchFamily="18" charset="0"/>
                </a:rPr>
                <a:t> oăc</a:t>
              </a:r>
              <a:endParaRPr lang="en-US" sz="8800" dirty="0">
                <a:latin typeface="SVN-Avo" panose="02040603050506020204" pitchFamily="18" charset="0"/>
              </a:endParaRPr>
            </a:p>
          </p:txBody>
        </p:sp>
      </p:grpSp>
      <p:grpSp>
        <p:nvGrpSpPr>
          <p:cNvPr id="6" name="Group 5">
            <a:extLst>
              <a:ext uri="{FF2B5EF4-FFF2-40B4-BE49-F238E27FC236}">
                <a16:creationId xmlns:a16="http://schemas.microsoft.com/office/drawing/2014/main" id="{2EA67FF1-97A9-8985-2156-E3D036E9FDA9}"/>
              </a:ext>
            </a:extLst>
          </p:cNvPr>
          <p:cNvGrpSpPr/>
          <p:nvPr/>
        </p:nvGrpSpPr>
        <p:grpSpPr>
          <a:xfrm>
            <a:off x="2669291" y="2940061"/>
            <a:ext cx="1929416" cy="1508847"/>
            <a:chOff x="695525" y="3118481"/>
            <a:chExt cx="1929416" cy="1508847"/>
          </a:xfrm>
        </p:grpSpPr>
        <p:sp>
          <p:nvSpPr>
            <p:cNvPr id="7" name="Rounded Rectangle 4">
              <a:extLst>
                <a:ext uri="{FF2B5EF4-FFF2-40B4-BE49-F238E27FC236}">
                  <a16:creationId xmlns:a16="http://schemas.microsoft.com/office/drawing/2014/main" id="{08B94A1F-2BD8-F835-A62F-9EAF9C3DA648}"/>
                </a:ext>
              </a:extLst>
            </p:cNvPr>
            <p:cNvSpPr/>
            <p:nvPr/>
          </p:nvSpPr>
          <p:spPr>
            <a:xfrm>
              <a:off x="697087" y="3241162"/>
              <a:ext cx="1927854" cy="1386166"/>
            </a:xfrm>
            <a:prstGeom prst="roundRect">
              <a:avLst/>
            </a:prstGeom>
            <a:solidFill>
              <a:srgbClr val="FBDFE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8" name="TextBox 7">
              <a:extLst>
                <a:ext uri="{FF2B5EF4-FFF2-40B4-BE49-F238E27FC236}">
                  <a16:creationId xmlns:a16="http://schemas.microsoft.com/office/drawing/2014/main" id="{65F72ED4-399A-1DBF-2065-C66A9B98B799}"/>
                </a:ext>
              </a:extLst>
            </p:cNvPr>
            <p:cNvSpPr txBox="1"/>
            <p:nvPr/>
          </p:nvSpPr>
          <p:spPr>
            <a:xfrm>
              <a:off x="695525" y="3118481"/>
              <a:ext cx="1658851" cy="1446550"/>
            </a:xfrm>
            <a:prstGeom prst="rect">
              <a:avLst/>
            </a:prstGeom>
            <a:noFill/>
          </p:spPr>
          <p:txBody>
            <a:bodyPr wrap="square" rtlCol="0">
              <a:spAutoFit/>
            </a:bodyPr>
            <a:lstStyle/>
            <a:p>
              <a:pPr algn="ctr"/>
              <a:r>
                <a:rPr lang="vi-VN" sz="8800" dirty="0">
                  <a:solidFill>
                    <a:srgbClr val="FA9500"/>
                  </a:solidFill>
                  <a:latin typeface="SVN-Avo" panose="02040603050506020204" pitchFamily="18" charset="0"/>
                </a:rPr>
                <a:t> o</a:t>
              </a:r>
              <a:endParaRPr lang="en-US" sz="8800" dirty="0">
                <a:solidFill>
                  <a:srgbClr val="FA9500"/>
                </a:solidFill>
                <a:latin typeface="SVN-Avo" panose="02040603050506020204" pitchFamily="18" charset="0"/>
              </a:endParaRPr>
            </a:p>
          </p:txBody>
        </p:sp>
      </p:grpSp>
      <p:grpSp>
        <p:nvGrpSpPr>
          <p:cNvPr id="9" name="Group 8">
            <a:extLst>
              <a:ext uri="{FF2B5EF4-FFF2-40B4-BE49-F238E27FC236}">
                <a16:creationId xmlns:a16="http://schemas.microsoft.com/office/drawing/2014/main" id="{B56CFD28-7239-3A88-8AFB-053959ADF394}"/>
              </a:ext>
            </a:extLst>
          </p:cNvPr>
          <p:cNvGrpSpPr/>
          <p:nvPr/>
        </p:nvGrpSpPr>
        <p:grpSpPr>
          <a:xfrm>
            <a:off x="4654444" y="2926774"/>
            <a:ext cx="2008180" cy="1522134"/>
            <a:chOff x="2680678" y="3105194"/>
            <a:chExt cx="2008180" cy="1522134"/>
          </a:xfrm>
        </p:grpSpPr>
        <p:sp>
          <p:nvSpPr>
            <p:cNvPr id="10" name="Rounded Rectangle 5">
              <a:extLst>
                <a:ext uri="{FF2B5EF4-FFF2-40B4-BE49-F238E27FC236}">
                  <a16:creationId xmlns:a16="http://schemas.microsoft.com/office/drawing/2014/main" id="{634B2297-7921-EC16-5062-0AE892E48D0E}"/>
                </a:ext>
              </a:extLst>
            </p:cNvPr>
            <p:cNvSpPr/>
            <p:nvPr/>
          </p:nvSpPr>
          <p:spPr>
            <a:xfrm>
              <a:off x="2680678" y="3241162"/>
              <a:ext cx="2008180" cy="1386166"/>
            </a:xfrm>
            <a:prstGeom prst="roundRect">
              <a:avLst/>
            </a:prstGeom>
            <a:solidFill>
              <a:srgbClr val="FCD7A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11" name="TextBox 10">
              <a:extLst>
                <a:ext uri="{FF2B5EF4-FFF2-40B4-BE49-F238E27FC236}">
                  <a16:creationId xmlns:a16="http://schemas.microsoft.com/office/drawing/2014/main" id="{1E3DDCE0-2D23-CF7F-818F-5335882E1FB4}"/>
                </a:ext>
              </a:extLst>
            </p:cNvPr>
            <p:cNvSpPr txBox="1"/>
            <p:nvPr/>
          </p:nvSpPr>
          <p:spPr>
            <a:xfrm>
              <a:off x="2760223" y="3105194"/>
              <a:ext cx="1927854" cy="1446550"/>
            </a:xfrm>
            <a:prstGeom prst="rect">
              <a:avLst/>
            </a:prstGeom>
            <a:noFill/>
          </p:spPr>
          <p:txBody>
            <a:bodyPr wrap="square" rtlCol="0">
              <a:spAutoFit/>
            </a:bodyPr>
            <a:lstStyle/>
            <a:p>
              <a:pPr algn="ctr"/>
              <a:r>
                <a:rPr lang="vi-VN" sz="8800" dirty="0">
                  <a:solidFill>
                    <a:srgbClr val="FA9500"/>
                  </a:solidFill>
                  <a:latin typeface="SVN-Avo" panose="02040603050506020204" pitchFamily="18" charset="0"/>
                </a:rPr>
                <a:t>ă</a:t>
              </a:r>
              <a:endParaRPr lang="en-US" sz="8800" dirty="0">
                <a:solidFill>
                  <a:srgbClr val="FA9500"/>
                </a:solidFill>
                <a:latin typeface="SVN-Avo" panose="02040603050506020204" pitchFamily="18" charset="0"/>
              </a:endParaRPr>
            </a:p>
          </p:txBody>
        </p:sp>
      </p:grpSp>
      <p:grpSp>
        <p:nvGrpSpPr>
          <p:cNvPr id="12" name="Group 11">
            <a:extLst>
              <a:ext uri="{FF2B5EF4-FFF2-40B4-BE49-F238E27FC236}">
                <a16:creationId xmlns:a16="http://schemas.microsoft.com/office/drawing/2014/main" id="{7C2F96F8-84D4-F9F0-FA5A-19D25ACA3387}"/>
              </a:ext>
            </a:extLst>
          </p:cNvPr>
          <p:cNvGrpSpPr/>
          <p:nvPr/>
        </p:nvGrpSpPr>
        <p:grpSpPr>
          <a:xfrm>
            <a:off x="6739826" y="2926774"/>
            <a:ext cx="2008180" cy="1522134"/>
            <a:chOff x="2680678" y="3105194"/>
            <a:chExt cx="2008180" cy="1522134"/>
          </a:xfrm>
        </p:grpSpPr>
        <p:sp>
          <p:nvSpPr>
            <p:cNvPr id="13" name="Rounded Rectangle 5">
              <a:extLst>
                <a:ext uri="{FF2B5EF4-FFF2-40B4-BE49-F238E27FC236}">
                  <a16:creationId xmlns:a16="http://schemas.microsoft.com/office/drawing/2014/main" id="{33325D3B-ADC3-0657-C95B-5ED2D915A41C}"/>
                </a:ext>
              </a:extLst>
            </p:cNvPr>
            <p:cNvSpPr/>
            <p:nvPr/>
          </p:nvSpPr>
          <p:spPr>
            <a:xfrm>
              <a:off x="2680678" y="3241162"/>
              <a:ext cx="2008180" cy="1386166"/>
            </a:xfrm>
            <a:prstGeom prst="roundRect">
              <a:avLst/>
            </a:prstGeom>
            <a:solidFill>
              <a:srgbClr val="D4E7B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14" name="TextBox 13">
              <a:extLst>
                <a:ext uri="{FF2B5EF4-FFF2-40B4-BE49-F238E27FC236}">
                  <a16:creationId xmlns:a16="http://schemas.microsoft.com/office/drawing/2014/main" id="{C2A699AD-70C2-0A9C-0353-96357697AAF4}"/>
                </a:ext>
              </a:extLst>
            </p:cNvPr>
            <p:cNvSpPr txBox="1"/>
            <p:nvPr/>
          </p:nvSpPr>
          <p:spPr>
            <a:xfrm>
              <a:off x="2759442" y="3105194"/>
              <a:ext cx="1927854" cy="1446550"/>
            </a:xfrm>
            <a:prstGeom prst="rect">
              <a:avLst/>
            </a:prstGeom>
            <a:noFill/>
          </p:spPr>
          <p:txBody>
            <a:bodyPr wrap="square" rtlCol="0">
              <a:spAutoFit/>
            </a:bodyPr>
            <a:lstStyle/>
            <a:p>
              <a:pPr algn="ctr"/>
              <a:r>
                <a:rPr lang="vi-VN" sz="8800" dirty="0">
                  <a:solidFill>
                    <a:srgbClr val="FA9500"/>
                  </a:solidFill>
                  <a:latin typeface="SVN-Avo" panose="02040603050506020204" pitchFamily="18" charset="0"/>
                </a:rPr>
                <a:t>c</a:t>
              </a:r>
              <a:endParaRPr lang="en-US" sz="8800" dirty="0">
                <a:solidFill>
                  <a:srgbClr val="FA9500"/>
                </a:solidFill>
                <a:latin typeface="SVN-Avo" panose="02040603050506020204" pitchFamily="18" charset="0"/>
              </a:endParaRPr>
            </a:p>
          </p:txBody>
        </p:sp>
      </p:grpSp>
      <p:sp>
        <p:nvSpPr>
          <p:cNvPr id="15" name="TextBox 14">
            <a:extLst>
              <a:ext uri="{FF2B5EF4-FFF2-40B4-BE49-F238E27FC236}">
                <a16:creationId xmlns:a16="http://schemas.microsoft.com/office/drawing/2014/main" id="{385EE62D-3D18-974A-5759-32812893E0D9}"/>
              </a:ext>
            </a:extLst>
          </p:cNvPr>
          <p:cNvSpPr txBox="1"/>
          <p:nvPr/>
        </p:nvSpPr>
        <p:spPr>
          <a:xfrm>
            <a:off x="2189789" y="4764324"/>
            <a:ext cx="8856583" cy="1200329"/>
          </a:xfrm>
          <a:prstGeom prst="rect">
            <a:avLst/>
          </a:prstGeom>
          <a:noFill/>
        </p:spPr>
        <p:txBody>
          <a:bodyPr wrap="square" rtlCol="0">
            <a:spAutoFit/>
          </a:bodyPr>
          <a:lstStyle/>
          <a:p>
            <a:r>
              <a:rPr lang="vi-VN" sz="7200" dirty="0">
                <a:latin typeface="UTM Avo" panose="02040603050506020204" pitchFamily="18" charset="0"/>
              </a:rPr>
              <a:t> o - ă - cờ - oăc</a:t>
            </a:r>
            <a:endParaRPr lang="en-US" sz="7200" dirty="0">
              <a:latin typeface="UTM Avo" panose="02040603050506020204" pitchFamily="18" charset="0"/>
            </a:endParaRPr>
          </a:p>
        </p:txBody>
      </p:sp>
    </p:spTree>
    <p:extLst>
      <p:ext uri="{BB962C8B-B14F-4D97-AF65-F5344CB8AC3E}">
        <p14:creationId xmlns:p14="http://schemas.microsoft.com/office/powerpoint/2010/main" val="3589464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750" fill="hold"/>
                                        <p:tgtEl>
                                          <p:spTgt spid="9"/>
                                        </p:tgtEl>
                                        <p:attrNameLst>
                                          <p:attrName>ppt_w</p:attrName>
                                        </p:attrNameLst>
                                      </p:cBhvr>
                                      <p:tavLst>
                                        <p:tav tm="0">
                                          <p:val>
                                            <p:fltVal val="0"/>
                                          </p:val>
                                        </p:tav>
                                        <p:tav tm="100000">
                                          <p:val>
                                            <p:strVal val="#ppt_w"/>
                                          </p:val>
                                        </p:tav>
                                      </p:tavLst>
                                    </p:anim>
                                    <p:anim calcmode="lin" valueType="num">
                                      <p:cBhvr>
                                        <p:cTn id="22" dur="750" fill="hold"/>
                                        <p:tgtEl>
                                          <p:spTgt spid="9"/>
                                        </p:tgtEl>
                                        <p:attrNameLst>
                                          <p:attrName>ppt_h</p:attrName>
                                        </p:attrNameLst>
                                      </p:cBhvr>
                                      <p:tavLst>
                                        <p:tav tm="0">
                                          <p:val>
                                            <p:fltVal val="0"/>
                                          </p:val>
                                        </p:tav>
                                        <p:tav tm="100000">
                                          <p:val>
                                            <p:strVal val="#ppt_h"/>
                                          </p:val>
                                        </p:tav>
                                      </p:tavLst>
                                    </p:anim>
                                    <p:animEffect transition="in" filter="fade">
                                      <p:cBhvr>
                                        <p:cTn id="23" dur="750"/>
                                        <p:tgtEl>
                                          <p:spTgt spid="9"/>
                                        </p:tgtEl>
                                      </p:cBhvr>
                                    </p:animEffect>
                                  </p:childTnLst>
                                </p:cTn>
                              </p:par>
                              <p:par>
                                <p:cTn id="24" presetID="2" presetClass="entr" presetSubtype="2"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750" fill="hold"/>
                                        <p:tgtEl>
                                          <p:spTgt spid="12"/>
                                        </p:tgtEl>
                                        <p:attrNameLst>
                                          <p:attrName>ppt_x</p:attrName>
                                        </p:attrNameLst>
                                      </p:cBhvr>
                                      <p:tavLst>
                                        <p:tav tm="0">
                                          <p:val>
                                            <p:strVal val="1+#ppt_w/2"/>
                                          </p:val>
                                        </p:tav>
                                        <p:tav tm="100000">
                                          <p:val>
                                            <p:strVal val="#ppt_x"/>
                                          </p:val>
                                        </p:tav>
                                      </p:tavLst>
                                    </p:anim>
                                    <p:anim calcmode="lin" valueType="num">
                                      <p:cBhvr additive="base">
                                        <p:cTn id="27"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F22EA-30B4-3DB0-7D33-25F56900E063}"/>
            </a:ext>
          </a:extLst>
        </p:cNvPr>
        <p:cNvGrpSpPr/>
        <p:nvPr/>
      </p:nvGrpSpPr>
      <p:grpSpPr>
        <a:xfrm>
          <a:off x="0" y="0"/>
          <a:ext cx="0" cy="0"/>
          <a:chOff x="0" y="0"/>
          <a:chExt cx="0" cy="0"/>
        </a:xfrm>
      </p:grpSpPr>
      <p:sp>
        <p:nvSpPr>
          <p:cNvPr id="2" name="矩形: 圆角 5">
            <a:extLst>
              <a:ext uri="{FF2B5EF4-FFF2-40B4-BE49-F238E27FC236}">
                <a16:creationId xmlns:a16="http://schemas.microsoft.com/office/drawing/2014/main" id="{1C6CCE16-787C-43C7-EF86-7186D8934363}"/>
              </a:ext>
            </a:extLst>
          </p:cNvPr>
          <p:cNvSpPr/>
          <p:nvPr/>
        </p:nvSpPr>
        <p:spPr>
          <a:xfrm>
            <a:off x="526026" y="513736"/>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uLnTx/>
                <a:uFillTx/>
                <a:latin typeface="UTM Avo" panose="02040603050506020204" pitchFamily="18" charset="0"/>
                <a:cs typeface="+mn-cs"/>
              </a:rPr>
              <a:t>Đánh vần</a:t>
            </a:r>
            <a:endParaRPr kumimoji="0" lang="zh-CN" altLang="en-US" sz="3200" b="1" i="0" u="none" strike="noStrike" kern="1200" cap="none" spc="0" normalizeH="0" baseline="0" noProof="0" dirty="0">
              <a:ln>
                <a:noFill/>
              </a:ln>
              <a:solidFill>
                <a:prstClr val="black"/>
              </a:solidFill>
              <a:effectLst/>
              <a:uLnTx/>
              <a:uFillTx/>
              <a:latin typeface="UTM Avo" panose="02040603050506020204" pitchFamily="18" charset="0"/>
              <a:cs typeface="+mn-cs"/>
            </a:endParaRPr>
          </a:p>
        </p:txBody>
      </p:sp>
      <p:grpSp>
        <p:nvGrpSpPr>
          <p:cNvPr id="3" name="Group 2">
            <a:extLst>
              <a:ext uri="{FF2B5EF4-FFF2-40B4-BE49-F238E27FC236}">
                <a16:creationId xmlns:a16="http://schemas.microsoft.com/office/drawing/2014/main" id="{56FBB0E7-2220-874D-259B-A32FE76DF948}"/>
              </a:ext>
            </a:extLst>
          </p:cNvPr>
          <p:cNvGrpSpPr/>
          <p:nvPr/>
        </p:nvGrpSpPr>
        <p:grpSpPr>
          <a:xfrm>
            <a:off x="690749" y="4759272"/>
            <a:ext cx="9472755" cy="1256471"/>
            <a:chOff x="4278921" y="3927651"/>
            <a:chExt cx="7044847" cy="984738"/>
          </a:xfrm>
        </p:grpSpPr>
        <p:sp>
          <p:nvSpPr>
            <p:cNvPr id="4" name="Rounded Rectangle 10">
              <a:extLst>
                <a:ext uri="{FF2B5EF4-FFF2-40B4-BE49-F238E27FC236}">
                  <a16:creationId xmlns:a16="http://schemas.microsoft.com/office/drawing/2014/main" id="{8AAF294E-FCB6-01AE-5D16-9EDDCB188C0A}"/>
                </a:ext>
              </a:extLst>
            </p:cNvPr>
            <p:cNvSpPr/>
            <p:nvPr/>
          </p:nvSpPr>
          <p:spPr>
            <a:xfrm>
              <a:off x="4278923" y="3927651"/>
              <a:ext cx="7044845" cy="984738"/>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id="{21DBB0F5-CAF7-0A8A-0ED1-54169B1EC8AE}"/>
                </a:ext>
              </a:extLst>
            </p:cNvPr>
            <p:cNvSpPr txBox="1"/>
            <p:nvPr/>
          </p:nvSpPr>
          <p:spPr>
            <a:xfrm>
              <a:off x="4278921" y="4095186"/>
              <a:ext cx="7044846" cy="6030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solidFill>
                    <a:prstClr val="black"/>
                  </a:solidFill>
                  <a:latin typeface="UTM Avo" panose="02040603050506020204" pitchFamily="18" charset="0"/>
                </a:rPr>
                <a:t>ng</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cs typeface="+mn-cs"/>
                </a:rPr>
                <a:t>ờ - oăc - </a:t>
              </a:r>
              <a:r>
                <a:rPr lang="vi-VN" sz="4400" dirty="0">
                  <a:solidFill>
                    <a:prstClr val="black"/>
                  </a:solidFill>
                  <a:latin typeface="UTM Avo" panose="02040603050506020204" pitchFamily="18" charset="0"/>
                </a:rPr>
                <a:t>ngoăc</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cs typeface="+mn-cs"/>
                </a:rPr>
                <a:t> -  </a:t>
              </a:r>
              <a:r>
                <a:rPr lang="vi-VN" sz="4400" dirty="0">
                  <a:solidFill>
                    <a:prstClr val="black"/>
                  </a:solidFill>
                  <a:latin typeface="UTM Avo" panose="02040603050506020204" pitchFamily="18" charset="0"/>
                </a:rPr>
                <a:t>sắc</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cs typeface="+mn-cs"/>
                </a:rPr>
                <a:t> </a:t>
              </a:r>
              <a:r>
                <a:rPr lang="vi-VN" sz="4400" dirty="0">
                  <a:solidFill>
                    <a:prstClr val="black"/>
                  </a:solidFill>
                  <a:latin typeface="UTM Avo" panose="02040603050506020204" pitchFamily="18" charset="0"/>
                </a:rPr>
                <a:t>- ngoắc</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cs typeface="+mn-cs"/>
                </a:rPr>
                <a:t> </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cs typeface="+mn-cs"/>
                </a:rPr>
                <a:t> </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cs typeface="+mn-cs"/>
                </a:rPr>
                <a:t> </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grpSp>
      <p:grpSp>
        <p:nvGrpSpPr>
          <p:cNvPr id="6" name="Group 5">
            <a:extLst>
              <a:ext uri="{FF2B5EF4-FFF2-40B4-BE49-F238E27FC236}">
                <a16:creationId xmlns:a16="http://schemas.microsoft.com/office/drawing/2014/main" id="{FD39D4E5-21DD-9C8D-BEAA-EA0E9A6271B5}"/>
              </a:ext>
            </a:extLst>
          </p:cNvPr>
          <p:cNvGrpSpPr/>
          <p:nvPr/>
        </p:nvGrpSpPr>
        <p:grpSpPr>
          <a:xfrm>
            <a:off x="725748" y="1806981"/>
            <a:ext cx="4245644" cy="1386166"/>
            <a:chOff x="725748" y="1806981"/>
            <a:chExt cx="3936034" cy="1386166"/>
          </a:xfrm>
        </p:grpSpPr>
        <p:sp>
          <p:nvSpPr>
            <p:cNvPr id="7" name="Rounded Rectangle 3">
              <a:extLst>
                <a:ext uri="{FF2B5EF4-FFF2-40B4-BE49-F238E27FC236}">
                  <a16:creationId xmlns:a16="http://schemas.microsoft.com/office/drawing/2014/main" id="{86B666F1-7683-2EFF-A809-5845AA26FF55}"/>
                </a:ext>
              </a:extLst>
            </p:cNvPr>
            <p:cNvSpPr/>
            <p:nvPr/>
          </p:nvSpPr>
          <p:spPr>
            <a:xfrm>
              <a:off x="725748" y="1806981"/>
              <a:ext cx="3936034" cy="1386166"/>
            </a:xfrm>
            <a:prstGeom prst="roundRect">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6E4B14B3-F321-EF36-C1AA-15EE1C8260E8}"/>
                </a:ext>
              </a:extLst>
            </p:cNvPr>
            <p:cNvSpPr txBox="1"/>
            <p:nvPr/>
          </p:nvSpPr>
          <p:spPr>
            <a:xfrm>
              <a:off x="1056242" y="1935974"/>
              <a:ext cx="32750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SVN-Avo" panose="02040603050506020204" pitchFamily="18" charset="0"/>
                  <a:cs typeface="+mn-cs"/>
                </a:rPr>
                <a:t> </a:t>
              </a:r>
              <a:r>
                <a:rPr lang="vi-VN" sz="6000" dirty="0">
                  <a:solidFill>
                    <a:prstClr val="black"/>
                  </a:solidFill>
                  <a:latin typeface="SVN-Avo" panose="02040603050506020204" pitchFamily="18" charset="0"/>
                </a:rPr>
                <a:t>ngoắc</a:t>
              </a:r>
              <a:endParaRPr kumimoji="0" lang="en-US" sz="6000" b="0" i="0" u="none" strike="noStrike" kern="1200" cap="none" spc="0" normalizeH="0" baseline="0" noProof="0" dirty="0">
                <a:ln>
                  <a:noFill/>
                </a:ln>
                <a:solidFill>
                  <a:prstClr val="black"/>
                </a:solidFill>
                <a:effectLst/>
                <a:uLnTx/>
                <a:uFillTx/>
                <a:latin typeface="SVN-Avo" panose="02040603050506020204" pitchFamily="18" charset="0"/>
                <a:cs typeface="+mn-cs"/>
              </a:endParaRPr>
            </a:p>
          </p:txBody>
        </p:sp>
      </p:grpSp>
      <p:grpSp>
        <p:nvGrpSpPr>
          <p:cNvPr id="9" name="Group 8">
            <a:extLst>
              <a:ext uri="{FF2B5EF4-FFF2-40B4-BE49-F238E27FC236}">
                <a16:creationId xmlns:a16="http://schemas.microsoft.com/office/drawing/2014/main" id="{BA9405E3-6E95-B752-9E90-023F869504D1}"/>
              </a:ext>
            </a:extLst>
          </p:cNvPr>
          <p:cNvGrpSpPr/>
          <p:nvPr/>
        </p:nvGrpSpPr>
        <p:grpSpPr>
          <a:xfrm>
            <a:off x="697087" y="3241162"/>
            <a:ext cx="1927854" cy="1386166"/>
            <a:chOff x="697087" y="3241162"/>
            <a:chExt cx="1927854" cy="1386166"/>
          </a:xfrm>
        </p:grpSpPr>
        <p:sp>
          <p:nvSpPr>
            <p:cNvPr id="10" name="Rounded Rectangle 4">
              <a:extLst>
                <a:ext uri="{FF2B5EF4-FFF2-40B4-BE49-F238E27FC236}">
                  <a16:creationId xmlns:a16="http://schemas.microsoft.com/office/drawing/2014/main" id="{98870A08-C5D8-7E9E-5B33-7386B1D1575C}"/>
                </a:ext>
              </a:extLst>
            </p:cNvPr>
            <p:cNvSpPr/>
            <p:nvPr/>
          </p:nvSpPr>
          <p:spPr>
            <a:xfrm>
              <a:off x="697087" y="3241162"/>
              <a:ext cx="1927854" cy="1386166"/>
            </a:xfrm>
            <a:prstGeom prst="roundRect">
              <a:avLst/>
            </a:prstGeom>
            <a:solidFill>
              <a:srgbClr val="FBDFE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662BFD10-B2B9-751C-D066-419BEC1DEE14}"/>
                </a:ext>
              </a:extLst>
            </p:cNvPr>
            <p:cNvSpPr txBox="1"/>
            <p:nvPr/>
          </p:nvSpPr>
          <p:spPr>
            <a:xfrm>
              <a:off x="831588" y="3322140"/>
              <a:ext cx="16588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A9500"/>
                  </a:solidFill>
                  <a:effectLst/>
                  <a:uLnTx/>
                  <a:uFillTx/>
                  <a:latin typeface="SVN-Avo" panose="02040603050506020204" pitchFamily="18" charset="0"/>
                  <a:cs typeface="+mn-cs"/>
                </a:rPr>
                <a:t> </a:t>
              </a:r>
              <a:r>
                <a:rPr lang="vi-VN" sz="6000" dirty="0">
                  <a:solidFill>
                    <a:srgbClr val="FA9500"/>
                  </a:solidFill>
                  <a:latin typeface="SVN-Avo" panose="02040603050506020204" pitchFamily="18" charset="0"/>
                </a:rPr>
                <a:t>ng</a:t>
              </a:r>
              <a:endParaRPr kumimoji="0" lang="en-US" sz="6000" b="0" i="0" u="none" strike="noStrike" kern="1200" cap="none" spc="0" normalizeH="0" baseline="0" noProof="0" dirty="0">
                <a:ln>
                  <a:noFill/>
                </a:ln>
                <a:solidFill>
                  <a:srgbClr val="FA9500"/>
                </a:solidFill>
                <a:effectLst/>
                <a:uLnTx/>
                <a:uFillTx/>
                <a:latin typeface="SVN-Avo" panose="02040603050506020204" pitchFamily="18" charset="0"/>
                <a:cs typeface="+mn-cs"/>
              </a:endParaRPr>
            </a:p>
          </p:txBody>
        </p:sp>
      </p:grpSp>
      <p:grpSp>
        <p:nvGrpSpPr>
          <p:cNvPr id="12" name="Group 11">
            <a:extLst>
              <a:ext uri="{FF2B5EF4-FFF2-40B4-BE49-F238E27FC236}">
                <a16:creationId xmlns:a16="http://schemas.microsoft.com/office/drawing/2014/main" id="{CB491E6D-43A9-DB80-AF96-28B78F352A60}"/>
              </a:ext>
            </a:extLst>
          </p:cNvPr>
          <p:cNvGrpSpPr/>
          <p:nvPr/>
        </p:nvGrpSpPr>
        <p:grpSpPr>
          <a:xfrm>
            <a:off x="2680678" y="3241162"/>
            <a:ext cx="2290714" cy="1386166"/>
            <a:chOff x="2680678" y="3241162"/>
            <a:chExt cx="2290714" cy="1386166"/>
          </a:xfrm>
        </p:grpSpPr>
        <p:sp>
          <p:nvSpPr>
            <p:cNvPr id="13" name="Rounded Rectangle 5">
              <a:extLst>
                <a:ext uri="{FF2B5EF4-FFF2-40B4-BE49-F238E27FC236}">
                  <a16:creationId xmlns:a16="http://schemas.microsoft.com/office/drawing/2014/main" id="{D15CBDDA-EB7C-42B6-41C1-ECBB5D527DE8}"/>
                </a:ext>
              </a:extLst>
            </p:cNvPr>
            <p:cNvSpPr/>
            <p:nvPr/>
          </p:nvSpPr>
          <p:spPr>
            <a:xfrm>
              <a:off x="2680678" y="3241162"/>
              <a:ext cx="2290714" cy="1386166"/>
            </a:xfrm>
            <a:prstGeom prst="roundRect">
              <a:avLst/>
            </a:prstGeom>
            <a:solidFill>
              <a:srgbClr val="AFDC7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id="{CF32D6F6-FE49-7EE5-0DB1-A6A25EEA5382}"/>
                </a:ext>
              </a:extLst>
            </p:cNvPr>
            <p:cNvSpPr txBox="1"/>
            <p:nvPr/>
          </p:nvSpPr>
          <p:spPr>
            <a:xfrm>
              <a:off x="2727911" y="3328197"/>
              <a:ext cx="22119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A9500"/>
                  </a:solidFill>
                  <a:effectLst/>
                  <a:uLnTx/>
                  <a:uFillTx/>
                  <a:latin typeface="SVN-Avo" panose="02040603050506020204" pitchFamily="18" charset="0"/>
                  <a:cs typeface="+mn-cs"/>
                </a:rPr>
                <a:t>oăc</a:t>
              </a:r>
              <a:endParaRPr kumimoji="0" lang="en-US" sz="6000" b="0" i="0" u="none" strike="noStrike" kern="1200" cap="none" spc="0" normalizeH="0" baseline="0" noProof="0" dirty="0">
                <a:ln>
                  <a:noFill/>
                </a:ln>
                <a:solidFill>
                  <a:srgbClr val="FA9500"/>
                </a:solidFill>
                <a:effectLst/>
                <a:uLnTx/>
                <a:uFillTx/>
                <a:latin typeface="SVN-Avo" panose="02040603050506020204" pitchFamily="18" charset="0"/>
                <a:cs typeface="+mn-cs"/>
              </a:endParaRPr>
            </a:p>
          </p:txBody>
        </p:sp>
      </p:grpSp>
      <p:pic>
        <p:nvPicPr>
          <p:cNvPr id="16" name="Picture 15">
            <a:extLst>
              <a:ext uri="{FF2B5EF4-FFF2-40B4-BE49-F238E27FC236}">
                <a16:creationId xmlns:a16="http://schemas.microsoft.com/office/drawing/2014/main" id="{5A661926-724B-F7D2-7341-4F3E1DD5E50F}"/>
              </a:ext>
            </a:extLst>
          </p:cNvPr>
          <p:cNvPicPr>
            <a:picLocks noChangeAspect="1"/>
          </p:cNvPicPr>
          <p:nvPr/>
        </p:nvPicPr>
        <p:blipFill>
          <a:blip r:embed="rId2">
            <a:extLst>
              <a:ext uri="{28A0092B-C50C-407E-A947-70E740481C1C}">
                <a14:useLocalDpi xmlns:a14="http://schemas.microsoft.com/office/drawing/2010/main" val="0"/>
              </a:ext>
            </a:extLst>
          </a:blip>
          <a:srcRect l="32902" t="11470" r="31692"/>
          <a:stretch>
            <a:fillRect/>
          </a:stretch>
        </p:blipFill>
        <p:spPr>
          <a:xfrm>
            <a:off x="6464050" y="279429"/>
            <a:ext cx="4338640" cy="4441270"/>
          </a:xfrm>
          <a:prstGeom prst="rect">
            <a:avLst/>
          </a:prstGeom>
        </p:spPr>
      </p:pic>
    </p:spTree>
    <p:extLst>
      <p:ext uri="{BB962C8B-B14F-4D97-AF65-F5344CB8AC3E}">
        <p14:creationId xmlns:p14="http://schemas.microsoft.com/office/powerpoint/2010/main" val="2353653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5D79E4F2-CA10-576A-9388-B8F621F42D08}"/>
              </a:ext>
            </a:extLst>
          </p:cNvPr>
          <p:cNvSpPr/>
          <p:nvPr/>
        </p:nvSpPr>
        <p:spPr>
          <a:xfrm>
            <a:off x="4342246" y="279917"/>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1"/>
                </a:solidFill>
                <a:latin typeface="UTM Avo" panose="02040603050506020204" pitchFamily="18" charset="0"/>
              </a:rPr>
              <a:t>Đánh vần</a:t>
            </a:r>
            <a:endParaRPr lang="zh-CN" altLang="en-US" sz="3200" b="1" dirty="0">
              <a:solidFill>
                <a:schemeClr val="tx1"/>
              </a:solidFill>
              <a:latin typeface="UTM Avo" panose="02040603050506020204" pitchFamily="18" charset="0"/>
            </a:endParaRPr>
          </a:p>
        </p:txBody>
      </p:sp>
      <p:pic>
        <p:nvPicPr>
          <p:cNvPr id="3" name="Picture 2">
            <a:extLst>
              <a:ext uri="{FF2B5EF4-FFF2-40B4-BE49-F238E27FC236}">
                <a16:creationId xmlns:a16="http://schemas.microsoft.com/office/drawing/2014/main" id="{22AD85B6-D6AB-E190-9EC7-201F6D4A8BB1}"/>
              </a:ext>
            </a:extLst>
          </p:cNvPr>
          <p:cNvPicPr>
            <a:picLocks noChangeAspect="1"/>
          </p:cNvPicPr>
          <p:nvPr/>
        </p:nvPicPr>
        <p:blipFill>
          <a:blip r:embed="rId2"/>
          <a:stretch>
            <a:fillRect/>
          </a:stretch>
        </p:blipFill>
        <p:spPr>
          <a:xfrm>
            <a:off x="1136096" y="1057560"/>
            <a:ext cx="4402856" cy="2550535"/>
          </a:xfrm>
          <a:prstGeom prst="rect">
            <a:avLst/>
          </a:prstGeom>
        </p:spPr>
      </p:pic>
      <p:pic>
        <p:nvPicPr>
          <p:cNvPr id="4" name="Picture 3">
            <a:extLst>
              <a:ext uri="{FF2B5EF4-FFF2-40B4-BE49-F238E27FC236}">
                <a16:creationId xmlns:a16="http://schemas.microsoft.com/office/drawing/2014/main" id="{9DA95E39-2314-6F1D-D9E2-C536D380838A}"/>
              </a:ext>
            </a:extLst>
          </p:cNvPr>
          <p:cNvPicPr>
            <a:picLocks noChangeAspect="1"/>
          </p:cNvPicPr>
          <p:nvPr/>
        </p:nvPicPr>
        <p:blipFill>
          <a:blip r:embed="rId3"/>
          <a:stretch>
            <a:fillRect/>
          </a:stretch>
        </p:blipFill>
        <p:spPr>
          <a:xfrm>
            <a:off x="6257942" y="954413"/>
            <a:ext cx="4402857" cy="2693768"/>
          </a:xfrm>
          <a:prstGeom prst="rect">
            <a:avLst/>
          </a:prstGeom>
        </p:spPr>
      </p:pic>
      <p:pic>
        <p:nvPicPr>
          <p:cNvPr id="5" name="Picture 4">
            <a:extLst>
              <a:ext uri="{FF2B5EF4-FFF2-40B4-BE49-F238E27FC236}">
                <a16:creationId xmlns:a16="http://schemas.microsoft.com/office/drawing/2014/main" id="{EF057847-B83B-D2D3-FBAB-25EA584BF17A}"/>
              </a:ext>
            </a:extLst>
          </p:cNvPr>
          <p:cNvPicPr>
            <a:picLocks noChangeAspect="1"/>
          </p:cNvPicPr>
          <p:nvPr/>
        </p:nvPicPr>
        <p:blipFill>
          <a:blip r:embed="rId4"/>
          <a:stretch>
            <a:fillRect/>
          </a:stretch>
        </p:blipFill>
        <p:spPr>
          <a:xfrm>
            <a:off x="1136096" y="3429000"/>
            <a:ext cx="4402856" cy="2880592"/>
          </a:xfrm>
          <a:prstGeom prst="rect">
            <a:avLst/>
          </a:prstGeom>
        </p:spPr>
      </p:pic>
      <p:pic>
        <p:nvPicPr>
          <p:cNvPr id="6" name="Picture 5">
            <a:extLst>
              <a:ext uri="{FF2B5EF4-FFF2-40B4-BE49-F238E27FC236}">
                <a16:creationId xmlns:a16="http://schemas.microsoft.com/office/drawing/2014/main" id="{01CE31E1-1017-7C8A-F6D9-234A0B34E1D1}"/>
              </a:ext>
            </a:extLst>
          </p:cNvPr>
          <p:cNvPicPr>
            <a:picLocks noChangeAspect="1"/>
          </p:cNvPicPr>
          <p:nvPr/>
        </p:nvPicPr>
        <p:blipFill>
          <a:blip r:embed="rId5"/>
          <a:stretch>
            <a:fillRect/>
          </a:stretch>
        </p:blipFill>
        <p:spPr>
          <a:xfrm>
            <a:off x="6321002" y="3374113"/>
            <a:ext cx="4254058" cy="2935479"/>
          </a:xfrm>
          <a:prstGeom prst="rect">
            <a:avLst/>
          </a:prstGeom>
        </p:spPr>
      </p:pic>
    </p:spTree>
    <p:extLst>
      <p:ext uri="{BB962C8B-B14F-4D97-AF65-F5344CB8AC3E}">
        <p14:creationId xmlns:p14="http://schemas.microsoft.com/office/powerpoint/2010/main" val="1297525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21EE4-86BB-55AD-46BB-CF19146ECF93}"/>
            </a:ext>
          </a:extLst>
        </p:cNvPr>
        <p:cNvGrpSpPr/>
        <p:nvPr/>
      </p:nvGrpSpPr>
      <p:grpSpPr>
        <a:xfrm>
          <a:off x="0" y="0"/>
          <a:ext cx="0" cy="0"/>
          <a:chOff x="0" y="0"/>
          <a:chExt cx="0" cy="0"/>
        </a:xfrm>
      </p:grpSpPr>
      <p:pic>
        <p:nvPicPr>
          <p:cNvPr id="4" name="图片 15" descr="背景图案&#10;&#10;描述已自动生成">
            <a:extLst>
              <a:ext uri="{FF2B5EF4-FFF2-40B4-BE49-F238E27FC236}">
                <a16:creationId xmlns:a16="http://schemas.microsoft.com/office/drawing/2014/main" id="{FBE9A877-23CE-1947-65BA-03CD287E3AF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0" y="0"/>
            <a:ext cx="4005022" cy="4005022"/>
          </a:xfrm>
          <a:prstGeom prst="rect">
            <a:avLst/>
          </a:prstGeom>
        </p:spPr>
      </p:pic>
      <p:pic>
        <p:nvPicPr>
          <p:cNvPr id="5" name="图片 20" descr="图标&#10;&#10;描述已自动生成">
            <a:extLst>
              <a:ext uri="{FF2B5EF4-FFF2-40B4-BE49-F238E27FC236}">
                <a16:creationId xmlns:a16="http://schemas.microsoft.com/office/drawing/2014/main" id="{2F144E9B-973F-8BF3-BE15-E85D60ACEE91}"/>
              </a:ext>
            </a:extLst>
          </p:cNvPr>
          <p:cNvPicPr>
            <a:picLocks noChangeAspect="1"/>
          </p:cNvPicPr>
          <p:nvPr/>
        </p:nvPicPr>
        <p:blipFill>
          <a:blip r:embed="rId4" cstate="print">
            <a:extLst>
              <a:ext uri="{28A0092B-C50C-407E-A947-70E740481C1C}">
                <a14:useLocalDpi xmlns:a14="http://schemas.microsoft.com/office/drawing/2010/main" val="0"/>
              </a:ext>
            </a:extLst>
          </a:blip>
          <a:srcRect l="26816" r="28971"/>
          <a:stretch>
            <a:fillRect/>
          </a:stretch>
        </p:blipFill>
        <p:spPr>
          <a:xfrm flipH="1">
            <a:off x="10597721" y="0"/>
            <a:ext cx="1594279" cy="3605933"/>
          </a:xfrm>
          <a:prstGeom prst="rect">
            <a:avLst/>
          </a:prstGeom>
        </p:spPr>
      </p:pic>
      <p:pic>
        <p:nvPicPr>
          <p:cNvPr id="3" name="Picture 2">
            <a:extLst>
              <a:ext uri="{FF2B5EF4-FFF2-40B4-BE49-F238E27FC236}">
                <a16:creationId xmlns:a16="http://schemas.microsoft.com/office/drawing/2014/main" id="{505B5E19-B2EB-4831-87F1-88C394D19676}"/>
              </a:ext>
            </a:extLst>
          </p:cNvPr>
          <p:cNvPicPr>
            <a:picLocks noChangeAspect="1"/>
          </p:cNvPicPr>
          <p:nvPr/>
        </p:nvPicPr>
        <p:blipFill>
          <a:blip r:embed="rId5"/>
          <a:stretch>
            <a:fillRect/>
          </a:stretch>
        </p:blipFill>
        <p:spPr>
          <a:xfrm>
            <a:off x="782916" y="1653526"/>
            <a:ext cx="9711770" cy="2840982"/>
          </a:xfrm>
          <a:prstGeom prst="rect">
            <a:avLst/>
          </a:prstGeom>
        </p:spPr>
      </p:pic>
    </p:spTree>
    <p:extLst>
      <p:ext uri="{BB962C8B-B14F-4D97-AF65-F5344CB8AC3E}">
        <p14:creationId xmlns:p14="http://schemas.microsoft.com/office/powerpoint/2010/main" val="1277089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F753C33D-0008-6967-50B5-E330318142AD}"/>
              </a:ext>
            </a:extLst>
          </p:cNvPr>
          <p:cNvSpPr/>
          <p:nvPr/>
        </p:nvSpPr>
        <p:spPr>
          <a:xfrm>
            <a:off x="549972" y="369356"/>
            <a:ext cx="5777261"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altLang="zh-CN" sz="3200" b="1" dirty="0">
                <a:solidFill>
                  <a:schemeClr val="tx1"/>
                </a:solidFill>
                <a:latin typeface="UTM Avo" panose="02040603050506020204" pitchFamily="18" charset="0"/>
                <a:ea typeface="思源黑体 CN Bold" panose="020B0800000000000000" pitchFamily="34" charset="-122"/>
                <a:cs typeface="+mn-ea"/>
                <a:sym typeface="+mn-lt"/>
              </a:rPr>
              <a:t>2. Tìm từ ngữ ứng với hình</a:t>
            </a:r>
            <a:endParaRPr lang="zh-CN" altLang="en-US" sz="3200" b="1" dirty="0">
              <a:solidFill>
                <a:schemeClr val="tx1"/>
              </a:solidFill>
              <a:latin typeface="UTM Avo" panose="02040603050506020204" pitchFamily="18" charset="0"/>
              <a:ea typeface="思源黑体 CN Bold" panose="020B0800000000000000" pitchFamily="34" charset="-122"/>
              <a:cs typeface="+mn-ea"/>
              <a:sym typeface="+mn-lt"/>
            </a:endParaRPr>
          </a:p>
        </p:txBody>
      </p:sp>
      <p:pic>
        <p:nvPicPr>
          <p:cNvPr id="5" name="Picture 4">
            <a:extLst>
              <a:ext uri="{FF2B5EF4-FFF2-40B4-BE49-F238E27FC236}">
                <a16:creationId xmlns:a16="http://schemas.microsoft.com/office/drawing/2014/main" id="{4D9030CE-3B9D-2451-37FC-7727B29A217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00230" y="1375111"/>
            <a:ext cx="7591539" cy="5103026"/>
          </a:xfrm>
          <a:prstGeom prst="rect">
            <a:avLst/>
          </a:prstGeom>
        </p:spPr>
      </p:pic>
    </p:spTree>
    <p:extLst>
      <p:ext uri="{BB962C8B-B14F-4D97-AF65-F5344CB8AC3E}">
        <p14:creationId xmlns:p14="http://schemas.microsoft.com/office/powerpoint/2010/main" val="4281444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2B24D-E5FB-E969-5895-59A2097CBB8C}"/>
              </a:ext>
            </a:extLst>
          </p:cNvPr>
          <p:cNvPicPr>
            <a:picLocks noChangeAspect="1"/>
          </p:cNvPicPr>
          <p:nvPr/>
        </p:nvPicPr>
        <p:blipFill>
          <a:blip r:embed="rId3"/>
          <a:stretch>
            <a:fillRect/>
          </a:stretch>
        </p:blipFill>
        <p:spPr>
          <a:xfrm>
            <a:off x="965992" y="743921"/>
            <a:ext cx="2755631" cy="1932599"/>
          </a:xfrm>
          <a:prstGeom prst="rect">
            <a:avLst/>
          </a:prstGeom>
        </p:spPr>
      </p:pic>
      <p:pic>
        <p:nvPicPr>
          <p:cNvPr id="7" name="Picture 6">
            <a:extLst>
              <a:ext uri="{FF2B5EF4-FFF2-40B4-BE49-F238E27FC236}">
                <a16:creationId xmlns:a16="http://schemas.microsoft.com/office/drawing/2014/main" id="{9812D829-E75C-77A6-9440-08392A334200}"/>
              </a:ext>
            </a:extLst>
          </p:cNvPr>
          <p:cNvPicPr>
            <a:picLocks noChangeAspect="1"/>
          </p:cNvPicPr>
          <p:nvPr/>
        </p:nvPicPr>
        <p:blipFill>
          <a:blip r:embed="rId4"/>
          <a:stretch>
            <a:fillRect/>
          </a:stretch>
        </p:blipFill>
        <p:spPr>
          <a:xfrm>
            <a:off x="8331770" y="510743"/>
            <a:ext cx="2206943" cy="1938696"/>
          </a:xfrm>
          <a:prstGeom prst="rect">
            <a:avLst/>
          </a:prstGeom>
        </p:spPr>
      </p:pic>
      <p:pic>
        <p:nvPicPr>
          <p:cNvPr id="9" name="Picture 8">
            <a:extLst>
              <a:ext uri="{FF2B5EF4-FFF2-40B4-BE49-F238E27FC236}">
                <a16:creationId xmlns:a16="http://schemas.microsoft.com/office/drawing/2014/main" id="{187823AD-F9D6-24C0-2372-AA98CFF93DB0}"/>
              </a:ext>
            </a:extLst>
          </p:cNvPr>
          <p:cNvPicPr>
            <a:picLocks noChangeAspect="1"/>
          </p:cNvPicPr>
          <p:nvPr/>
        </p:nvPicPr>
        <p:blipFill>
          <a:blip r:embed="rId5"/>
          <a:stretch>
            <a:fillRect/>
          </a:stretch>
        </p:blipFill>
        <p:spPr>
          <a:xfrm>
            <a:off x="965992" y="3744375"/>
            <a:ext cx="2213040" cy="1932599"/>
          </a:xfrm>
          <a:prstGeom prst="rect">
            <a:avLst/>
          </a:prstGeom>
        </p:spPr>
      </p:pic>
      <p:pic>
        <p:nvPicPr>
          <p:cNvPr id="12" name="Picture 11">
            <a:extLst>
              <a:ext uri="{FF2B5EF4-FFF2-40B4-BE49-F238E27FC236}">
                <a16:creationId xmlns:a16="http://schemas.microsoft.com/office/drawing/2014/main" id="{FB1091F6-97DA-C133-EF4D-17910BEA5A75}"/>
              </a:ext>
            </a:extLst>
          </p:cNvPr>
          <p:cNvPicPr>
            <a:picLocks noChangeAspect="1"/>
          </p:cNvPicPr>
          <p:nvPr/>
        </p:nvPicPr>
        <p:blipFill>
          <a:blip r:embed="rId6"/>
          <a:stretch>
            <a:fillRect/>
          </a:stretch>
        </p:blipFill>
        <p:spPr>
          <a:xfrm>
            <a:off x="8506441" y="2686349"/>
            <a:ext cx="2032272" cy="1543178"/>
          </a:xfrm>
          <a:prstGeom prst="rect">
            <a:avLst/>
          </a:prstGeom>
        </p:spPr>
      </p:pic>
      <p:pic>
        <p:nvPicPr>
          <p:cNvPr id="14" name="Picture 13">
            <a:extLst>
              <a:ext uri="{FF2B5EF4-FFF2-40B4-BE49-F238E27FC236}">
                <a16:creationId xmlns:a16="http://schemas.microsoft.com/office/drawing/2014/main" id="{0309DC68-CE46-96C7-0D59-36CA38089FA1}"/>
              </a:ext>
            </a:extLst>
          </p:cNvPr>
          <p:cNvPicPr>
            <a:picLocks noChangeAspect="1"/>
          </p:cNvPicPr>
          <p:nvPr/>
        </p:nvPicPr>
        <p:blipFill>
          <a:blip r:embed="rId7"/>
          <a:stretch>
            <a:fillRect/>
          </a:stretch>
        </p:blipFill>
        <p:spPr>
          <a:xfrm>
            <a:off x="8640984" y="4506105"/>
            <a:ext cx="2213040" cy="1841152"/>
          </a:xfrm>
          <a:prstGeom prst="rect">
            <a:avLst/>
          </a:prstGeom>
        </p:spPr>
      </p:pic>
      <p:grpSp>
        <p:nvGrpSpPr>
          <p:cNvPr id="23" name="Group 22">
            <a:extLst>
              <a:ext uri="{FF2B5EF4-FFF2-40B4-BE49-F238E27FC236}">
                <a16:creationId xmlns:a16="http://schemas.microsoft.com/office/drawing/2014/main" id="{54170912-304A-D7E6-67D3-2B4E6CA7DCF8}"/>
              </a:ext>
            </a:extLst>
          </p:cNvPr>
          <p:cNvGrpSpPr/>
          <p:nvPr/>
        </p:nvGrpSpPr>
        <p:grpSpPr>
          <a:xfrm>
            <a:off x="4204142" y="1069573"/>
            <a:ext cx="2522479" cy="629024"/>
            <a:chOff x="2280749" y="4310838"/>
            <a:chExt cx="2522479" cy="629024"/>
          </a:xfrm>
        </p:grpSpPr>
        <p:grpSp>
          <p:nvGrpSpPr>
            <p:cNvPr id="17" name="Group 16">
              <a:extLst>
                <a:ext uri="{FF2B5EF4-FFF2-40B4-BE49-F238E27FC236}">
                  <a16:creationId xmlns:a16="http://schemas.microsoft.com/office/drawing/2014/main" id="{C5A0BABA-0C1C-1945-84A3-1EA45000FF25}"/>
                </a:ext>
              </a:extLst>
            </p:cNvPr>
            <p:cNvGrpSpPr/>
            <p:nvPr/>
          </p:nvGrpSpPr>
          <p:grpSpPr>
            <a:xfrm>
              <a:off x="2301766" y="4310838"/>
              <a:ext cx="2501462" cy="629024"/>
              <a:chOff x="2301766" y="4310838"/>
              <a:chExt cx="2501462" cy="629024"/>
            </a:xfrm>
          </p:grpSpPr>
          <p:sp>
            <p:nvSpPr>
              <p:cNvPr id="15" name="Flowchart: Terminator 14">
                <a:extLst>
                  <a:ext uri="{FF2B5EF4-FFF2-40B4-BE49-F238E27FC236}">
                    <a16:creationId xmlns:a16="http://schemas.microsoft.com/office/drawing/2014/main" id="{B24B1E05-F3A4-4030-AEB1-AB9F4D7ADE34}"/>
                  </a:ext>
                </a:extLst>
              </p:cNvPr>
              <p:cNvSpPr/>
              <p:nvPr/>
            </p:nvSpPr>
            <p:spPr>
              <a:xfrm>
                <a:off x="2301766" y="4379999"/>
                <a:ext cx="2501462" cy="559863"/>
              </a:xfrm>
              <a:prstGeom prst="flowChartTerminator">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Terminator 15">
                <a:extLst>
                  <a:ext uri="{FF2B5EF4-FFF2-40B4-BE49-F238E27FC236}">
                    <a16:creationId xmlns:a16="http://schemas.microsoft.com/office/drawing/2014/main" id="{4DD9AFAC-BD2B-75F9-8346-D853117730DB}"/>
                  </a:ext>
                </a:extLst>
              </p:cNvPr>
              <p:cNvSpPr/>
              <p:nvPr/>
            </p:nvSpPr>
            <p:spPr>
              <a:xfrm>
                <a:off x="2301766" y="4310838"/>
                <a:ext cx="2501462" cy="5598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86A5D284-0586-A443-1A60-701FD6A8EAB6}"/>
                </a:ext>
              </a:extLst>
            </p:cNvPr>
            <p:cNvSpPr txBox="1"/>
            <p:nvPr/>
          </p:nvSpPr>
          <p:spPr>
            <a:xfrm>
              <a:off x="2280749" y="4361797"/>
              <a:ext cx="2501462" cy="492443"/>
            </a:xfrm>
            <a:prstGeom prst="rect">
              <a:avLst/>
            </a:prstGeom>
            <a:noFill/>
          </p:spPr>
          <p:txBody>
            <a:bodyPr wrap="square" rtlCol="0">
              <a:spAutoFit/>
            </a:bodyPr>
            <a:lstStyle/>
            <a:p>
              <a:pPr algn="ctr"/>
              <a:r>
                <a:rPr lang="vi-VN" sz="2600" dirty="0">
                  <a:latin typeface="UTM Avo" panose="02040603050506020204" pitchFamily="18" charset="0"/>
                </a:rPr>
                <a:t> ngoắc sừng</a:t>
              </a:r>
              <a:endParaRPr lang="en-US" sz="2600" dirty="0">
                <a:latin typeface="UTM Avo" panose="02040603050506020204" pitchFamily="18" charset="0"/>
              </a:endParaRPr>
            </a:p>
          </p:txBody>
        </p:sp>
      </p:grpSp>
      <p:grpSp>
        <p:nvGrpSpPr>
          <p:cNvPr id="24" name="Group 23">
            <a:extLst>
              <a:ext uri="{FF2B5EF4-FFF2-40B4-BE49-F238E27FC236}">
                <a16:creationId xmlns:a16="http://schemas.microsoft.com/office/drawing/2014/main" id="{BCD514E2-D32E-E99E-8EEC-2E78AF600E0B}"/>
              </a:ext>
            </a:extLst>
          </p:cNvPr>
          <p:cNvGrpSpPr/>
          <p:nvPr/>
        </p:nvGrpSpPr>
        <p:grpSpPr>
          <a:xfrm>
            <a:off x="4073626" y="2109448"/>
            <a:ext cx="2864064" cy="629024"/>
            <a:chOff x="4272460" y="5304066"/>
            <a:chExt cx="2522479" cy="629024"/>
          </a:xfrm>
        </p:grpSpPr>
        <p:grpSp>
          <p:nvGrpSpPr>
            <p:cNvPr id="19" name="Group 18">
              <a:extLst>
                <a:ext uri="{FF2B5EF4-FFF2-40B4-BE49-F238E27FC236}">
                  <a16:creationId xmlns:a16="http://schemas.microsoft.com/office/drawing/2014/main" id="{1D7FE748-E9B6-D5EA-8FAA-15C49D0A53D1}"/>
                </a:ext>
              </a:extLst>
            </p:cNvPr>
            <p:cNvGrpSpPr/>
            <p:nvPr/>
          </p:nvGrpSpPr>
          <p:grpSpPr>
            <a:xfrm>
              <a:off x="4293477" y="5304066"/>
              <a:ext cx="2501462" cy="629024"/>
              <a:chOff x="2301766" y="4310838"/>
              <a:chExt cx="2501462" cy="629024"/>
            </a:xfrm>
          </p:grpSpPr>
          <p:sp>
            <p:nvSpPr>
              <p:cNvPr id="20" name="Flowchart: Terminator 19">
                <a:extLst>
                  <a:ext uri="{FF2B5EF4-FFF2-40B4-BE49-F238E27FC236}">
                    <a16:creationId xmlns:a16="http://schemas.microsoft.com/office/drawing/2014/main" id="{E77A7A1B-2706-8F55-ED3A-72E45AF01130}"/>
                  </a:ext>
                </a:extLst>
              </p:cNvPr>
              <p:cNvSpPr/>
              <p:nvPr/>
            </p:nvSpPr>
            <p:spPr>
              <a:xfrm>
                <a:off x="2301766" y="4379999"/>
                <a:ext cx="2501462" cy="559863"/>
              </a:xfrm>
              <a:prstGeom prst="flowChartTerminator">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Terminator 20">
                <a:extLst>
                  <a:ext uri="{FF2B5EF4-FFF2-40B4-BE49-F238E27FC236}">
                    <a16:creationId xmlns:a16="http://schemas.microsoft.com/office/drawing/2014/main" id="{A63E703C-4657-F5C3-C7E3-A786C8490D15}"/>
                  </a:ext>
                </a:extLst>
              </p:cNvPr>
              <p:cNvSpPr/>
              <p:nvPr/>
            </p:nvSpPr>
            <p:spPr>
              <a:xfrm>
                <a:off x="2301766" y="4310838"/>
                <a:ext cx="2501462" cy="5598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A3059608-FA14-C15E-F437-2C431AF4BAED}"/>
                </a:ext>
              </a:extLst>
            </p:cNvPr>
            <p:cNvSpPr txBox="1"/>
            <p:nvPr/>
          </p:nvSpPr>
          <p:spPr>
            <a:xfrm>
              <a:off x="4272460" y="5355025"/>
              <a:ext cx="2501462" cy="492443"/>
            </a:xfrm>
            <a:prstGeom prst="rect">
              <a:avLst/>
            </a:prstGeom>
            <a:noFill/>
          </p:spPr>
          <p:txBody>
            <a:bodyPr wrap="square" rtlCol="0">
              <a:spAutoFit/>
            </a:bodyPr>
            <a:lstStyle/>
            <a:p>
              <a:pPr algn="ctr"/>
              <a:r>
                <a:rPr lang="vi-VN" sz="2600" dirty="0">
                  <a:latin typeface="UTM Avo" panose="02040603050506020204" pitchFamily="18" charset="0"/>
                </a:rPr>
                <a:t> cổ dài ngoẵng </a:t>
              </a:r>
              <a:endParaRPr lang="en-US" sz="2600" dirty="0">
                <a:latin typeface="UTM Avo" panose="02040603050506020204" pitchFamily="18" charset="0"/>
              </a:endParaRPr>
            </a:p>
          </p:txBody>
        </p:sp>
      </p:grpSp>
      <p:grpSp>
        <p:nvGrpSpPr>
          <p:cNvPr id="25" name="Group 24">
            <a:extLst>
              <a:ext uri="{FF2B5EF4-FFF2-40B4-BE49-F238E27FC236}">
                <a16:creationId xmlns:a16="http://schemas.microsoft.com/office/drawing/2014/main" id="{5B69C666-2481-BB49-FDBF-8CDFB07CEF83}"/>
              </a:ext>
            </a:extLst>
          </p:cNvPr>
          <p:cNvGrpSpPr/>
          <p:nvPr/>
        </p:nvGrpSpPr>
        <p:grpSpPr>
          <a:xfrm>
            <a:off x="4073626" y="3127563"/>
            <a:ext cx="3081939" cy="629024"/>
            <a:chOff x="4272460" y="5304066"/>
            <a:chExt cx="2522479" cy="629024"/>
          </a:xfrm>
        </p:grpSpPr>
        <p:grpSp>
          <p:nvGrpSpPr>
            <p:cNvPr id="26" name="Group 25">
              <a:extLst>
                <a:ext uri="{FF2B5EF4-FFF2-40B4-BE49-F238E27FC236}">
                  <a16:creationId xmlns:a16="http://schemas.microsoft.com/office/drawing/2014/main" id="{2B685589-39F7-E33D-6153-BC0B99E73CB2}"/>
                </a:ext>
              </a:extLst>
            </p:cNvPr>
            <p:cNvGrpSpPr/>
            <p:nvPr/>
          </p:nvGrpSpPr>
          <p:grpSpPr>
            <a:xfrm>
              <a:off x="4293477" y="5304066"/>
              <a:ext cx="2501462" cy="629024"/>
              <a:chOff x="2301766" y="4310838"/>
              <a:chExt cx="2501462" cy="629024"/>
            </a:xfrm>
          </p:grpSpPr>
          <p:sp>
            <p:nvSpPr>
              <p:cNvPr id="28" name="Flowchart: Terminator 27">
                <a:extLst>
                  <a:ext uri="{FF2B5EF4-FFF2-40B4-BE49-F238E27FC236}">
                    <a16:creationId xmlns:a16="http://schemas.microsoft.com/office/drawing/2014/main" id="{2B3DE007-730D-7EC4-C43D-E5144FC8214E}"/>
                  </a:ext>
                </a:extLst>
              </p:cNvPr>
              <p:cNvSpPr/>
              <p:nvPr/>
            </p:nvSpPr>
            <p:spPr>
              <a:xfrm>
                <a:off x="2301766" y="4379999"/>
                <a:ext cx="2501462" cy="559863"/>
              </a:xfrm>
              <a:prstGeom prst="flowChartTerminator">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Terminator 28">
                <a:extLst>
                  <a:ext uri="{FF2B5EF4-FFF2-40B4-BE49-F238E27FC236}">
                    <a16:creationId xmlns:a16="http://schemas.microsoft.com/office/drawing/2014/main" id="{AE4E5874-F3FB-3506-77C7-8D1B4C9C4294}"/>
                  </a:ext>
                </a:extLst>
              </p:cNvPr>
              <p:cNvSpPr/>
              <p:nvPr/>
            </p:nvSpPr>
            <p:spPr>
              <a:xfrm>
                <a:off x="2301766" y="4310838"/>
                <a:ext cx="2501462" cy="5598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32429922-6FC2-91F1-51EC-5BEB01F1A51D}"/>
                </a:ext>
              </a:extLst>
            </p:cNvPr>
            <p:cNvSpPr txBox="1"/>
            <p:nvPr/>
          </p:nvSpPr>
          <p:spPr>
            <a:xfrm>
              <a:off x="4272460" y="5355025"/>
              <a:ext cx="2501462" cy="492443"/>
            </a:xfrm>
            <a:prstGeom prst="rect">
              <a:avLst/>
            </a:prstGeom>
            <a:noFill/>
          </p:spPr>
          <p:txBody>
            <a:bodyPr wrap="square" rtlCol="0">
              <a:spAutoFit/>
            </a:bodyPr>
            <a:lstStyle/>
            <a:p>
              <a:pPr algn="ctr"/>
              <a:r>
                <a:rPr lang="vi-VN" sz="2600" dirty="0">
                  <a:latin typeface="UTM Avo" panose="02040603050506020204" pitchFamily="18" charset="0"/>
                </a:rPr>
                <a:t> dấu ngoặc đơn</a:t>
              </a:r>
              <a:endParaRPr lang="en-US" sz="2600" dirty="0">
                <a:latin typeface="UTM Avo" panose="02040603050506020204" pitchFamily="18" charset="0"/>
              </a:endParaRPr>
            </a:p>
          </p:txBody>
        </p:sp>
      </p:grpSp>
      <p:grpSp>
        <p:nvGrpSpPr>
          <p:cNvPr id="30" name="Group 29">
            <a:extLst>
              <a:ext uri="{FF2B5EF4-FFF2-40B4-BE49-F238E27FC236}">
                <a16:creationId xmlns:a16="http://schemas.microsoft.com/office/drawing/2014/main" id="{7820D4F5-F4BB-1687-8941-F62846EC49C6}"/>
              </a:ext>
            </a:extLst>
          </p:cNvPr>
          <p:cNvGrpSpPr/>
          <p:nvPr/>
        </p:nvGrpSpPr>
        <p:grpSpPr>
          <a:xfrm>
            <a:off x="3971328" y="4154131"/>
            <a:ext cx="3360034" cy="943511"/>
            <a:chOff x="4272460" y="5304066"/>
            <a:chExt cx="2522479" cy="943511"/>
          </a:xfrm>
        </p:grpSpPr>
        <p:grpSp>
          <p:nvGrpSpPr>
            <p:cNvPr id="31" name="Group 30">
              <a:extLst>
                <a:ext uri="{FF2B5EF4-FFF2-40B4-BE49-F238E27FC236}">
                  <a16:creationId xmlns:a16="http://schemas.microsoft.com/office/drawing/2014/main" id="{B74F87E8-1183-B807-3C1E-285185910382}"/>
                </a:ext>
              </a:extLst>
            </p:cNvPr>
            <p:cNvGrpSpPr/>
            <p:nvPr/>
          </p:nvGrpSpPr>
          <p:grpSpPr>
            <a:xfrm>
              <a:off x="4293477" y="5304066"/>
              <a:ext cx="2501462" cy="629024"/>
              <a:chOff x="2301766" y="4310838"/>
              <a:chExt cx="2501462" cy="629024"/>
            </a:xfrm>
          </p:grpSpPr>
          <p:sp>
            <p:nvSpPr>
              <p:cNvPr id="33" name="Flowchart: Terminator 32">
                <a:extLst>
                  <a:ext uri="{FF2B5EF4-FFF2-40B4-BE49-F238E27FC236}">
                    <a16:creationId xmlns:a16="http://schemas.microsoft.com/office/drawing/2014/main" id="{6F10EF70-BD16-124C-32F4-090521063C73}"/>
                  </a:ext>
                </a:extLst>
              </p:cNvPr>
              <p:cNvSpPr/>
              <p:nvPr/>
            </p:nvSpPr>
            <p:spPr>
              <a:xfrm>
                <a:off x="2301766" y="4379999"/>
                <a:ext cx="2501462" cy="559863"/>
              </a:xfrm>
              <a:prstGeom prst="flowChartTerminator">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Terminator 33">
                <a:extLst>
                  <a:ext uri="{FF2B5EF4-FFF2-40B4-BE49-F238E27FC236}">
                    <a16:creationId xmlns:a16="http://schemas.microsoft.com/office/drawing/2014/main" id="{687BFE16-62B6-6A61-1AE7-10FDED35233C}"/>
                  </a:ext>
                </a:extLst>
              </p:cNvPr>
              <p:cNvSpPr/>
              <p:nvPr/>
            </p:nvSpPr>
            <p:spPr>
              <a:xfrm>
                <a:off x="2301766" y="4310838"/>
                <a:ext cx="2501462" cy="5598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BB9631AB-FCF0-A098-2C23-4F30AA3C000D}"/>
                </a:ext>
              </a:extLst>
            </p:cNvPr>
            <p:cNvSpPr txBox="1"/>
            <p:nvPr/>
          </p:nvSpPr>
          <p:spPr>
            <a:xfrm>
              <a:off x="4272460" y="5355025"/>
              <a:ext cx="2501462" cy="892552"/>
            </a:xfrm>
            <a:prstGeom prst="rect">
              <a:avLst/>
            </a:prstGeom>
            <a:noFill/>
          </p:spPr>
          <p:txBody>
            <a:bodyPr wrap="square" rtlCol="0">
              <a:spAutoFit/>
            </a:bodyPr>
            <a:lstStyle/>
            <a:p>
              <a:pPr algn="ctr"/>
              <a:r>
                <a:rPr lang="vi-VN" sz="2600" dirty="0">
                  <a:latin typeface="UTM Avo" panose="02040603050506020204" pitchFamily="18" charset="0"/>
                </a:rPr>
                <a:t> chạy loăng quăng</a:t>
              </a:r>
              <a:endParaRPr lang="en-US" sz="2600" dirty="0">
                <a:latin typeface="UTM Avo" panose="02040603050506020204" pitchFamily="18" charset="0"/>
              </a:endParaRPr>
            </a:p>
          </p:txBody>
        </p:sp>
      </p:grpSp>
      <p:grpSp>
        <p:nvGrpSpPr>
          <p:cNvPr id="35" name="Group 34">
            <a:extLst>
              <a:ext uri="{FF2B5EF4-FFF2-40B4-BE49-F238E27FC236}">
                <a16:creationId xmlns:a16="http://schemas.microsoft.com/office/drawing/2014/main" id="{306E07E9-E57A-6319-955F-A9EF938EBD87}"/>
              </a:ext>
            </a:extLst>
          </p:cNvPr>
          <p:cNvGrpSpPr/>
          <p:nvPr/>
        </p:nvGrpSpPr>
        <p:grpSpPr>
          <a:xfrm>
            <a:off x="3809993" y="5206364"/>
            <a:ext cx="3689127" cy="943511"/>
            <a:chOff x="4272460" y="5304066"/>
            <a:chExt cx="2522479" cy="943511"/>
          </a:xfrm>
        </p:grpSpPr>
        <p:grpSp>
          <p:nvGrpSpPr>
            <p:cNvPr id="36" name="Group 35">
              <a:extLst>
                <a:ext uri="{FF2B5EF4-FFF2-40B4-BE49-F238E27FC236}">
                  <a16:creationId xmlns:a16="http://schemas.microsoft.com/office/drawing/2014/main" id="{F211D35E-35F5-4719-4B61-2C38A938A520}"/>
                </a:ext>
              </a:extLst>
            </p:cNvPr>
            <p:cNvGrpSpPr/>
            <p:nvPr/>
          </p:nvGrpSpPr>
          <p:grpSpPr>
            <a:xfrm>
              <a:off x="4293477" y="5304066"/>
              <a:ext cx="2501462" cy="629024"/>
              <a:chOff x="2301766" y="4310838"/>
              <a:chExt cx="2501462" cy="629024"/>
            </a:xfrm>
          </p:grpSpPr>
          <p:sp>
            <p:nvSpPr>
              <p:cNvPr id="38" name="Flowchart: Terminator 37">
                <a:extLst>
                  <a:ext uri="{FF2B5EF4-FFF2-40B4-BE49-F238E27FC236}">
                    <a16:creationId xmlns:a16="http://schemas.microsoft.com/office/drawing/2014/main" id="{CA2153E4-9C2C-63D3-1F13-59F21A66DA26}"/>
                  </a:ext>
                </a:extLst>
              </p:cNvPr>
              <p:cNvSpPr/>
              <p:nvPr/>
            </p:nvSpPr>
            <p:spPr>
              <a:xfrm>
                <a:off x="2301766" y="4379999"/>
                <a:ext cx="2501462" cy="559863"/>
              </a:xfrm>
              <a:prstGeom prst="flowChartTerminator">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Terminator 38">
                <a:extLst>
                  <a:ext uri="{FF2B5EF4-FFF2-40B4-BE49-F238E27FC236}">
                    <a16:creationId xmlns:a16="http://schemas.microsoft.com/office/drawing/2014/main" id="{C6C4CD4D-91D3-DDE9-4E60-58BA0D453D04}"/>
                  </a:ext>
                </a:extLst>
              </p:cNvPr>
              <p:cNvSpPr/>
              <p:nvPr/>
            </p:nvSpPr>
            <p:spPr>
              <a:xfrm>
                <a:off x="2301766" y="4310838"/>
                <a:ext cx="2501462" cy="5598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326227C7-CB63-E4F7-3E49-6ADE36B779B6}"/>
                </a:ext>
              </a:extLst>
            </p:cNvPr>
            <p:cNvSpPr txBox="1"/>
            <p:nvPr/>
          </p:nvSpPr>
          <p:spPr>
            <a:xfrm>
              <a:off x="4272460" y="5355025"/>
              <a:ext cx="2501462" cy="892552"/>
            </a:xfrm>
            <a:prstGeom prst="rect">
              <a:avLst/>
            </a:prstGeom>
            <a:noFill/>
          </p:spPr>
          <p:txBody>
            <a:bodyPr wrap="square" rtlCol="0">
              <a:spAutoFit/>
            </a:bodyPr>
            <a:lstStyle/>
            <a:p>
              <a:pPr algn="ctr"/>
              <a:r>
                <a:rPr lang="vi-VN" sz="2600" dirty="0">
                  <a:latin typeface="UTM Avo" panose="02040603050506020204" pitchFamily="18" charset="0"/>
                </a:rPr>
                <a:t> chớp loằng ngoằng</a:t>
              </a:r>
              <a:endParaRPr lang="en-US" sz="2600" dirty="0">
                <a:latin typeface="UTM Avo" panose="02040603050506020204" pitchFamily="18" charset="0"/>
              </a:endParaRPr>
            </a:p>
          </p:txBody>
        </p:sp>
      </p:grpSp>
      <p:cxnSp>
        <p:nvCxnSpPr>
          <p:cNvPr id="40" name="Straight Arrow Connector 39">
            <a:extLst>
              <a:ext uri="{FF2B5EF4-FFF2-40B4-BE49-F238E27FC236}">
                <a16:creationId xmlns:a16="http://schemas.microsoft.com/office/drawing/2014/main" id="{8010EE5A-2761-9D0B-FC05-39627593EE9E}"/>
              </a:ext>
            </a:extLst>
          </p:cNvPr>
          <p:cNvCxnSpPr>
            <a:cxnSpLocks/>
            <a:endCxn id="22" idx="1"/>
          </p:cNvCxnSpPr>
          <p:nvPr/>
        </p:nvCxnSpPr>
        <p:spPr>
          <a:xfrm>
            <a:off x="3085690" y="1986575"/>
            <a:ext cx="987936" cy="42005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D308832-E91D-099F-1ECF-D13FA71C1951}"/>
              </a:ext>
            </a:extLst>
          </p:cNvPr>
          <p:cNvCxnSpPr>
            <a:cxnSpLocks/>
            <a:endCxn id="18" idx="3"/>
          </p:cNvCxnSpPr>
          <p:nvPr/>
        </p:nvCxnSpPr>
        <p:spPr>
          <a:xfrm flipH="1">
            <a:off x="6705604" y="1290166"/>
            <a:ext cx="1782626" cy="7658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D1BD02E-C8F5-B7D4-E9DB-F38A601D8BA0}"/>
              </a:ext>
            </a:extLst>
          </p:cNvPr>
          <p:cNvCxnSpPr>
            <a:cxnSpLocks/>
          </p:cNvCxnSpPr>
          <p:nvPr/>
        </p:nvCxnSpPr>
        <p:spPr>
          <a:xfrm>
            <a:off x="3052632" y="4855471"/>
            <a:ext cx="788098" cy="64605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7DB37ECC-4A43-7ED5-2D7A-579843DD4AEE}"/>
              </a:ext>
            </a:extLst>
          </p:cNvPr>
          <p:cNvCxnSpPr>
            <a:cxnSpLocks/>
          </p:cNvCxnSpPr>
          <p:nvPr/>
        </p:nvCxnSpPr>
        <p:spPr>
          <a:xfrm flipH="1">
            <a:off x="7129887" y="3423420"/>
            <a:ext cx="1782626" cy="7658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C65C10B2-1C83-BBA9-8F09-2A4E07A3CF88}"/>
              </a:ext>
            </a:extLst>
          </p:cNvPr>
          <p:cNvCxnSpPr>
            <a:cxnSpLocks/>
          </p:cNvCxnSpPr>
          <p:nvPr/>
        </p:nvCxnSpPr>
        <p:spPr>
          <a:xfrm flipH="1" flipV="1">
            <a:off x="7303367" y="4502310"/>
            <a:ext cx="1502633" cy="81488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6233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righ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righ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right)">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5"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4">
            <a:extLst>
              <a:ext uri="{28A0092B-C50C-407E-A947-70E740481C1C}">
                <a14:useLocalDpi xmlns:a14="http://schemas.microsoft.com/office/drawing/2010/main" val="0"/>
              </a:ext>
            </a:extLst>
          </a:blip>
          <a:srcRect t="30205" b="37817"/>
          <a:stretch/>
        </p:blipFill>
        <p:spPr>
          <a:xfrm flipH="1">
            <a:off x="0" y="4005022"/>
            <a:ext cx="8921858" cy="2852978"/>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1"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pic>
        <p:nvPicPr>
          <p:cNvPr id="34"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2" name="Picture 1">
            <a:extLst>
              <a:ext uri="{FF2B5EF4-FFF2-40B4-BE49-F238E27FC236}">
                <a16:creationId xmlns:a16="http://schemas.microsoft.com/office/drawing/2014/main" id="{6E12EE99-2185-BBE3-0BC9-6C90AED696A4}"/>
              </a:ext>
            </a:extLst>
          </p:cNvPr>
          <p:cNvPicPr>
            <a:picLocks noChangeAspect="1"/>
          </p:cNvPicPr>
          <p:nvPr/>
        </p:nvPicPr>
        <p:blipFill>
          <a:blip r:embed="rId9"/>
          <a:stretch>
            <a:fillRect/>
          </a:stretch>
        </p:blipFill>
        <p:spPr>
          <a:xfrm>
            <a:off x="858996" y="1486687"/>
            <a:ext cx="9159382" cy="3368802"/>
          </a:xfrm>
          <a:prstGeom prst="rect">
            <a:avLst/>
          </a:prstGeom>
        </p:spPr>
      </p:pic>
      <p:pic>
        <p:nvPicPr>
          <p:cNvPr id="3" name="Picture 2">
            <a:extLst>
              <a:ext uri="{FF2B5EF4-FFF2-40B4-BE49-F238E27FC236}">
                <a16:creationId xmlns:a16="http://schemas.microsoft.com/office/drawing/2014/main" id="{4E374170-7601-ADD4-F5A8-BAD24F3E907A}"/>
              </a:ext>
            </a:extLst>
          </p:cNvPr>
          <p:cNvPicPr>
            <a:picLocks noChangeAspect="1"/>
          </p:cNvPicPr>
          <p:nvPr/>
        </p:nvPicPr>
        <p:blipFill>
          <a:blip r:embed="rId10"/>
          <a:stretch>
            <a:fillRect/>
          </a:stretch>
        </p:blipFill>
        <p:spPr>
          <a:xfrm>
            <a:off x="10945034" y="0"/>
            <a:ext cx="1249788" cy="499915"/>
          </a:xfrm>
          <a:prstGeom prst="rect">
            <a:avLst/>
          </a:prstGeom>
        </p:spPr>
      </p:pic>
      <p:pic>
        <p:nvPicPr>
          <p:cNvPr id="4" name="Picture 3">
            <a:extLst>
              <a:ext uri="{FF2B5EF4-FFF2-40B4-BE49-F238E27FC236}">
                <a16:creationId xmlns:a16="http://schemas.microsoft.com/office/drawing/2014/main" id="{22013B3C-34EE-7C9E-6926-50676D151509}"/>
              </a:ext>
            </a:extLst>
          </p:cNvPr>
          <p:cNvPicPr>
            <a:picLocks noChangeAspect="1"/>
          </p:cNvPicPr>
          <p:nvPr/>
        </p:nvPicPr>
        <p:blipFill>
          <a:blip r:embed="rId11"/>
          <a:stretch>
            <a:fillRect/>
          </a:stretch>
        </p:blipFill>
        <p:spPr>
          <a:xfrm>
            <a:off x="99066" y="6341520"/>
            <a:ext cx="1450974" cy="499915"/>
          </a:xfrm>
          <a:prstGeom prst="rect">
            <a:avLst/>
          </a:prstGeom>
        </p:spPr>
      </p:pic>
    </p:spTree>
    <p:extLst>
      <p:ext uri="{BB962C8B-B14F-4D97-AF65-F5344CB8AC3E}">
        <p14:creationId xmlns:p14="http://schemas.microsoft.com/office/powerpoint/2010/main" val="2385262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C93539-DA06-D03A-9BAA-8FBD6BDA2F3B}"/>
            </a:ext>
          </a:extLst>
        </p:cNvPr>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CF8A9068-0F6C-538A-170C-65F892546F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5" name="图片 24" descr="游戏机里面的人物&#10;&#10;低可信度描述已自动生成">
            <a:extLst>
              <a:ext uri="{FF2B5EF4-FFF2-40B4-BE49-F238E27FC236}">
                <a16:creationId xmlns:a16="http://schemas.microsoft.com/office/drawing/2014/main" id="{49E56D00-1371-FF15-B050-21A7058D8120}"/>
              </a:ext>
            </a:extLst>
          </p:cNvPr>
          <p:cNvPicPr>
            <a:picLocks noChangeAspect="1"/>
          </p:cNvPicPr>
          <p:nvPr/>
        </p:nvPicPr>
        <p:blipFill rotWithShape="1">
          <a:blip r:embed="rId4">
            <a:extLst>
              <a:ext uri="{28A0092B-C50C-407E-A947-70E740481C1C}">
                <a14:useLocalDpi xmlns:a14="http://schemas.microsoft.com/office/drawing/2010/main" val="0"/>
              </a:ext>
            </a:extLst>
          </a:blip>
          <a:srcRect t="30205" b="37817"/>
          <a:stretch/>
        </p:blipFill>
        <p:spPr>
          <a:xfrm flipH="1">
            <a:off x="0" y="4005022"/>
            <a:ext cx="8921858" cy="2852978"/>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pic>
        <p:nvPicPr>
          <p:cNvPr id="31" name="图片 30" descr="卡通人物&#10;&#10;中度可信度描述已自动生成">
            <a:extLst>
              <a:ext uri="{FF2B5EF4-FFF2-40B4-BE49-F238E27FC236}">
                <a16:creationId xmlns:a16="http://schemas.microsoft.com/office/drawing/2014/main" id="{42A8BB90-8C70-42D1-D38A-CFD44DED39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pic>
        <p:nvPicPr>
          <p:cNvPr id="34" name="图片 33" descr="背景图案&#10;&#10;描述已自动生成">
            <a:extLst>
              <a:ext uri="{FF2B5EF4-FFF2-40B4-BE49-F238E27FC236}">
                <a16:creationId xmlns:a16="http://schemas.microsoft.com/office/drawing/2014/main" id="{F66F5F34-962D-262C-35EE-F8E29C1823D5}"/>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3" name="Picture 2">
            <a:extLst>
              <a:ext uri="{FF2B5EF4-FFF2-40B4-BE49-F238E27FC236}">
                <a16:creationId xmlns:a16="http://schemas.microsoft.com/office/drawing/2014/main" id="{43B73032-A92D-4761-3B9B-C6B08E9F0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922" y="1362307"/>
            <a:ext cx="5495693" cy="5495693"/>
          </a:xfrm>
          <a:prstGeom prst="rect">
            <a:avLst/>
          </a:prstGeom>
        </p:spPr>
      </p:pic>
      <p:pic>
        <p:nvPicPr>
          <p:cNvPr id="4" name="图片 8">
            <a:extLst>
              <a:ext uri="{FF2B5EF4-FFF2-40B4-BE49-F238E27FC236}">
                <a16:creationId xmlns:a16="http://schemas.microsoft.com/office/drawing/2014/main" id="{C5026DD5-1689-BA60-0A74-D2D48334086B}"/>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067334" y="-230302"/>
            <a:ext cx="8266287" cy="6156456"/>
          </a:xfrm>
          <a:prstGeom prst="rect">
            <a:avLst/>
          </a:prstGeom>
        </p:spPr>
      </p:pic>
      <p:sp>
        <p:nvSpPr>
          <p:cNvPr id="5" name="TextBox 4">
            <a:extLst>
              <a:ext uri="{FF2B5EF4-FFF2-40B4-BE49-F238E27FC236}">
                <a16:creationId xmlns:a16="http://schemas.microsoft.com/office/drawing/2014/main" id="{EC5D4329-6AB3-B0DC-90A5-C38163248DEF}"/>
              </a:ext>
            </a:extLst>
          </p:cNvPr>
          <p:cNvSpPr txBox="1"/>
          <p:nvPr/>
        </p:nvSpPr>
        <p:spPr>
          <a:xfrm>
            <a:off x="5698557" y="1362307"/>
            <a:ext cx="4843947" cy="2677656"/>
          </a:xfrm>
          <a:prstGeom prst="rect">
            <a:avLst/>
          </a:prstGeom>
          <a:noFill/>
        </p:spPr>
        <p:txBody>
          <a:bodyPr wrap="square" rtlCol="0">
            <a:spAutoFit/>
          </a:bodyPr>
          <a:lstStyle/>
          <a:p>
            <a:pPr algn="ctr"/>
            <a:r>
              <a:rPr lang="en-US" sz="5600" b="1" dirty="0" err="1">
                <a:latin typeface="UTM Avo" panose="02040603050506020204" pitchFamily="18" charset="0"/>
              </a:rPr>
              <a:t>Tìm</a:t>
            </a:r>
            <a:r>
              <a:rPr lang="en-US" sz="5600" b="1" dirty="0">
                <a:latin typeface="UTM Avo" panose="02040603050506020204" pitchFamily="18" charset="0"/>
              </a:rPr>
              <a:t> </a:t>
            </a:r>
            <a:r>
              <a:rPr lang="vi-VN" sz="5600" b="1" dirty="0">
                <a:latin typeface="UTM Avo" panose="02040603050506020204" pitchFamily="18" charset="0"/>
              </a:rPr>
              <a:t>thêm </a:t>
            </a:r>
            <a:r>
              <a:rPr lang="en-US" sz="5600" b="1" dirty="0" err="1">
                <a:latin typeface="UTM Avo" panose="02040603050506020204" pitchFamily="18" charset="0"/>
              </a:rPr>
              <a:t>tiếng</a:t>
            </a:r>
            <a:r>
              <a:rPr lang="en-US" sz="5600" b="1" dirty="0">
                <a:latin typeface="UTM Avo" panose="02040603050506020204" pitchFamily="18" charset="0"/>
              </a:rPr>
              <a:t> </a:t>
            </a:r>
            <a:r>
              <a:rPr lang="en-US" sz="5600" b="1" dirty="0" err="1">
                <a:latin typeface="UTM Avo" panose="02040603050506020204" pitchFamily="18" charset="0"/>
              </a:rPr>
              <a:t>có</a:t>
            </a:r>
            <a:r>
              <a:rPr lang="en-US" sz="5600" b="1" dirty="0">
                <a:latin typeface="UTM Avo" panose="02040603050506020204" pitchFamily="18" charset="0"/>
              </a:rPr>
              <a:t> </a:t>
            </a:r>
            <a:r>
              <a:rPr lang="vi-VN" sz="5600" b="1" dirty="0">
                <a:latin typeface="UTM Avo" panose="02040603050506020204" pitchFamily="18" charset="0"/>
              </a:rPr>
              <a:t>vần</a:t>
            </a:r>
            <a:r>
              <a:rPr lang="en-US" sz="5600" b="1" dirty="0">
                <a:latin typeface="UTM Avo" panose="02040603050506020204" pitchFamily="18" charset="0"/>
              </a:rPr>
              <a:t> </a:t>
            </a:r>
            <a:r>
              <a:rPr lang="vi-VN" sz="5600" b="1" dirty="0">
                <a:solidFill>
                  <a:srgbClr val="F03829"/>
                </a:solidFill>
                <a:latin typeface="UTM Avo" panose="02040603050506020204" pitchFamily="18" charset="0"/>
              </a:rPr>
              <a:t>oăng, oăc</a:t>
            </a:r>
            <a:r>
              <a:rPr lang="en-US" sz="5600" b="1" dirty="0">
                <a:solidFill>
                  <a:srgbClr val="EC008C"/>
                </a:solidFill>
                <a:latin typeface="UTM Avo" panose="02040603050506020204" pitchFamily="18" charset="0"/>
              </a:rPr>
              <a:t>.</a:t>
            </a:r>
            <a:endParaRPr lang="vi-VN" sz="5600" b="1" dirty="0">
              <a:solidFill>
                <a:srgbClr val="EC008C"/>
              </a:solidFill>
            </a:endParaRPr>
          </a:p>
        </p:txBody>
      </p:sp>
      <p:pic>
        <p:nvPicPr>
          <p:cNvPr id="6" name="Picture 5">
            <a:extLst>
              <a:ext uri="{FF2B5EF4-FFF2-40B4-BE49-F238E27FC236}">
                <a16:creationId xmlns:a16="http://schemas.microsoft.com/office/drawing/2014/main" id="{BB6F7A3F-C23E-90B1-5651-1562509413CC}"/>
              </a:ext>
            </a:extLst>
          </p:cNvPr>
          <p:cNvPicPr>
            <a:picLocks noChangeAspect="1"/>
          </p:cNvPicPr>
          <p:nvPr/>
        </p:nvPicPr>
        <p:blipFill>
          <a:blip r:embed="rId10"/>
          <a:stretch>
            <a:fillRect/>
          </a:stretch>
        </p:blipFill>
        <p:spPr>
          <a:xfrm>
            <a:off x="10945034" y="0"/>
            <a:ext cx="1249788" cy="499915"/>
          </a:xfrm>
          <a:prstGeom prst="rect">
            <a:avLst/>
          </a:prstGeom>
        </p:spPr>
      </p:pic>
      <p:pic>
        <p:nvPicPr>
          <p:cNvPr id="7" name="Picture 6">
            <a:extLst>
              <a:ext uri="{FF2B5EF4-FFF2-40B4-BE49-F238E27FC236}">
                <a16:creationId xmlns:a16="http://schemas.microsoft.com/office/drawing/2014/main" id="{A95A73CB-A6CE-AA5A-AD58-D28192B8F317}"/>
              </a:ext>
            </a:extLst>
          </p:cNvPr>
          <p:cNvPicPr>
            <a:picLocks noChangeAspect="1"/>
          </p:cNvPicPr>
          <p:nvPr/>
        </p:nvPicPr>
        <p:blipFill>
          <a:blip r:embed="rId11"/>
          <a:stretch>
            <a:fillRect/>
          </a:stretch>
        </p:blipFill>
        <p:spPr>
          <a:xfrm>
            <a:off x="99066" y="6341520"/>
            <a:ext cx="1450974" cy="499915"/>
          </a:xfrm>
          <a:prstGeom prst="rect">
            <a:avLst/>
          </a:prstGeom>
        </p:spPr>
      </p:pic>
    </p:spTree>
    <p:extLst>
      <p:ext uri="{BB962C8B-B14F-4D97-AF65-F5344CB8AC3E}">
        <p14:creationId xmlns:p14="http://schemas.microsoft.com/office/powerpoint/2010/main" val="2611497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827970C8-1B84-292D-06BF-8FA96C680D08}"/>
              </a:ext>
            </a:extLst>
          </p:cNvPr>
          <p:cNvGrpSpPr/>
          <p:nvPr/>
        </p:nvGrpSpPr>
        <p:grpSpPr>
          <a:xfrm>
            <a:off x="1322522" y="960897"/>
            <a:ext cx="4773478" cy="1937287"/>
            <a:chOff x="1322522" y="1131378"/>
            <a:chExt cx="4773478" cy="1937287"/>
          </a:xfrm>
        </p:grpSpPr>
        <p:pic>
          <p:nvPicPr>
            <p:cNvPr id="7" name="图片 6" descr="图标&#10;&#10;低可信度描述已自动生成">
              <a:extLst>
                <a:ext uri="{FF2B5EF4-FFF2-40B4-BE49-F238E27FC236}">
                  <a16:creationId xmlns:a16="http://schemas.microsoft.com/office/drawing/2014/main" id="{763D16FD-46AE-ACC1-1DDD-130EFE834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36" r="17759" b="71751"/>
            <a:stretch/>
          </p:blipFill>
          <p:spPr>
            <a:xfrm>
              <a:off x="1322522" y="1131378"/>
              <a:ext cx="4773478" cy="1937287"/>
            </a:xfrm>
            <a:prstGeom prst="rect">
              <a:avLst/>
            </a:prstGeom>
          </p:spPr>
        </p:pic>
        <p:sp>
          <p:nvSpPr>
            <p:cNvPr id="18" name="文本框 54">
              <a:extLst>
                <a:ext uri="{FF2B5EF4-FFF2-40B4-BE49-F238E27FC236}">
                  <a16:creationId xmlns:a16="http://schemas.microsoft.com/office/drawing/2014/main" id="{34356A6A-ED8F-0DA6-1067-5D711BD33EA5}"/>
                </a:ext>
              </a:extLst>
            </p:cNvPr>
            <p:cNvSpPr>
              <a:spLocks noChangeArrowheads="1"/>
            </p:cNvSpPr>
            <p:nvPr/>
          </p:nvSpPr>
          <p:spPr bwMode="auto">
            <a:xfrm>
              <a:off x="3082123" y="1777292"/>
              <a:ext cx="14879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pPr algn="ctr"/>
              <a:r>
                <a:rPr lang="vi-VN" altLang="zh-CN" sz="4000" dirty="0">
                  <a:latin typeface="SVN-Avo" panose="02040603050506020204" pitchFamily="18" charset="0"/>
                  <a:ea typeface="字魂131号-酷乐潮玩体" panose="00000500000000000000" pitchFamily="2" charset="-122"/>
                  <a:cs typeface="+mn-ea"/>
                  <a:sym typeface="Arial" panose="020B0604020202020204" pitchFamily="34" charset="0"/>
                </a:rPr>
                <a:t>h</a:t>
              </a:r>
              <a:r>
                <a:rPr lang="vi-VN" altLang="zh-CN" sz="4000" dirty="0">
                  <a:solidFill>
                    <a:srgbClr val="F25400"/>
                  </a:solidFill>
                  <a:latin typeface="SVN-Avo" panose="02040603050506020204" pitchFamily="18" charset="0"/>
                  <a:ea typeface="字魂131号-酷乐潮玩体" panose="00000500000000000000" pitchFamily="2" charset="-122"/>
                  <a:cs typeface="+mn-ea"/>
                  <a:sym typeface="Arial" panose="020B0604020202020204" pitchFamily="34" charset="0"/>
                </a:rPr>
                <a:t>oặc</a:t>
              </a:r>
              <a:endParaRPr lang="en-US" altLang="zh-CN" sz="4000" dirty="0">
                <a:solidFill>
                  <a:srgbClr val="F25400"/>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grpSp>
        <p:nvGrpSpPr>
          <p:cNvPr id="22" name="组合 21">
            <a:extLst>
              <a:ext uri="{FF2B5EF4-FFF2-40B4-BE49-F238E27FC236}">
                <a16:creationId xmlns:a16="http://schemas.microsoft.com/office/drawing/2014/main" id="{5C49F36F-0AD8-2608-9E6C-66F3FAED3FC5}"/>
              </a:ext>
            </a:extLst>
          </p:cNvPr>
          <p:cNvGrpSpPr/>
          <p:nvPr/>
        </p:nvGrpSpPr>
        <p:grpSpPr>
          <a:xfrm>
            <a:off x="6096000" y="1278610"/>
            <a:ext cx="4773478" cy="1437468"/>
            <a:chOff x="6096000" y="1356103"/>
            <a:chExt cx="4773478" cy="1437468"/>
          </a:xfrm>
        </p:grpSpPr>
        <p:pic>
          <p:nvPicPr>
            <p:cNvPr id="12" name="图片 11" descr="图标&#10;&#10;低可信度描述已自动生成">
              <a:extLst>
                <a:ext uri="{FF2B5EF4-FFF2-40B4-BE49-F238E27FC236}">
                  <a16:creationId xmlns:a16="http://schemas.microsoft.com/office/drawing/2014/main" id="{55386DF1-5353-975F-15E6-DEC5890312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36" t="50000" r="17759" b="29040"/>
            <a:stretch/>
          </p:blipFill>
          <p:spPr>
            <a:xfrm>
              <a:off x="6096000" y="1356103"/>
              <a:ext cx="4773478" cy="1437468"/>
            </a:xfrm>
            <a:prstGeom prst="rect">
              <a:avLst/>
            </a:prstGeom>
          </p:spPr>
        </p:pic>
        <p:sp>
          <p:nvSpPr>
            <p:cNvPr id="19" name="文本框 56">
              <a:extLst>
                <a:ext uri="{FF2B5EF4-FFF2-40B4-BE49-F238E27FC236}">
                  <a16:creationId xmlns:a16="http://schemas.microsoft.com/office/drawing/2014/main" id="{1BB500D0-C46F-F157-FDD4-D6F7D4787A3B}"/>
                </a:ext>
              </a:extLst>
            </p:cNvPr>
            <p:cNvSpPr>
              <a:spLocks noChangeArrowheads="1"/>
            </p:cNvSpPr>
            <p:nvPr/>
          </p:nvSpPr>
          <p:spPr bwMode="auto">
            <a:xfrm>
              <a:off x="7073460" y="1653914"/>
              <a:ext cx="30635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p>
              <a:pPr algn="ctr"/>
              <a:r>
                <a:rPr lang="vi-VN" altLang="zh-CN" sz="4000" dirty="0">
                  <a:latin typeface="SVN-Avo" panose="02040603050506020204" pitchFamily="18" charset="0"/>
                  <a:ea typeface="字魂131号-酷乐潮玩体" panose="00000500000000000000" pitchFamily="2" charset="-122"/>
                  <a:cs typeface="+mn-ea"/>
                  <a:sym typeface="Arial" panose="020B0604020202020204" pitchFamily="34" charset="0"/>
                </a:rPr>
                <a:t>liến th</a:t>
              </a:r>
              <a:r>
                <a:rPr lang="vi-VN" altLang="zh-CN" sz="4000" dirty="0">
                  <a:solidFill>
                    <a:srgbClr val="F25400"/>
                  </a:solidFill>
                  <a:latin typeface="SVN-Avo" panose="02040603050506020204" pitchFamily="18" charset="0"/>
                  <a:ea typeface="字魂131号-酷乐潮玩体" panose="00000500000000000000" pitchFamily="2" charset="-122"/>
                  <a:cs typeface="+mn-ea"/>
                  <a:sym typeface="Arial" panose="020B0604020202020204" pitchFamily="34" charset="0"/>
                </a:rPr>
                <a:t>oắng</a:t>
              </a:r>
              <a:endParaRPr lang="en-US" altLang="zh-CN" sz="4000" dirty="0">
                <a:solidFill>
                  <a:srgbClr val="F25400"/>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grpSp>
        <p:nvGrpSpPr>
          <p:cNvPr id="10" name="组合 9">
            <a:extLst>
              <a:ext uri="{FF2B5EF4-FFF2-40B4-BE49-F238E27FC236}">
                <a16:creationId xmlns:a16="http://schemas.microsoft.com/office/drawing/2014/main" id="{99788A00-6A75-4CBB-5D3F-67CD536E401B}"/>
              </a:ext>
            </a:extLst>
          </p:cNvPr>
          <p:cNvGrpSpPr/>
          <p:nvPr/>
        </p:nvGrpSpPr>
        <p:grpSpPr>
          <a:xfrm>
            <a:off x="1322522" y="2898183"/>
            <a:ext cx="4773478" cy="1491713"/>
            <a:chOff x="1322522" y="3068664"/>
            <a:chExt cx="4773478" cy="1491713"/>
          </a:xfrm>
        </p:grpSpPr>
        <p:pic>
          <p:nvPicPr>
            <p:cNvPr id="17" name="图片 16" descr="图标&#10;&#10;低可信度描述已自动生成">
              <a:extLst>
                <a:ext uri="{FF2B5EF4-FFF2-40B4-BE49-F238E27FC236}">
                  <a16:creationId xmlns:a16="http://schemas.microsoft.com/office/drawing/2014/main" id="{AFD96DD1-0CAB-3E55-0A23-F9BD0562D3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36" t="28249" r="17759" b="50000"/>
            <a:stretch/>
          </p:blipFill>
          <p:spPr>
            <a:xfrm>
              <a:off x="1322522" y="3068664"/>
              <a:ext cx="4773478" cy="1491713"/>
            </a:xfrm>
            <a:prstGeom prst="rect">
              <a:avLst/>
            </a:prstGeom>
          </p:spPr>
        </p:pic>
        <p:sp>
          <p:nvSpPr>
            <p:cNvPr id="20" name="文本框 55">
              <a:extLst>
                <a:ext uri="{FF2B5EF4-FFF2-40B4-BE49-F238E27FC236}">
                  <a16:creationId xmlns:a16="http://schemas.microsoft.com/office/drawing/2014/main" id="{A88A0F5C-E61D-CBF0-0B65-B68C79CE6419}"/>
                </a:ext>
              </a:extLst>
            </p:cNvPr>
            <p:cNvSpPr>
              <a:spLocks noChangeArrowheads="1"/>
            </p:cNvSpPr>
            <p:nvPr/>
          </p:nvSpPr>
          <p:spPr bwMode="auto">
            <a:xfrm>
              <a:off x="2528783" y="3502894"/>
              <a:ext cx="184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endParaRPr lang="zh-CN" altLang="en-US" sz="4000" dirty="0">
                <a:latin typeface="字魂131号-酷乐潮玩体" panose="00000500000000000000" pitchFamily="2" charset="-122"/>
                <a:ea typeface="字魂131号-酷乐潮玩体" panose="00000500000000000000" pitchFamily="2" charset="-122"/>
                <a:cs typeface="+mn-ea"/>
                <a:sym typeface="Arial" panose="020B0604020202020204" pitchFamily="34" charset="0"/>
              </a:endParaRPr>
            </a:p>
          </p:txBody>
        </p:sp>
      </p:grpSp>
      <p:grpSp>
        <p:nvGrpSpPr>
          <p:cNvPr id="23" name="组合 22">
            <a:extLst>
              <a:ext uri="{FF2B5EF4-FFF2-40B4-BE49-F238E27FC236}">
                <a16:creationId xmlns:a16="http://schemas.microsoft.com/office/drawing/2014/main" id="{EF78B62E-E7FE-B85B-C07C-DFF6B8ED5DE4}"/>
              </a:ext>
            </a:extLst>
          </p:cNvPr>
          <p:cNvGrpSpPr/>
          <p:nvPr/>
        </p:nvGrpSpPr>
        <p:grpSpPr>
          <a:xfrm>
            <a:off x="6096000" y="2716078"/>
            <a:ext cx="4773478" cy="1766806"/>
            <a:chOff x="6096000" y="2793571"/>
            <a:chExt cx="4773478" cy="1766806"/>
          </a:xfrm>
        </p:grpSpPr>
        <p:pic>
          <p:nvPicPr>
            <p:cNvPr id="13" name="图片 12" descr="图标&#10;&#10;低可信度描述已自动生成">
              <a:extLst>
                <a:ext uri="{FF2B5EF4-FFF2-40B4-BE49-F238E27FC236}">
                  <a16:creationId xmlns:a16="http://schemas.microsoft.com/office/drawing/2014/main" id="{C685D782-73AF-CBB1-AC43-ADA370E2CB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36" t="70960" r="17759" b="3277"/>
            <a:stretch/>
          </p:blipFill>
          <p:spPr>
            <a:xfrm>
              <a:off x="6096000" y="2793571"/>
              <a:ext cx="4773478" cy="1766806"/>
            </a:xfrm>
            <a:prstGeom prst="rect">
              <a:avLst/>
            </a:prstGeom>
          </p:spPr>
        </p:pic>
        <p:sp>
          <p:nvSpPr>
            <p:cNvPr id="21" name="文本框 56">
              <a:extLst>
                <a:ext uri="{FF2B5EF4-FFF2-40B4-BE49-F238E27FC236}">
                  <a16:creationId xmlns:a16="http://schemas.microsoft.com/office/drawing/2014/main" id="{018F53C6-D620-4F4A-EDB5-8D1156C60DFE}"/>
                </a:ext>
              </a:extLst>
            </p:cNvPr>
            <p:cNvSpPr>
              <a:spLocks noChangeArrowheads="1"/>
            </p:cNvSpPr>
            <p:nvPr/>
          </p:nvSpPr>
          <p:spPr bwMode="auto">
            <a:xfrm>
              <a:off x="7119310" y="3414083"/>
              <a:ext cx="30877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pPr algn="ctr"/>
              <a:r>
                <a:rPr lang="vi-VN" altLang="zh-CN" sz="4000" dirty="0">
                  <a:latin typeface="SVN-Avo" panose="02040603050506020204" pitchFamily="18" charset="0"/>
                  <a:ea typeface="字魂131号-酷乐潮玩体" panose="00000500000000000000" pitchFamily="2" charset="-122"/>
                  <a:cs typeface="+mn-ea"/>
                  <a:sym typeface="Arial" panose="020B0604020202020204" pitchFamily="34" charset="0"/>
                </a:rPr>
                <a:t>dài ng</a:t>
              </a:r>
              <a:r>
                <a:rPr lang="vi-VN" altLang="zh-CN" sz="4000" dirty="0">
                  <a:solidFill>
                    <a:srgbClr val="F25400"/>
                  </a:solidFill>
                  <a:latin typeface="SVN-Avo" panose="02040603050506020204" pitchFamily="18" charset="0"/>
                  <a:ea typeface="字魂131号-酷乐潮玩体" panose="00000500000000000000" pitchFamily="2" charset="-122"/>
                  <a:cs typeface="+mn-ea"/>
                  <a:sym typeface="Arial" panose="020B0604020202020204" pitchFamily="34" charset="0"/>
                </a:rPr>
                <a:t>oằng</a:t>
              </a:r>
              <a:endParaRPr lang="en-US" altLang="zh-CN" sz="4000" dirty="0">
                <a:solidFill>
                  <a:srgbClr val="F25400"/>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sp>
        <p:nvSpPr>
          <p:cNvPr id="15" name="文本框 54">
            <a:extLst>
              <a:ext uri="{FF2B5EF4-FFF2-40B4-BE49-F238E27FC236}">
                <a16:creationId xmlns:a16="http://schemas.microsoft.com/office/drawing/2014/main" id="{830BB3ED-17E8-B7D3-732D-D739819F3D16}"/>
              </a:ext>
            </a:extLst>
          </p:cNvPr>
          <p:cNvSpPr>
            <a:spLocks noChangeArrowheads="1"/>
          </p:cNvSpPr>
          <p:nvPr/>
        </p:nvSpPr>
        <p:spPr bwMode="auto">
          <a:xfrm>
            <a:off x="2501150" y="3283205"/>
            <a:ext cx="29546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pPr algn="ctr"/>
            <a:r>
              <a:rPr lang="vi-VN" altLang="zh-CN" sz="4000" dirty="0">
                <a:latin typeface="SVN-Avo" panose="02040603050506020204" pitchFamily="18" charset="0"/>
                <a:ea typeface="字魂131号-酷乐潮玩体" panose="00000500000000000000" pitchFamily="2" charset="-122"/>
                <a:cs typeface="+mn-ea"/>
                <a:sym typeface="Arial" panose="020B0604020202020204" pitchFamily="34" charset="0"/>
              </a:rPr>
              <a:t>dấu ng</a:t>
            </a:r>
            <a:r>
              <a:rPr lang="vi-VN" altLang="zh-CN" sz="4000" dirty="0">
                <a:solidFill>
                  <a:srgbClr val="F25400"/>
                </a:solidFill>
                <a:latin typeface="SVN-Avo" panose="02040603050506020204" pitchFamily="18" charset="0"/>
                <a:ea typeface="字魂131号-酷乐潮玩体" panose="00000500000000000000" pitchFamily="2" charset="-122"/>
                <a:cs typeface="+mn-ea"/>
                <a:sym typeface="Arial" panose="020B0604020202020204" pitchFamily="34" charset="0"/>
              </a:rPr>
              <a:t>oặc</a:t>
            </a:r>
            <a:endParaRPr lang="en-US" altLang="zh-CN" sz="4000" dirty="0">
              <a:solidFill>
                <a:srgbClr val="F25400"/>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419571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flipV="1">
            <a:off x="0" y="0"/>
            <a:ext cx="12192000" cy="2193010"/>
          </a:xfrm>
          <a:prstGeom prst="rect">
            <a:avLst/>
          </a:prstGeom>
        </p:spPr>
      </p:pic>
      <p:pic>
        <p:nvPicPr>
          <p:cNvPr id="12" name="图片 11" descr="图片包含 游戏机, 物体, 钟表, 花&#10;&#10;描述已自动生成">
            <a:extLst>
              <a:ext uri="{FF2B5EF4-FFF2-40B4-BE49-F238E27FC236}">
                <a16:creationId xmlns:a16="http://schemas.microsoft.com/office/drawing/2014/main" id="{EE5A5BD8-D6A8-8B5A-4084-7030CDB45A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pic>
        <p:nvPicPr>
          <p:cNvPr id="14"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9955" y="1355343"/>
            <a:ext cx="1291526" cy="1291526"/>
          </a:xfrm>
          <a:prstGeom prst="rect">
            <a:avLst/>
          </a:prstGeom>
        </p:spPr>
      </p:pic>
      <p:pic>
        <p:nvPicPr>
          <p:cNvPr id="48"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4" y="3747058"/>
            <a:ext cx="3287775" cy="3287775"/>
          </a:xfrm>
          <a:prstGeom prst="rect">
            <a:avLst/>
          </a:prstGeom>
        </p:spPr>
      </p:pic>
      <p:pic>
        <p:nvPicPr>
          <p:cNvPr id="52" name="图片 51" descr="卡通人物&#10;&#10;中度可信度描述已自动生成">
            <a:extLst>
              <a:ext uri="{FF2B5EF4-FFF2-40B4-BE49-F238E27FC236}">
                <a16:creationId xmlns:a16="http://schemas.microsoft.com/office/drawing/2014/main" id="{5C8F9B98-8F07-873D-1AEA-8784B4A5CA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673" b="80699"/>
          <a:stretch/>
        </p:blipFill>
        <p:spPr>
          <a:xfrm>
            <a:off x="0" y="163051"/>
            <a:ext cx="2712203" cy="1323636"/>
          </a:xfrm>
          <a:prstGeom prst="rect">
            <a:avLst/>
          </a:prstGeom>
        </p:spPr>
      </p:pic>
      <p:pic>
        <p:nvPicPr>
          <p:cNvPr id="53" name="图片 52" descr="卡通人物&#10;&#10;中度可信度描述已自动生成">
            <a:extLst>
              <a:ext uri="{FF2B5EF4-FFF2-40B4-BE49-F238E27FC236}">
                <a16:creationId xmlns:a16="http://schemas.microsoft.com/office/drawing/2014/main" id="{9EA5344A-96B1-0289-685A-0EC15A9E48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753" t="6205" b="76597"/>
          <a:stretch/>
        </p:blipFill>
        <p:spPr>
          <a:xfrm>
            <a:off x="10306372" y="425551"/>
            <a:ext cx="1885627" cy="1179426"/>
          </a:xfrm>
          <a:prstGeom prst="rect">
            <a:avLst/>
          </a:prstGeom>
        </p:spPr>
      </p:pic>
      <p:grpSp>
        <p:nvGrpSpPr>
          <p:cNvPr id="2" name="Group 1">
            <a:extLst>
              <a:ext uri="{FF2B5EF4-FFF2-40B4-BE49-F238E27FC236}">
                <a16:creationId xmlns:a16="http://schemas.microsoft.com/office/drawing/2014/main" id="{6BB5EBF9-DFAF-960D-EA72-13982EF22256}"/>
              </a:ext>
            </a:extLst>
          </p:cNvPr>
          <p:cNvGrpSpPr/>
          <p:nvPr/>
        </p:nvGrpSpPr>
        <p:grpSpPr>
          <a:xfrm>
            <a:off x="1300927" y="1651518"/>
            <a:ext cx="9590146" cy="4795797"/>
            <a:chOff x="1300927" y="1651518"/>
            <a:chExt cx="9590146" cy="4795797"/>
          </a:xfrm>
        </p:grpSpPr>
        <p:grpSp>
          <p:nvGrpSpPr>
            <p:cNvPr id="5" name="组合 19">
              <a:extLst>
                <a:ext uri="{FF2B5EF4-FFF2-40B4-BE49-F238E27FC236}">
                  <a16:creationId xmlns:a16="http://schemas.microsoft.com/office/drawing/2014/main" id="{28F70175-509F-D5C5-9047-032E970B3F81}"/>
                </a:ext>
              </a:extLst>
            </p:cNvPr>
            <p:cNvGrpSpPr/>
            <p:nvPr/>
          </p:nvGrpSpPr>
          <p:grpSpPr>
            <a:xfrm>
              <a:off x="1300927" y="1651518"/>
              <a:ext cx="9590146" cy="4795797"/>
              <a:chOff x="2133224" y="1684223"/>
              <a:chExt cx="8605598" cy="4091693"/>
            </a:xfrm>
          </p:grpSpPr>
          <p:sp>
            <p:nvSpPr>
              <p:cNvPr id="7" name="矩形 11">
                <a:extLst>
                  <a:ext uri="{FF2B5EF4-FFF2-40B4-BE49-F238E27FC236}">
                    <a16:creationId xmlns:a16="http://schemas.microsoft.com/office/drawing/2014/main" id="{84AB990F-74E0-0729-CF8B-F20D96630D0F}"/>
                  </a:ext>
                </a:extLst>
              </p:cNvPr>
              <p:cNvSpPr/>
              <p:nvPr/>
            </p:nvSpPr>
            <p:spPr>
              <a:xfrm rot="21297675" flipV="1">
                <a:off x="2133224" y="1884550"/>
                <a:ext cx="8605598" cy="3891366"/>
              </a:xfrm>
              <a:prstGeom prst="rect">
                <a:avLst/>
              </a:prstGeom>
              <a:solidFill>
                <a:srgbClr val="D6F24B"/>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8" name="组合 13">
                <a:extLst>
                  <a:ext uri="{FF2B5EF4-FFF2-40B4-BE49-F238E27FC236}">
                    <a16:creationId xmlns:a16="http://schemas.microsoft.com/office/drawing/2014/main" id="{4CE3D266-982B-3B5A-18B4-5552B5757856}"/>
                  </a:ext>
                </a:extLst>
              </p:cNvPr>
              <p:cNvGrpSpPr/>
              <p:nvPr/>
            </p:nvGrpSpPr>
            <p:grpSpPr>
              <a:xfrm>
                <a:off x="2255772" y="1684223"/>
                <a:ext cx="8247797" cy="4082628"/>
                <a:chOff x="1828800" y="932844"/>
                <a:chExt cx="9374865" cy="4640522"/>
              </a:xfrm>
              <a:effectLst>
                <a:outerShdw blurRad="50800" dist="38100" dir="5400000" algn="t" rotWithShape="0">
                  <a:prstClr val="black">
                    <a:alpha val="40000"/>
                  </a:prstClr>
                </a:outerShdw>
              </a:effectLst>
            </p:grpSpPr>
            <p:sp>
              <p:nvSpPr>
                <p:cNvPr id="9" name="圆角矩形 27">
                  <a:extLst>
                    <a:ext uri="{FF2B5EF4-FFF2-40B4-BE49-F238E27FC236}">
                      <a16:creationId xmlns:a16="http://schemas.microsoft.com/office/drawing/2014/main" id="{26711167-8CD7-633F-473B-D4B88B45C1AB}"/>
                    </a:ext>
                  </a:extLst>
                </p:cNvPr>
                <p:cNvSpPr/>
                <p:nvPr/>
              </p:nvSpPr>
              <p:spPr>
                <a:xfrm flipV="1">
                  <a:off x="1828800" y="932844"/>
                  <a:ext cx="9374865" cy="4640522"/>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 name="圆角矩形 28">
                  <a:extLst>
                    <a:ext uri="{FF2B5EF4-FFF2-40B4-BE49-F238E27FC236}">
                      <a16:creationId xmlns:a16="http://schemas.microsoft.com/office/drawing/2014/main" id="{72AF781C-2752-63AA-7513-9755928C5237}"/>
                    </a:ext>
                  </a:extLst>
                </p:cNvPr>
                <p:cNvSpPr/>
                <p:nvPr/>
              </p:nvSpPr>
              <p:spPr>
                <a:xfrm flipV="1">
                  <a:off x="1930548" y="1075910"/>
                  <a:ext cx="9163709" cy="4317015"/>
                </a:xfrm>
                <a:prstGeom prst="roundRect">
                  <a:avLst>
                    <a:gd name="adj" fmla="val 8395"/>
                  </a:avLst>
                </a:prstGeom>
                <a:noFill/>
                <a:ln w="25400" cap="flat" cmpd="sng" algn="ctr">
                  <a:solidFill>
                    <a:schemeClr val="accent1"/>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sp>
          <p:nvSpPr>
            <p:cNvPr id="6" name="TextBox 5">
              <a:extLst>
                <a:ext uri="{FF2B5EF4-FFF2-40B4-BE49-F238E27FC236}">
                  <a16:creationId xmlns:a16="http://schemas.microsoft.com/office/drawing/2014/main" id="{41289AA3-0D62-3E34-51AC-2F7B98EC92D2}"/>
                </a:ext>
              </a:extLst>
            </p:cNvPr>
            <p:cNvSpPr txBox="1"/>
            <p:nvPr/>
          </p:nvSpPr>
          <p:spPr>
            <a:xfrm>
              <a:off x="1761120" y="2148776"/>
              <a:ext cx="8536649" cy="3570208"/>
            </a:xfrm>
            <a:prstGeom prst="rect">
              <a:avLst/>
            </a:prstGeom>
            <a:noFill/>
          </p:spPr>
          <p:txBody>
            <a:bodyPr wrap="square" rtlCol="0">
              <a:spAutoFit/>
            </a:bodyPr>
            <a:lstStyle/>
            <a:p>
              <a:pPr algn="just">
                <a:spcBef>
                  <a:spcPts val="600"/>
                </a:spcBef>
                <a:spcAft>
                  <a:spcPts val="600"/>
                </a:spcAft>
              </a:pPr>
              <a:r>
                <a:rPr lang="vi-VN" sz="2800" dirty="0">
                  <a:latin typeface="UTM Avo" panose="02040603050506020204" pitchFamily="18" charset="0"/>
                </a:rPr>
                <a:t>- HS nhận biết vần </a:t>
              </a:r>
              <a:r>
                <a:rPr lang="vi-VN" sz="2800" i="1" dirty="0">
                  <a:latin typeface="UTM Avo" panose="02040603050506020204" pitchFamily="18" charset="0"/>
                </a:rPr>
                <a:t>oăng, oăc</a:t>
              </a:r>
              <a:r>
                <a:rPr lang="vi-VN" sz="2800" dirty="0">
                  <a:latin typeface="UTM Avo" panose="02040603050506020204" pitchFamily="18" charset="0"/>
                </a:rPr>
                <a:t>; đánh vần, đọc đúng tiếng có các vần </a:t>
              </a:r>
              <a:r>
                <a:rPr lang="vi-VN" sz="2800" i="1" dirty="0">
                  <a:latin typeface="UTM Avo" panose="02040603050506020204" pitchFamily="18" charset="0"/>
                </a:rPr>
                <a:t>oăng, oăc</a:t>
              </a:r>
              <a:r>
                <a:rPr lang="vi-VN" sz="2800" dirty="0">
                  <a:latin typeface="UTM Avo" panose="02040603050506020204" pitchFamily="18" charset="0"/>
                </a:rPr>
                <a:t>.</a:t>
              </a:r>
            </a:p>
            <a:p>
              <a:pPr algn="just">
                <a:spcBef>
                  <a:spcPts val="600"/>
                </a:spcBef>
                <a:spcAft>
                  <a:spcPts val="600"/>
                </a:spcAft>
              </a:pPr>
              <a:r>
                <a:rPr lang="vi-VN" sz="2800" dirty="0">
                  <a:latin typeface="UTM Avo" panose="02040603050506020204" pitchFamily="18" charset="0"/>
                </a:rPr>
                <a:t>- Ghép đúng từ ngữ (có vần oăng, oăc) với hình tương ứng.</a:t>
              </a:r>
            </a:p>
            <a:p>
              <a:pPr algn="just">
                <a:spcBef>
                  <a:spcPts val="600"/>
                </a:spcBef>
                <a:spcAft>
                  <a:spcPts val="600"/>
                </a:spcAft>
              </a:pPr>
              <a:r>
                <a:rPr lang="vi-VN" sz="2800" dirty="0">
                  <a:latin typeface="UTM Avo" panose="02040603050506020204" pitchFamily="18" charset="0"/>
                </a:rPr>
                <a:t>- Đọc đúng và hiểu bài Tập đọc </a:t>
              </a:r>
              <a:r>
                <a:rPr lang="vi-VN" sz="2800" i="1" dirty="0">
                  <a:latin typeface="UTM Avo" panose="02040603050506020204" pitchFamily="18" charset="0"/>
                </a:rPr>
                <a:t>Ai can đảm?</a:t>
              </a:r>
              <a:endParaRPr lang="vi-VN" sz="2800" dirty="0">
                <a:latin typeface="UTM Avo" panose="02040603050506020204" pitchFamily="18" charset="0"/>
              </a:endParaRPr>
            </a:p>
            <a:p>
              <a:pPr algn="just">
                <a:spcBef>
                  <a:spcPts val="600"/>
                </a:spcBef>
                <a:spcAft>
                  <a:spcPts val="600"/>
                </a:spcAft>
              </a:pPr>
              <a:r>
                <a:rPr lang="vi-VN" sz="2800" dirty="0">
                  <a:latin typeface="UTM Avo" panose="02040603050506020204" pitchFamily="18" charset="0"/>
                </a:rPr>
                <a:t>- Viết đúng các vần </a:t>
              </a:r>
              <a:r>
                <a:rPr lang="vi-VN" sz="2800" i="1" dirty="0">
                  <a:latin typeface="UTM Avo" panose="02040603050506020204" pitchFamily="18" charset="0"/>
                </a:rPr>
                <a:t>oăng, oăc </a:t>
              </a:r>
              <a:r>
                <a:rPr lang="vi-VN" sz="2800" dirty="0">
                  <a:latin typeface="UTM Avo" panose="02040603050506020204" pitchFamily="18" charset="0"/>
                </a:rPr>
                <a:t>các tiếng (con) </a:t>
              </a:r>
              <a:r>
                <a:rPr lang="vi-VN" sz="2800" i="1" dirty="0">
                  <a:latin typeface="UTM Avo" panose="02040603050506020204" pitchFamily="18" charset="0"/>
                </a:rPr>
                <a:t>hoẵng, ngoắc </a:t>
              </a:r>
              <a:r>
                <a:rPr lang="vi-VN" sz="2800" dirty="0">
                  <a:latin typeface="UTM Avo" panose="02040603050506020204" pitchFamily="18" charset="0"/>
                </a:rPr>
                <a:t>(tay) cỡ vừa (trên bảng con).</a:t>
              </a:r>
              <a:endParaRPr lang="en-US" sz="2800" dirty="0">
                <a:latin typeface="UTM Avo" panose="02040603050506020204" pitchFamily="18" charset="0"/>
              </a:endParaRPr>
            </a:p>
          </p:txBody>
        </p:sp>
      </p:grpSp>
      <p:pic>
        <p:nvPicPr>
          <p:cNvPr id="15" name="Picture 14">
            <a:extLst>
              <a:ext uri="{FF2B5EF4-FFF2-40B4-BE49-F238E27FC236}">
                <a16:creationId xmlns:a16="http://schemas.microsoft.com/office/drawing/2014/main" id="{07B56B53-74AF-3ED2-FA05-7A2ADE734FC2}"/>
              </a:ext>
            </a:extLst>
          </p:cNvPr>
          <p:cNvPicPr>
            <a:picLocks noChangeAspect="1"/>
          </p:cNvPicPr>
          <p:nvPr/>
        </p:nvPicPr>
        <p:blipFill>
          <a:blip r:embed="rId9"/>
          <a:stretch>
            <a:fillRect/>
          </a:stretch>
        </p:blipFill>
        <p:spPr>
          <a:xfrm>
            <a:off x="1534793" y="203247"/>
            <a:ext cx="8434398" cy="1767993"/>
          </a:xfrm>
          <a:prstGeom prst="rect">
            <a:avLst/>
          </a:prstGeom>
        </p:spPr>
      </p:pic>
      <p:pic>
        <p:nvPicPr>
          <p:cNvPr id="20" name="Picture 19">
            <a:extLst>
              <a:ext uri="{FF2B5EF4-FFF2-40B4-BE49-F238E27FC236}">
                <a16:creationId xmlns:a16="http://schemas.microsoft.com/office/drawing/2014/main" id="{CEEA3A02-7460-E3B7-B1BC-082DBF549A1A}"/>
              </a:ext>
            </a:extLst>
          </p:cNvPr>
          <p:cNvPicPr>
            <a:picLocks noChangeAspect="1"/>
          </p:cNvPicPr>
          <p:nvPr/>
        </p:nvPicPr>
        <p:blipFill>
          <a:blip r:embed="rId10"/>
          <a:stretch>
            <a:fillRect/>
          </a:stretch>
        </p:blipFill>
        <p:spPr>
          <a:xfrm>
            <a:off x="10945034" y="0"/>
            <a:ext cx="1249788" cy="499915"/>
          </a:xfrm>
          <a:prstGeom prst="rect">
            <a:avLst/>
          </a:prstGeom>
        </p:spPr>
      </p:pic>
      <p:pic>
        <p:nvPicPr>
          <p:cNvPr id="21" name="Picture 20">
            <a:extLst>
              <a:ext uri="{FF2B5EF4-FFF2-40B4-BE49-F238E27FC236}">
                <a16:creationId xmlns:a16="http://schemas.microsoft.com/office/drawing/2014/main" id="{86386BE5-B10D-E4B0-B6F4-72DE08D01E92}"/>
              </a:ext>
            </a:extLst>
          </p:cNvPr>
          <p:cNvPicPr>
            <a:picLocks noChangeAspect="1"/>
          </p:cNvPicPr>
          <p:nvPr/>
        </p:nvPicPr>
        <p:blipFill>
          <a:blip r:embed="rId11"/>
          <a:stretch>
            <a:fillRect/>
          </a:stretch>
        </p:blipFill>
        <p:spPr>
          <a:xfrm>
            <a:off x="99066" y="6341520"/>
            <a:ext cx="1450974" cy="499915"/>
          </a:xfrm>
          <a:prstGeom prst="rect">
            <a:avLst/>
          </a:prstGeom>
        </p:spPr>
      </p:pic>
    </p:spTree>
    <p:extLst>
      <p:ext uri="{BB962C8B-B14F-4D97-AF65-F5344CB8AC3E}">
        <p14:creationId xmlns:p14="http://schemas.microsoft.com/office/powerpoint/2010/main" val="2991821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506AC878-D3EB-2685-E7EA-56F29B79FF3B}"/>
              </a:ext>
            </a:extLst>
          </p:cNvPr>
          <p:cNvSpPr/>
          <p:nvPr/>
        </p:nvSpPr>
        <p:spPr>
          <a:xfrm>
            <a:off x="4445040" y="1272786"/>
            <a:ext cx="3301920" cy="847814"/>
          </a:xfrm>
          <a:custGeom>
            <a:avLst/>
            <a:gdLst>
              <a:gd name="csX0" fmla="*/ 0 w 3301920"/>
              <a:gd name="csY0" fmla="*/ 0 h 847814"/>
              <a:gd name="csX1" fmla="*/ 0 w 3301920"/>
              <a:gd name="csY1" fmla="*/ 0 h 847814"/>
              <a:gd name="csX2" fmla="*/ 484282 w 3301920"/>
              <a:gd name="csY2" fmla="*/ 0 h 847814"/>
              <a:gd name="csX3" fmla="*/ 1100640 w 3301920"/>
              <a:gd name="csY3" fmla="*/ 0 h 847814"/>
              <a:gd name="csX4" fmla="*/ 1683979 w 3301920"/>
              <a:gd name="csY4" fmla="*/ 0 h 847814"/>
              <a:gd name="csX5" fmla="*/ 2201280 w 3301920"/>
              <a:gd name="csY5" fmla="*/ 0 h 847814"/>
              <a:gd name="csX6" fmla="*/ 2718581 w 3301920"/>
              <a:gd name="csY6" fmla="*/ 0 h 847814"/>
              <a:gd name="csX7" fmla="*/ 3301920 w 3301920"/>
              <a:gd name="csY7" fmla="*/ 0 h 847814"/>
              <a:gd name="csX8" fmla="*/ 3301920 w 3301920"/>
              <a:gd name="csY8" fmla="*/ 0 h 847814"/>
              <a:gd name="csX9" fmla="*/ 3301920 w 3301920"/>
              <a:gd name="csY9" fmla="*/ 415429 h 847814"/>
              <a:gd name="csX10" fmla="*/ 3301920 w 3301920"/>
              <a:gd name="csY10" fmla="*/ 847814 h 847814"/>
              <a:gd name="csX11" fmla="*/ 3301920 w 3301920"/>
              <a:gd name="csY11" fmla="*/ 847814 h 847814"/>
              <a:gd name="csX12" fmla="*/ 2685562 w 3301920"/>
              <a:gd name="csY12" fmla="*/ 847814 h 847814"/>
              <a:gd name="csX13" fmla="*/ 2168261 w 3301920"/>
              <a:gd name="csY13" fmla="*/ 847814 h 847814"/>
              <a:gd name="csX14" fmla="*/ 1683979 w 3301920"/>
              <a:gd name="csY14" fmla="*/ 847814 h 847814"/>
              <a:gd name="csX15" fmla="*/ 1067621 w 3301920"/>
              <a:gd name="csY15" fmla="*/ 847814 h 847814"/>
              <a:gd name="csX16" fmla="*/ 583339 w 3301920"/>
              <a:gd name="csY16" fmla="*/ 847814 h 847814"/>
              <a:gd name="csX17" fmla="*/ 0 w 3301920"/>
              <a:gd name="csY17" fmla="*/ 847814 h 847814"/>
              <a:gd name="csX18" fmla="*/ 0 w 3301920"/>
              <a:gd name="csY18" fmla="*/ 847814 h 847814"/>
              <a:gd name="csX19" fmla="*/ 0 w 3301920"/>
              <a:gd name="csY19" fmla="*/ 423907 h 847814"/>
              <a:gd name="csX20" fmla="*/ 0 w 3301920"/>
              <a:gd name="csY20" fmla="*/ 0 h 8478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301920" h="847814" fill="none" extrusionOk="0">
                <a:moveTo>
                  <a:pt x="0" y="0"/>
                </a:moveTo>
                <a:lnTo>
                  <a:pt x="0" y="0"/>
                </a:lnTo>
                <a:cubicBezTo>
                  <a:pt x="162601" y="-6034"/>
                  <a:pt x="339751" y="27728"/>
                  <a:pt x="484282" y="0"/>
                </a:cubicBezTo>
                <a:cubicBezTo>
                  <a:pt x="628813" y="-27728"/>
                  <a:pt x="830042" y="36689"/>
                  <a:pt x="1100640" y="0"/>
                </a:cubicBezTo>
                <a:cubicBezTo>
                  <a:pt x="1371238" y="-36689"/>
                  <a:pt x="1460267" y="12554"/>
                  <a:pt x="1683979" y="0"/>
                </a:cubicBezTo>
                <a:cubicBezTo>
                  <a:pt x="1907691" y="-12554"/>
                  <a:pt x="1984928" y="17126"/>
                  <a:pt x="2201280" y="0"/>
                </a:cubicBezTo>
                <a:cubicBezTo>
                  <a:pt x="2417632" y="-17126"/>
                  <a:pt x="2535833" y="9705"/>
                  <a:pt x="2718581" y="0"/>
                </a:cubicBezTo>
                <a:cubicBezTo>
                  <a:pt x="2901329" y="-9705"/>
                  <a:pt x="3161008" y="36808"/>
                  <a:pt x="3301920" y="0"/>
                </a:cubicBezTo>
                <a:lnTo>
                  <a:pt x="3301920" y="0"/>
                </a:lnTo>
                <a:cubicBezTo>
                  <a:pt x="3325894" y="102052"/>
                  <a:pt x="3254567" y="216018"/>
                  <a:pt x="3301920" y="415429"/>
                </a:cubicBezTo>
                <a:cubicBezTo>
                  <a:pt x="3349273" y="614840"/>
                  <a:pt x="3272288" y="742957"/>
                  <a:pt x="3301920" y="847814"/>
                </a:cubicBezTo>
                <a:lnTo>
                  <a:pt x="3301920" y="847814"/>
                </a:lnTo>
                <a:cubicBezTo>
                  <a:pt x="3145432" y="882333"/>
                  <a:pt x="2906969" y="798813"/>
                  <a:pt x="2685562" y="847814"/>
                </a:cubicBezTo>
                <a:cubicBezTo>
                  <a:pt x="2464155" y="896815"/>
                  <a:pt x="2413665" y="813438"/>
                  <a:pt x="2168261" y="847814"/>
                </a:cubicBezTo>
                <a:cubicBezTo>
                  <a:pt x="1922857" y="882190"/>
                  <a:pt x="1914196" y="836903"/>
                  <a:pt x="1683979" y="847814"/>
                </a:cubicBezTo>
                <a:cubicBezTo>
                  <a:pt x="1453762" y="858725"/>
                  <a:pt x="1365685" y="790122"/>
                  <a:pt x="1067621" y="847814"/>
                </a:cubicBezTo>
                <a:cubicBezTo>
                  <a:pt x="769557" y="905506"/>
                  <a:pt x="709105" y="811288"/>
                  <a:pt x="583339" y="847814"/>
                </a:cubicBezTo>
                <a:cubicBezTo>
                  <a:pt x="457573" y="884340"/>
                  <a:pt x="241033" y="828638"/>
                  <a:pt x="0" y="847814"/>
                </a:cubicBezTo>
                <a:lnTo>
                  <a:pt x="0" y="847814"/>
                </a:lnTo>
                <a:cubicBezTo>
                  <a:pt x="-18909" y="643118"/>
                  <a:pt x="19875" y="561708"/>
                  <a:pt x="0" y="423907"/>
                </a:cubicBezTo>
                <a:cubicBezTo>
                  <a:pt x="-19875" y="286106"/>
                  <a:pt x="34723" y="159420"/>
                  <a:pt x="0" y="0"/>
                </a:cubicBezTo>
                <a:close/>
              </a:path>
              <a:path w="3301920" h="847814" stroke="0" extrusionOk="0">
                <a:moveTo>
                  <a:pt x="0" y="0"/>
                </a:moveTo>
                <a:lnTo>
                  <a:pt x="0" y="0"/>
                </a:lnTo>
                <a:cubicBezTo>
                  <a:pt x="190207" y="-23197"/>
                  <a:pt x="374015" y="27574"/>
                  <a:pt x="583339" y="0"/>
                </a:cubicBezTo>
                <a:cubicBezTo>
                  <a:pt x="792663" y="-27574"/>
                  <a:pt x="950198" y="13889"/>
                  <a:pt x="1067621" y="0"/>
                </a:cubicBezTo>
                <a:cubicBezTo>
                  <a:pt x="1185044" y="-13889"/>
                  <a:pt x="1375666" y="9457"/>
                  <a:pt x="1518883" y="0"/>
                </a:cubicBezTo>
                <a:cubicBezTo>
                  <a:pt x="1662100" y="-9457"/>
                  <a:pt x="1822724" y="14524"/>
                  <a:pt x="2003165" y="0"/>
                </a:cubicBezTo>
                <a:cubicBezTo>
                  <a:pt x="2183606" y="-14524"/>
                  <a:pt x="2403907" y="50611"/>
                  <a:pt x="2553485" y="0"/>
                </a:cubicBezTo>
                <a:cubicBezTo>
                  <a:pt x="2703063" y="-50611"/>
                  <a:pt x="2970452" y="4360"/>
                  <a:pt x="3301920" y="0"/>
                </a:cubicBezTo>
                <a:lnTo>
                  <a:pt x="3301920" y="0"/>
                </a:lnTo>
                <a:cubicBezTo>
                  <a:pt x="3349419" y="163078"/>
                  <a:pt x="3277232" y="291230"/>
                  <a:pt x="3301920" y="432385"/>
                </a:cubicBezTo>
                <a:cubicBezTo>
                  <a:pt x="3326608" y="573541"/>
                  <a:pt x="3253201" y="723337"/>
                  <a:pt x="3301920" y="847814"/>
                </a:cubicBezTo>
                <a:lnTo>
                  <a:pt x="3301920" y="847814"/>
                </a:lnTo>
                <a:cubicBezTo>
                  <a:pt x="3135677" y="861790"/>
                  <a:pt x="3051384" y="836606"/>
                  <a:pt x="2817638" y="847814"/>
                </a:cubicBezTo>
                <a:cubicBezTo>
                  <a:pt x="2583892" y="859022"/>
                  <a:pt x="2506379" y="790967"/>
                  <a:pt x="2300338" y="847814"/>
                </a:cubicBezTo>
                <a:cubicBezTo>
                  <a:pt x="2094297" y="904661"/>
                  <a:pt x="1979792" y="844358"/>
                  <a:pt x="1816056" y="847814"/>
                </a:cubicBezTo>
                <a:cubicBezTo>
                  <a:pt x="1652320" y="851270"/>
                  <a:pt x="1418841" y="834048"/>
                  <a:pt x="1232717" y="847814"/>
                </a:cubicBezTo>
                <a:cubicBezTo>
                  <a:pt x="1046593" y="861580"/>
                  <a:pt x="917601" y="805736"/>
                  <a:pt x="748435" y="847814"/>
                </a:cubicBezTo>
                <a:cubicBezTo>
                  <a:pt x="579269" y="889892"/>
                  <a:pt x="251710" y="773953"/>
                  <a:pt x="0" y="847814"/>
                </a:cubicBezTo>
                <a:lnTo>
                  <a:pt x="0" y="847814"/>
                </a:lnTo>
                <a:cubicBezTo>
                  <a:pt x="-26245" y="634264"/>
                  <a:pt x="5668" y="618012"/>
                  <a:pt x="0" y="415429"/>
                </a:cubicBezTo>
                <a:cubicBezTo>
                  <a:pt x="-5668" y="212847"/>
                  <a:pt x="49167" y="143500"/>
                  <a:pt x="0" y="0"/>
                </a:cubicBezTo>
                <a:close/>
              </a:path>
            </a:pathLst>
          </a:custGeom>
          <a:solidFill>
            <a:srgbClr val="FBE5F2"/>
          </a:solidFill>
          <a:ln w="41275">
            <a:solidFill>
              <a:srgbClr val="912962"/>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912962"/>
                </a:solidFill>
                <a:latin typeface="UTM Avo" panose="02040603050506020204" pitchFamily="18" charset="0"/>
              </a:rPr>
              <a:t>Chuẩn bị</a:t>
            </a:r>
            <a:endParaRPr lang="en-US" sz="4400" b="1" dirty="0">
              <a:solidFill>
                <a:srgbClr val="912962"/>
              </a:solidFill>
              <a:latin typeface="UTM Avo" panose="02040603050506020204" pitchFamily="18" charset="0"/>
            </a:endParaRPr>
          </a:p>
        </p:txBody>
      </p:sp>
      <p:pic>
        <p:nvPicPr>
          <p:cNvPr id="3" name="Picture 2" descr="Bảng học sinh bảng con lớp 1">
            <a:extLst>
              <a:ext uri="{FF2B5EF4-FFF2-40B4-BE49-F238E27FC236}">
                <a16:creationId xmlns:a16="http://schemas.microsoft.com/office/drawing/2014/main" id="{8DE82BF2-7E3E-A051-CAD4-0766A85DA6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00" b="17500"/>
          <a:stretch/>
        </p:blipFill>
        <p:spPr bwMode="auto">
          <a:xfrm>
            <a:off x="641779" y="2997139"/>
            <a:ext cx="3429983" cy="22294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HẤN VIẾT BẢNG MIC TRẮNG (10 VIÊN) - Văn phòng phẩm Thịnh Đại Phát">
            <a:extLst>
              <a:ext uri="{FF2B5EF4-FFF2-40B4-BE49-F238E27FC236}">
                <a16:creationId xmlns:a16="http://schemas.microsoft.com/office/drawing/2014/main" id="{2AAAB189-84BE-3368-4690-7C63771884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70" b="13098"/>
          <a:stretch/>
        </p:blipFill>
        <p:spPr bwMode="auto">
          <a:xfrm>
            <a:off x="4288790" y="2632528"/>
            <a:ext cx="3656457" cy="2600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au Bảng Deli 7810">
            <a:extLst>
              <a:ext uri="{FF2B5EF4-FFF2-40B4-BE49-F238E27FC236}">
                <a16:creationId xmlns:a16="http://schemas.microsoft.com/office/drawing/2014/main" id="{9BADB128-8127-78EF-EAEB-C47B89CCF3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67" b="16667"/>
          <a:stretch/>
        </p:blipFill>
        <p:spPr bwMode="auto">
          <a:xfrm>
            <a:off x="8047469" y="2997139"/>
            <a:ext cx="3314712" cy="2209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48AE35-CD75-BA1A-4FA4-1084D2AE0D22}"/>
              </a:ext>
            </a:extLst>
          </p:cNvPr>
          <p:cNvSpPr txBox="1"/>
          <p:nvPr/>
        </p:nvSpPr>
        <p:spPr>
          <a:xfrm>
            <a:off x="1242299" y="5233421"/>
            <a:ext cx="2956531" cy="646331"/>
          </a:xfrm>
          <a:prstGeom prst="rect">
            <a:avLst/>
          </a:prstGeom>
          <a:noFill/>
        </p:spPr>
        <p:txBody>
          <a:bodyPr wrap="square" rtlCol="0">
            <a:spAutoFit/>
          </a:bodyPr>
          <a:lstStyle/>
          <a:p>
            <a:pPr defTabSz="914445"/>
            <a:r>
              <a:rPr lang="en-US" sz="3600" dirty="0" err="1">
                <a:solidFill>
                  <a:prstClr val="black">
                    <a:lumMod val="85000"/>
                    <a:lumOff val="15000"/>
                  </a:prstClr>
                </a:solidFill>
                <a:latin typeface="UTM Avo" panose="02040603050506020204" pitchFamily="18" charset="0"/>
              </a:rPr>
              <a:t>bảng</a:t>
            </a:r>
            <a:r>
              <a:rPr lang="en-US" sz="3600" dirty="0">
                <a:solidFill>
                  <a:prstClr val="black">
                    <a:lumMod val="85000"/>
                    <a:lumOff val="15000"/>
                  </a:prstClr>
                </a:solidFill>
                <a:latin typeface="UTM Avo" panose="02040603050506020204" pitchFamily="18" charset="0"/>
              </a:rPr>
              <a:t> con</a:t>
            </a:r>
          </a:p>
        </p:txBody>
      </p:sp>
      <p:sp>
        <p:nvSpPr>
          <p:cNvPr id="7" name="TextBox 6">
            <a:extLst>
              <a:ext uri="{FF2B5EF4-FFF2-40B4-BE49-F238E27FC236}">
                <a16:creationId xmlns:a16="http://schemas.microsoft.com/office/drawing/2014/main" id="{A51E57CA-5D44-F39D-F490-821598F6FF22}"/>
              </a:ext>
            </a:extLst>
          </p:cNvPr>
          <p:cNvSpPr txBox="1"/>
          <p:nvPr/>
        </p:nvSpPr>
        <p:spPr>
          <a:xfrm>
            <a:off x="4749946" y="5233421"/>
            <a:ext cx="3179539" cy="646331"/>
          </a:xfrm>
          <a:prstGeom prst="rect">
            <a:avLst/>
          </a:prstGeom>
          <a:noFill/>
        </p:spPr>
        <p:txBody>
          <a:bodyPr wrap="square" rtlCol="0">
            <a:spAutoFit/>
          </a:bodyPr>
          <a:lstStyle/>
          <a:p>
            <a:pPr defTabSz="914445"/>
            <a:r>
              <a:rPr lang="en-US" sz="3600">
                <a:solidFill>
                  <a:prstClr val="black">
                    <a:lumMod val="85000"/>
                    <a:lumOff val="15000"/>
                  </a:prstClr>
                </a:solidFill>
                <a:latin typeface="UTM Avo" panose="02040603050506020204" pitchFamily="18" charset="0"/>
              </a:rPr>
              <a:t>phấn trắng</a:t>
            </a:r>
            <a:endParaRPr lang="en-US" sz="3600" dirty="0">
              <a:solidFill>
                <a:prstClr val="black">
                  <a:lumMod val="85000"/>
                  <a:lumOff val="15000"/>
                </a:prstClr>
              </a:solidFill>
              <a:latin typeface="UTM Avo" panose="02040603050506020204" pitchFamily="18" charset="0"/>
            </a:endParaRPr>
          </a:p>
        </p:txBody>
      </p:sp>
      <p:sp>
        <p:nvSpPr>
          <p:cNvPr id="8" name="TextBox 7">
            <a:extLst>
              <a:ext uri="{FF2B5EF4-FFF2-40B4-BE49-F238E27FC236}">
                <a16:creationId xmlns:a16="http://schemas.microsoft.com/office/drawing/2014/main" id="{BDD2C9F3-AC17-966D-CD01-121E1053453C}"/>
              </a:ext>
            </a:extLst>
          </p:cNvPr>
          <p:cNvSpPr txBox="1"/>
          <p:nvPr/>
        </p:nvSpPr>
        <p:spPr>
          <a:xfrm>
            <a:off x="7826505" y="5223580"/>
            <a:ext cx="3756641" cy="646331"/>
          </a:xfrm>
          <a:prstGeom prst="rect">
            <a:avLst/>
          </a:prstGeom>
          <a:noFill/>
        </p:spPr>
        <p:txBody>
          <a:bodyPr wrap="square" rtlCol="0">
            <a:spAutoFit/>
          </a:bodyPr>
          <a:lstStyle/>
          <a:p>
            <a:pPr algn="ctr" defTabSz="914445"/>
            <a:r>
              <a:rPr lang="en-US" sz="3600" dirty="0" err="1">
                <a:solidFill>
                  <a:prstClr val="black">
                    <a:lumMod val="85000"/>
                    <a:lumOff val="15000"/>
                  </a:prstClr>
                </a:solidFill>
                <a:latin typeface="UTM Avo" panose="02040603050506020204" pitchFamily="18" charset="0"/>
              </a:rPr>
              <a:t>đồ</a:t>
            </a:r>
            <a:r>
              <a:rPr lang="en-US" sz="3600" dirty="0">
                <a:solidFill>
                  <a:prstClr val="black">
                    <a:lumMod val="85000"/>
                    <a:lumOff val="15000"/>
                  </a:prstClr>
                </a:solidFill>
                <a:latin typeface="UTM Avo" panose="02040603050506020204" pitchFamily="18" charset="0"/>
              </a:rPr>
              <a:t> </a:t>
            </a:r>
            <a:r>
              <a:rPr lang="en-US" sz="3600" dirty="0" err="1">
                <a:solidFill>
                  <a:prstClr val="black">
                    <a:lumMod val="85000"/>
                    <a:lumOff val="15000"/>
                  </a:prstClr>
                </a:solidFill>
                <a:latin typeface="UTM Avo" panose="02040603050506020204" pitchFamily="18" charset="0"/>
              </a:rPr>
              <a:t>lau</a:t>
            </a:r>
            <a:r>
              <a:rPr lang="en-US" sz="3600" dirty="0">
                <a:solidFill>
                  <a:prstClr val="black">
                    <a:lumMod val="85000"/>
                    <a:lumOff val="15000"/>
                  </a:prstClr>
                </a:solidFill>
                <a:latin typeface="UTM Avo" panose="02040603050506020204" pitchFamily="18" charset="0"/>
              </a:rPr>
              <a:t> </a:t>
            </a:r>
            <a:r>
              <a:rPr lang="en-US" sz="3600" dirty="0" err="1">
                <a:solidFill>
                  <a:prstClr val="black">
                    <a:lumMod val="85000"/>
                    <a:lumOff val="15000"/>
                  </a:prstClr>
                </a:solidFill>
                <a:latin typeface="UTM Avo" panose="02040603050506020204" pitchFamily="18" charset="0"/>
              </a:rPr>
              <a:t>bảng</a:t>
            </a:r>
            <a:endParaRPr lang="en-US" sz="3600" dirty="0">
              <a:solidFill>
                <a:prstClr val="black">
                  <a:lumMod val="85000"/>
                  <a:lumOff val="15000"/>
                </a:prstClr>
              </a:solidFill>
              <a:latin typeface="UTM Avo" panose="02040603050506020204" pitchFamily="18" charset="0"/>
            </a:endParaRPr>
          </a:p>
        </p:txBody>
      </p:sp>
    </p:spTree>
    <p:extLst>
      <p:ext uri="{BB962C8B-B14F-4D97-AF65-F5344CB8AC3E}">
        <p14:creationId xmlns:p14="http://schemas.microsoft.com/office/powerpoint/2010/main" val="1964996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2D7D14EE-8D54-3120-C7A6-9FC886F4B651}"/>
              </a:ext>
            </a:extLst>
          </p:cNvPr>
          <p:cNvSpPr/>
          <p:nvPr/>
        </p:nvSpPr>
        <p:spPr>
          <a:xfrm>
            <a:off x="4059953" y="467483"/>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400" b="1" i="0" u="none" strike="noStrike" kern="1200" cap="none" spc="0" normalizeH="0" baseline="0" noProof="0" dirty="0">
                <a:ln>
                  <a:noFill/>
                </a:ln>
                <a:solidFill>
                  <a:prstClr val="black"/>
                </a:solidFill>
                <a:effectLst/>
                <a:uLnTx/>
                <a:uFillTx/>
                <a:latin typeface="UTM Avo" panose="02040603050506020204" pitchFamily="18" charset="0"/>
                <a:ea typeface="等线" panose="02010600030101010101" pitchFamily="2" charset="-122"/>
                <a:cs typeface="+mn-cs"/>
              </a:rPr>
              <a:t>3. Tập</a:t>
            </a:r>
            <a:r>
              <a:rPr kumimoji="0" lang="vi-VN" altLang="zh-CN" sz="3400" b="1" i="0" u="none" strike="noStrike" kern="1200" cap="none" spc="0" normalizeH="0" noProof="0" dirty="0">
                <a:ln>
                  <a:noFill/>
                </a:ln>
                <a:solidFill>
                  <a:prstClr val="black"/>
                </a:solidFill>
                <a:effectLst/>
                <a:uLnTx/>
                <a:uFillTx/>
                <a:latin typeface="UTM Avo" panose="02040603050506020204" pitchFamily="18" charset="0"/>
                <a:ea typeface="等线" panose="02010600030101010101" pitchFamily="2" charset="-122"/>
                <a:cs typeface="+mn-cs"/>
              </a:rPr>
              <a:t> viết</a:t>
            </a:r>
            <a:endParaRPr kumimoji="0" lang="zh-CN" altLang="en-US" sz="3400" b="1" i="0" u="none" strike="noStrike" kern="1200" cap="none" spc="0" normalizeH="0" baseline="0" noProof="0" dirty="0">
              <a:ln>
                <a:noFill/>
              </a:ln>
              <a:solidFill>
                <a:prstClr val="black"/>
              </a:solidFill>
              <a:effectLst/>
              <a:uLnTx/>
              <a:uFillTx/>
              <a:latin typeface="UTM Avo" panose="02040603050506020204" pitchFamily="18" charset="0"/>
              <a:ea typeface="等线" panose="02010600030101010101" pitchFamily="2" charset="-122"/>
              <a:cs typeface="+mn-cs"/>
            </a:endParaRPr>
          </a:p>
        </p:txBody>
      </p:sp>
      <p:pic>
        <p:nvPicPr>
          <p:cNvPr id="5" name="Picture 4">
            <a:extLst>
              <a:ext uri="{FF2B5EF4-FFF2-40B4-BE49-F238E27FC236}">
                <a16:creationId xmlns:a16="http://schemas.microsoft.com/office/drawing/2014/main" id="{CEA4EF44-2008-14A6-0BB8-6C3003C1376B}"/>
              </a:ext>
            </a:extLst>
          </p:cNvPr>
          <p:cNvPicPr>
            <a:picLocks noChangeAspect="1"/>
          </p:cNvPicPr>
          <p:nvPr/>
        </p:nvPicPr>
        <p:blipFill>
          <a:blip r:embed="rId2"/>
          <a:stretch>
            <a:fillRect/>
          </a:stretch>
        </p:blipFill>
        <p:spPr>
          <a:xfrm>
            <a:off x="576081" y="1853865"/>
            <a:ext cx="11530896" cy="1575135"/>
          </a:xfrm>
          <a:prstGeom prst="rect">
            <a:avLst/>
          </a:prstGeom>
        </p:spPr>
      </p:pic>
    </p:spTree>
    <p:extLst>
      <p:ext uri="{BB962C8B-B14F-4D97-AF65-F5344CB8AC3E}">
        <p14:creationId xmlns:p14="http://schemas.microsoft.com/office/powerpoint/2010/main" val="1466278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riting on a book at a desk&#10;&#10;AI-generated content may be incorrect.">
            <a:extLst>
              <a:ext uri="{FF2B5EF4-FFF2-40B4-BE49-F238E27FC236}">
                <a16:creationId xmlns:a16="http://schemas.microsoft.com/office/drawing/2014/main" id="{F1777950-3E4A-9817-4C47-638E16393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16" y="737280"/>
            <a:ext cx="5672483" cy="5713083"/>
          </a:xfrm>
          <a:prstGeom prst="rect">
            <a:avLst/>
          </a:prstGeom>
        </p:spPr>
      </p:pic>
      <p:pic>
        <p:nvPicPr>
          <p:cNvPr id="3" name="Picture 2">
            <a:extLst>
              <a:ext uri="{FF2B5EF4-FFF2-40B4-BE49-F238E27FC236}">
                <a16:creationId xmlns:a16="http://schemas.microsoft.com/office/drawing/2014/main" id="{E549B63F-6E47-AA83-9966-6270663DE0E0}"/>
              </a:ext>
            </a:extLst>
          </p:cNvPr>
          <p:cNvPicPr>
            <a:picLocks noChangeAspect="1"/>
          </p:cNvPicPr>
          <p:nvPr/>
        </p:nvPicPr>
        <p:blipFill>
          <a:blip r:embed="rId3"/>
          <a:stretch>
            <a:fillRect/>
          </a:stretch>
        </p:blipFill>
        <p:spPr>
          <a:xfrm>
            <a:off x="6095999" y="2513417"/>
            <a:ext cx="5747395" cy="1831165"/>
          </a:xfrm>
          <a:prstGeom prst="rect">
            <a:avLst/>
          </a:prstGeom>
        </p:spPr>
      </p:pic>
    </p:spTree>
    <p:extLst>
      <p:ext uri="{BB962C8B-B14F-4D97-AF65-F5344CB8AC3E}">
        <p14:creationId xmlns:p14="http://schemas.microsoft.com/office/powerpoint/2010/main" val="2941315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95C5B3F-8167-820A-4336-912B78A92F14}"/>
            </a:ext>
          </a:extLst>
        </p:cNvPr>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09368A88-B55E-33F0-07FA-54B74ED2D9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9" name="图片 28" descr="图片包含 游戏机, 物体, 钟表, 花&#10;&#10;描述已自动生成">
            <a:extLst>
              <a:ext uri="{FF2B5EF4-FFF2-40B4-BE49-F238E27FC236}">
                <a16:creationId xmlns:a16="http://schemas.microsoft.com/office/drawing/2014/main" id="{4385A95A-E3DD-2F8B-EAD0-9058A7DB52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7" name="图片 14" descr="卡通人物&#10;&#10;中度可信度描述已自动生成">
            <a:extLst>
              <a:ext uri="{FF2B5EF4-FFF2-40B4-BE49-F238E27FC236}">
                <a16:creationId xmlns:a16="http://schemas.microsoft.com/office/drawing/2014/main" id="{D01FE337-8489-FD4A-C4C9-D44320E00F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290"/>
          <a:stretch/>
        </p:blipFill>
        <p:spPr>
          <a:xfrm>
            <a:off x="0" y="4494508"/>
            <a:ext cx="12192000" cy="2363492"/>
          </a:xfrm>
          <a:prstGeom prst="rect">
            <a:avLst/>
          </a:prstGeom>
        </p:spPr>
      </p:pic>
      <p:pic>
        <p:nvPicPr>
          <p:cNvPr id="9" name="Picture 8">
            <a:extLst>
              <a:ext uri="{FF2B5EF4-FFF2-40B4-BE49-F238E27FC236}">
                <a16:creationId xmlns:a16="http://schemas.microsoft.com/office/drawing/2014/main" id="{986A59A7-2493-6F4F-0656-849257FCB338}"/>
              </a:ext>
            </a:extLst>
          </p:cNvPr>
          <p:cNvPicPr>
            <a:picLocks noChangeAspect="1"/>
          </p:cNvPicPr>
          <p:nvPr/>
        </p:nvPicPr>
        <p:blipFill>
          <a:blip r:embed="rId6"/>
          <a:stretch>
            <a:fillRect/>
          </a:stretch>
        </p:blipFill>
        <p:spPr>
          <a:xfrm>
            <a:off x="5014728" y="37443"/>
            <a:ext cx="2509497" cy="877194"/>
          </a:xfrm>
          <a:prstGeom prst="rect">
            <a:avLst/>
          </a:prstGeom>
        </p:spPr>
      </p:pic>
      <p:pic>
        <p:nvPicPr>
          <p:cNvPr id="20" name="Picture 19">
            <a:extLst>
              <a:ext uri="{FF2B5EF4-FFF2-40B4-BE49-F238E27FC236}">
                <a16:creationId xmlns:a16="http://schemas.microsoft.com/office/drawing/2014/main" id="{1A7E6C47-4115-36E3-09E3-50C52E8E6055}"/>
              </a:ext>
            </a:extLst>
          </p:cNvPr>
          <p:cNvPicPr>
            <a:picLocks noChangeAspect="1"/>
          </p:cNvPicPr>
          <p:nvPr/>
        </p:nvPicPr>
        <p:blipFill>
          <a:blip r:embed="rId7"/>
          <a:stretch>
            <a:fillRect/>
          </a:stretch>
        </p:blipFill>
        <p:spPr>
          <a:xfrm>
            <a:off x="1383216" y="2260169"/>
            <a:ext cx="9594797" cy="2370969"/>
          </a:xfrm>
          <a:prstGeom prst="rect">
            <a:avLst/>
          </a:prstGeom>
        </p:spPr>
      </p:pic>
      <p:pic>
        <p:nvPicPr>
          <p:cNvPr id="21" name="Picture 20">
            <a:extLst>
              <a:ext uri="{FF2B5EF4-FFF2-40B4-BE49-F238E27FC236}">
                <a16:creationId xmlns:a16="http://schemas.microsoft.com/office/drawing/2014/main" id="{84B37CD0-48A8-C514-C087-641C076D5906}"/>
              </a:ext>
            </a:extLst>
          </p:cNvPr>
          <p:cNvPicPr>
            <a:picLocks noChangeAspect="1"/>
          </p:cNvPicPr>
          <p:nvPr/>
        </p:nvPicPr>
        <p:blipFill>
          <a:blip r:embed="rId8"/>
          <a:stretch>
            <a:fillRect/>
          </a:stretch>
        </p:blipFill>
        <p:spPr>
          <a:xfrm>
            <a:off x="4388150" y="952080"/>
            <a:ext cx="3520799" cy="1932413"/>
          </a:xfrm>
          <a:prstGeom prst="rect">
            <a:avLst/>
          </a:prstGeom>
        </p:spPr>
      </p:pic>
      <p:pic>
        <p:nvPicPr>
          <p:cNvPr id="23" name="图片 13" descr="图标&#10;&#10;描述已自动生成">
            <a:extLst>
              <a:ext uri="{FF2B5EF4-FFF2-40B4-BE49-F238E27FC236}">
                <a16:creationId xmlns:a16="http://schemas.microsoft.com/office/drawing/2014/main" id="{49FAE163-295B-DABA-2FC2-F398F0D1FB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32271" y="1955369"/>
            <a:ext cx="1291526" cy="1291526"/>
          </a:xfrm>
          <a:prstGeom prst="rect">
            <a:avLst/>
          </a:prstGeom>
        </p:spPr>
      </p:pic>
      <p:pic>
        <p:nvPicPr>
          <p:cNvPr id="24" name="图片 20" descr="图标&#10;&#10;描述已自动生成">
            <a:extLst>
              <a:ext uri="{FF2B5EF4-FFF2-40B4-BE49-F238E27FC236}">
                <a16:creationId xmlns:a16="http://schemas.microsoft.com/office/drawing/2014/main" id="{63F18CD0-9BCF-F2B7-813F-93D944F1E4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8980" y="-3181"/>
            <a:ext cx="3605933" cy="3605933"/>
          </a:xfrm>
          <a:prstGeom prst="rect">
            <a:avLst/>
          </a:prstGeom>
        </p:spPr>
      </p:pic>
      <p:pic>
        <p:nvPicPr>
          <p:cNvPr id="25" name="Picture 24" descr="A colorful kite with hearts and swirls&#10;&#10;AI-generated content may be incorrect.">
            <a:extLst>
              <a:ext uri="{FF2B5EF4-FFF2-40B4-BE49-F238E27FC236}">
                <a16:creationId xmlns:a16="http://schemas.microsoft.com/office/drawing/2014/main" id="{29EACF23-FE6F-49E8-C264-F1F905E4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454" y="148590"/>
            <a:ext cx="1090982" cy="1383030"/>
          </a:xfrm>
          <a:prstGeom prst="rect">
            <a:avLst/>
          </a:prstGeom>
        </p:spPr>
      </p:pic>
      <p:pic>
        <p:nvPicPr>
          <p:cNvPr id="2" name="Picture 1">
            <a:extLst>
              <a:ext uri="{FF2B5EF4-FFF2-40B4-BE49-F238E27FC236}">
                <a16:creationId xmlns:a16="http://schemas.microsoft.com/office/drawing/2014/main" id="{C96C02B6-BCA4-C22C-5E4E-32CC1F7BB7B8}"/>
              </a:ext>
            </a:extLst>
          </p:cNvPr>
          <p:cNvPicPr>
            <a:picLocks noChangeAspect="1"/>
          </p:cNvPicPr>
          <p:nvPr/>
        </p:nvPicPr>
        <p:blipFill>
          <a:blip r:embed="rId12"/>
          <a:stretch>
            <a:fillRect/>
          </a:stretch>
        </p:blipFill>
        <p:spPr>
          <a:xfrm>
            <a:off x="6180614" y="4404722"/>
            <a:ext cx="2047028" cy="1271532"/>
          </a:xfrm>
          <a:prstGeom prst="rect">
            <a:avLst/>
          </a:prstGeom>
        </p:spPr>
      </p:pic>
      <p:pic>
        <p:nvPicPr>
          <p:cNvPr id="3" name="Picture 2">
            <a:extLst>
              <a:ext uri="{FF2B5EF4-FFF2-40B4-BE49-F238E27FC236}">
                <a16:creationId xmlns:a16="http://schemas.microsoft.com/office/drawing/2014/main" id="{37321E9A-5A51-B566-A13A-AD356B2A3FDD}"/>
              </a:ext>
            </a:extLst>
          </p:cNvPr>
          <p:cNvPicPr>
            <a:picLocks noChangeAspect="1"/>
          </p:cNvPicPr>
          <p:nvPr/>
        </p:nvPicPr>
        <p:blipFill>
          <a:blip r:embed="rId13"/>
          <a:stretch>
            <a:fillRect/>
          </a:stretch>
        </p:blipFill>
        <p:spPr>
          <a:xfrm>
            <a:off x="10945034" y="0"/>
            <a:ext cx="1249788" cy="499915"/>
          </a:xfrm>
          <a:prstGeom prst="rect">
            <a:avLst/>
          </a:prstGeom>
        </p:spPr>
      </p:pic>
      <p:pic>
        <p:nvPicPr>
          <p:cNvPr id="4" name="Picture 3">
            <a:extLst>
              <a:ext uri="{FF2B5EF4-FFF2-40B4-BE49-F238E27FC236}">
                <a16:creationId xmlns:a16="http://schemas.microsoft.com/office/drawing/2014/main" id="{B418BCC4-CB66-5AF4-353D-D1B04EF883FE}"/>
              </a:ext>
            </a:extLst>
          </p:cNvPr>
          <p:cNvPicPr>
            <a:picLocks noChangeAspect="1"/>
          </p:cNvPicPr>
          <p:nvPr/>
        </p:nvPicPr>
        <p:blipFill>
          <a:blip r:embed="rId14"/>
          <a:stretch>
            <a:fillRect/>
          </a:stretch>
        </p:blipFill>
        <p:spPr>
          <a:xfrm>
            <a:off x="99066" y="6341520"/>
            <a:ext cx="1450974" cy="499915"/>
          </a:xfrm>
          <a:prstGeom prst="rect">
            <a:avLst/>
          </a:prstGeom>
        </p:spPr>
      </p:pic>
    </p:spTree>
    <p:extLst>
      <p:ext uri="{BB962C8B-B14F-4D97-AF65-F5344CB8AC3E}">
        <p14:creationId xmlns:p14="http://schemas.microsoft.com/office/powerpoint/2010/main" val="1190134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1EF25C8B-C483-6E3E-DB11-373BC9FFCE52}"/>
              </a:ext>
            </a:extLst>
          </p:cNvPr>
          <p:cNvSpPr/>
          <p:nvPr/>
        </p:nvSpPr>
        <p:spPr>
          <a:xfrm>
            <a:off x="410309" y="278659"/>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400" b="1" dirty="0">
                <a:solidFill>
                  <a:prstClr val="black"/>
                </a:solidFill>
                <a:latin typeface="UTM Avo" panose="02040603050506020204" pitchFamily="18" charset="0"/>
                <a:ea typeface="等线" panose="02010600030101010101" pitchFamily="2" charset="-122"/>
              </a:rPr>
              <a:t>4</a:t>
            </a:r>
            <a:r>
              <a:rPr kumimoji="0" lang="vi-VN" altLang="zh-CN" sz="3400" b="1" i="0" u="none" strike="noStrike" kern="1200" cap="none" spc="0" normalizeH="0" baseline="0" noProof="0" dirty="0">
                <a:ln>
                  <a:noFill/>
                </a:ln>
                <a:solidFill>
                  <a:prstClr val="black"/>
                </a:solidFill>
                <a:effectLst/>
                <a:uLnTx/>
                <a:uFillTx/>
                <a:latin typeface="UTM Avo" panose="02040603050506020204" pitchFamily="18" charset="0"/>
                <a:ea typeface="等线" panose="02010600030101010101" pitchFamily="2" charset="-122"/>
                <a:cs typeface="+mn-cs"/>
              </a:rPr>
              <a:t>. Tập</a:t>
            </a:r>
            <a:r>
              <a:rPr kumimoji="0" lang="vi-VN" altLang="zh-CN" sz="3400" b="1" i="0" u="none" strike="noStrike" kern="1200" cap="none" spc="0" normalizeH="0" noProof="0" dirty="0">
                <a:ln>
                  <a:noFill/>
                </a:ln>
                <a:solidFill>
                  <a:prstClr val="black"/>
                </a:solidFill>
                <a:effectLst/>
                <a:uLnTx/>
                <a:uFillTx/>
                <a:latin typeface="UTM Avo" panose="02040603050506020204" pitchFamily="18" charset="0"/>
                <a:ea typeface="等线" panose="02010600030101010101" pitchFamily="2" charset="-122"/>
                <a:cs typeface="+mn-cs"/>
              </a:rPr>
              <a:t> đọc</a:t>
            </a:r>
            <a:endParaRPr kumimoji="0" lang="zh-CN" altLang="en-US" sz="3400" b="1" i="0" u="none" strike="noStrike" kern="1200" cap="none" spc="0" normalizeH="0" baseline="0" noProof="0" dirty="0">
              <a:ln>
                <a:noFill/>
              </a:ln>
              <a:solidFill>
                <a:prstClr val="black"/>
              </a:solidFill>
              <a:effectLst/>
              <a:uLnTx/>
              <a:uFillTx/>
              <a:latin typeface="UTM Avo" panose="02040603050506020204" pitchFamily="18" charset="0"/>
              <a:ea typeface="等线" panose="02010600030101010101" pitchFamily="2" charset="-122"/>
              <a:cs typeface="+mn-cs"/>
            </a:endParaRPr>
          </a:p>
        </p:txBody>
      </p:sp>
      <p:sp>
        <p:nvSpPr>
          <p:cNvPr id="3" name="TextBox 2">
            <a:extLst>
              <a:ext uri="{FF2B5EF4-FFF2-40B4-BE49-F238E27FC236}">
                <a16:creationId xmlns:a16="http://schemas.microsoft.com/office/drawing/2014/main" id="{0CE615C0-D21C-B121-15E9-53F2AE077374}"/>
              </a:ext>
            </a:extLst>
          </p:cNvPr>
          <p:cNvSpPr txBox="1"/>
          <p:nvPr/>
        </p:nvSpPr>
        <p:spPr>
          <a:xfrm>
            <a:off x="3944266" y="560328"/>
            <a:ext cx="4577351" cy="648319"/>
          </a:xfrm>
          <a:prstGeom prst="rect">
            <a:avLst/>
          </a:prstGeom>
          <a:noFill/>
        </p:spPr>
        <p:txBody>
          <a:bodyPr wrap="square" rtlCol="0">
            <a:spAutoFit/>
          </a:bodyPr>
          <a:lstStyle/>
          <a:p>
            <a:pPr algn="ctr">
              <a:lnSpc>
                <a:spcPct val="120000"/>
              </a:lnSpc>
              <a:spcBef>
                <a:spcPts val="600"/>
              </a:spcBef>
            </a:pPr>
            <a:r>
              <a:rPr lang="vi-VN" sz="3400" b="1" dirty="0">
                <a:solidFill>
                  <a:srgbClr val="FF0066"/>
                </a:solidFill>
                <a:latin typeface="UTM Avo" panose="02040603050506020204" pitchFamily="18" charset="0"/>
              </a:rPr>
              <a:t>Ai can đảm?</a:t>
            </a:r>
          </a:p>
        </p:txBody>
      </p:sp>
      <p:sp>
        <p:nvSpPr>
          <p:cNvPr id="4" name="TextBox 3">
            <a:extLst>
              <a:ext uri="{FF2B5EF4-FFF2-40B4-BE49-F238E27FC236}">
                <a16:creationId xmlns:a16="http://schemas.microsoft.com/office/drawing/2014/main" id="{30E71D01-0289-96BC-9E79-2EBEFD487A85}"/>
              </a:ext>
            </a:extLst>
          </p:cNvPr>
          <p:cNvSpPr txBox="1"/>
          <p:nvPr/>
        </p:nvSpPr>
        <p:spPr>
          <a:xfrm>
            <a:off x="509405" y="1112967"/>
            <a:ext cx="11173190" cy="4309706"/>
          </a:xfrm>
          <a:prstGeom prst="rect">
            <a:avLst/>
          </a:prstGeom>
          <a:noFill/>
        </p:spPr>
        <p:txBody>
          <a:bodyPr wrap="square" rtlCol="0">
            <a:spAutoFit/>
          </a:bodyPr>
          <a:lstStyle/>
          <a:p>
            <a:pPr algn="just">
              <a:lnSpc>
                <a:spcPct val="110000"/>
              </a:lnSpc>
            </a:pPr>
            <a:r>
              <a:rPr lang="vi-VN" sz="2800" b="1" dirty="0">
                <a:latin typeface="UTM Avo" panose="02040603050506020204" pitchFamily="18" charset="0"/>
              </a:rPr>
              <a:t>     Ba bạn chơi trong sân.</a:t>
            </a:r>
          </a:p>
          <a:p>
            <a:pPr algn="just">
              <a:lnSpc>
                <a:spcPct val="110000"/>
              </a:lnSpc>
            </a:pPr>
            <a:r>
              <a:rPr lang="vi-VN" sz="2800" b="1" dirty="0">
                <a:latin typeface="UTM Avo" panose="02040603050506020204" pitchFamily="18" charset="0"/>
              </a:rPr>
              <a:t>     Hoằng liến thoắng khoe khẩu súng nhựa. Thắng vung thanh kiếm gỗ: "Tớ chẳng sợ gì.". Tiến chưa kịp nói gì thì một đàn ngỗng đi vào sân. Chúng vươn cổ dài ngoẵng, kêu“quàng quạc”, chúi mỏ về phía trước như định đớp bọn trẻ.</a:t>
            </a:r>
          </a:p>
          <a:p>
            <a:pPr algn="just">
              <a:lnSpc>
                <a:spcPct val="110000"/>
              </a:lnSpc>
            </a:pPr>
            <a:r>
              <a:rPr lang="vi-VN" sz="2800" b="1" dirty="0">
                <a:latin typeface="UTM Avo" panose="02040603050506020204" pitchFamily="18" charset="0"/>
              </a:rPr>
              <a:t>    Hoằng ngoắc súng vào vai, bỏ chạy. Thắng nấp sau lưng Tiến. Tiến nhặt một cành cây, xua ngỗng. Đàn ngỗng quay đầu chạy miết.</a:t>
            </a:r>
          </a:p>
          <a:p>
            <a:pPr algn="r">
              <a:lnSpc>
                <a:spcPct val="110000"/>
              </a:lnSpc>
            </a:pPr>
            <a:r>
              <a:rPr lang="vi-VN" sz="2800" b="1" dirty="0">
                <a:latin typeface="UTM Avo" panose="02040603050506020204" pitchFamily="18" charset="0"/>
              </a:rPr>
              <a:t>Theo NHỊ HÀ</a:t>
            </a:r>
            <a:endParaRPr lang="vi-VN" sz="2400" b="1" dirty="0">
              <a:latin typeface="UTM Avo" panose="02040603050506020204" pitchFamily="18" charset="0"/>
            </a:endParaRPr>
          </a:p>
        </p:txBody>
      </p:sp>
      <p:pic>
        <p:nvPicPr>
          <p:cNvPr id="8" name="Picture 7">
            <a:extLst>
              <a:ext uri="{FF2B5EF4-FFF2-40B4-BE49-F238E27FC236}">
                <a16:creationId xmlns:a16="http://schemas.microsoft.com/office/drawing/2014/main" id="{AB1CAF2E-90B4-7EA5-2B4B-A4583484684A}"/>
              </a:ext>
            </a:extLst>
          </p:cNvPr>
          <p:cNvPicPr>
            <a:picLocks noChangeAspect="1"/>
          </p:cNvPicPr>
          <p:nvPr/>
        </p:nvPicPr>
        <p:blipFill>
          <a:blip r:embed="rId2"/>
          <a:stretch>
            <a:fillRect/>
          </a:stretch>
        </p:blipFill>
        <p:spPr>
          <a:xfrm>
            <a:off x="1227741" y="4845684"/>
            <a:ext cx="5204590" cy="1639064"/>
          </a:xfrm>
          <a:prstGeom prst="rect">
            <a:avLst/>
          </a:prstGeom>
        </p:spPr>
      </p:pic>
      <p:pic>
        <p:nvPicPr>
          <p:cNvPr id="10" name="Picture 9">
            <a:extLst>
              <a:ext uri="{FF2B5EF4-FFF2-40B4-BE49-F238E27FC236}">
                <a16:creationId xmlns:a16="http://schemas.microsoft.com/office/drawing/2014/main" id="{6818D032-F5F3-0623-AFA8-3AB5F073DBB9}"/>
              </a:ext>
            </a:extLst>
          </p:cNvPr>
          <p:cNvPicPr>
            <a:picLocks noChangeAspect="1"/>
          </p:cNvPicPr>
          <p:nvPr/>
        </p:nvPicPr>
        <p:blipFill>
          <a:blip r:embed="rId3"/>
          <a:stretch>
            <a:fillRect/>
          </a:stretch>
        </p:blipFill>
        <p:spPr>
          <a:xfrm>
            <a:off x="9022968" y="50892"/>
            <a:ext cx="2536297" cy="1508429"/>
          </a:xfrm>
          <a:prstGeom prst="rect">
            <a:avLst/>
          </a:prstGeom>
        </p:spPr>
      </p:pic>
    </p:spTree>
    <p:extLst>
      <p:ext uri="{BB962C8B-B14F-4D97-AF65-F5344CB8AC3E}">
        <p14:creationId xmlns:p14="http://schemas.microsoft.com/office/powerpoint/2010/main" val="2946074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CDA3E8-958E-8827-4356-E78DB9D1D9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2353" y="147120"/>
            <a:ext cx="4693966" cy="1601601"/>
          </a:xfrm>
          <a:prstGeom prst="rect">
            <a:avLst/>
          </a:prstGeom>
        </p:spPr>
      </p:pic>
      <p:grpSp>
        <p:nvGrpSpPr>
          <p:cNvPr id="3" name="组合 10">
            <a:extLst>
              <a:ext uri="{FF2B5EF4-FFF2-40B4-BE49-F238E27FC236}">
                <a16:creationId xmlns:a16="http://schemas.microsoft.com/office/drawing/2014/main" id="{3BDD1710-C0C2-314A-A3D5-3289EDCFF437}"/>
              </a:ext>
            </a:extLst>
          </p:cNvPr>
          <p:cNvGrpSpPr/>
          <p:nvPr/>
        </p:nvGrpSpPr>
        <p:grpSpPr>
          <a:xfrm>
            <a:off x="229447" y="992428"/>
            <a:ext cx="4773478" cy="1937287"/>
            <a:chOff x="1322522" y="1131378"/>
            <a:chExt cx="4773478" cy="1937287"/>
          </a:xfrm>
        </p:grpSpPr>
        <p:pic>
          <p:nvPicPr>
            <p:cNvPr id="4" name="图片 6" descr="图标&#10;&#10;低可信度描述已自动生成">
              <a:extLst>
                <a:ext uri="{FF2B5EF4-FFF2-40B4-BE49-F238E27FC236}">
                  <a16:creationId xmlns:a16="http://schemas.microsoft.com/office/drawing/2014/main" id="{5A0E2F42-953A-F88E-0439-B5B25C91A9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6" r="17759" b="71751"/>
            <a:stretch/>
          </p:blipFill>
          <p:spPr>
            <a:xfrm>
              <a:off x="1322522" y="1131378"/>
              <a:ext cx="4773478" cy="1937287"/>
            </a:xfrm>
            <a:prstGeom prst="rect">
              <a:avLst/>
            </a:prstGeom>
          </p:spPr>
        </p:pic>
        <p:sp>
          <p:nvSpPr>
            <p:cNvPr id="5" name="文本框 54">
              <a:extLst>
                <a:ext uri="{FF2B5EF4-FFF2-40B4-BE49-F238E27FC236}">
                  <a16:creationId xmlns:a16="http://schemas.microsoft.com/office/drawing/2014/main" id="{EA9BEE5A-A4FD-B8B3-9282-22EB76BFCF5A}"/>
                </a:ext>
              </a:extLst>
            </p:cNvPr>
            <p:cNvSpPr>
              <a:spLocks noChangeArrowheads="1"/>
            </p:cNvSpPr>
            <p:nvPr/>
          </p:nvSpPr>
          <p:spPr bwMode="auto">
            <a:xfrm>
              <a:off x="2985944" y="1777292"/>
              <a:ext cx="16802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pPr algn="ctr"/>
              <a:r>
                <a:rPr lang="vi-VN" altLang="zh-CN" sz="3600" dirty="0">
                  <a:solidFill>
                    <a:srgbClr val="0070C0"/>
                  </a:solidFill>
                  <a:latin typeface="SVN-Avo" panose="02040603050506020204" pitchFamily="18" charset="0"/>
                  <a:ea typeface="字魂131号-酷乐潮玩体" panose="00000500000000000000" pitchFamily="2" charset="-122"/>
                  <a:cs typeface="+mn-ea"/>
                  <a:sym typeface="Arial" panose="020B0604020202020204" pitchFamily="34" charset="0"/>
                </a:rPr>
                <a:t>Hoằng</a:t>
              </a:r>
              <a:endParaRPr lang="en-US" altLang="zh-CN" sz="3600" dirty="0">
                <a:solidFill>
                  <a:srgbClr val="0070C0"/>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grpSp>
        <p:nvGrpSpPr>
          <p:cNvPr id="6" name="组合 21">
            <a:extLst>
              <a:ext uri="{FF2B5EF4-FFF2-40B4-BE49-F238E27FC236}">
                <a16:creationId xmlns:a16="http://schemas.microsoft.com/office/drawing/2014/main" id="{C2D506D4-6126-336A-C35C-1BF3AE688CF0}"/>
              </a:ext>
            </a:extLst>
          </p:cNvPr>
          <p:cNvGrpSpPr/>
          <p:nvPr/>
        </p:nvGrpSpPr>
        <p:grpSpPr>
          <a:xfrm>
            <a:off x="5002925" y="1310141"/>
            <a:ext cx="4773478" cy="1437468"/>
            <a:chOff x="6096000" y="1356103"/>
            <a:chExt cx="4773478" cy="1437468"/>
          </a:xfrm>
        </p:grpSpPr>
        <p:pic>
          <p:nvPicPr>
            <p:cNvPr id="7" name="图片 11" descr="图标&#10;&#10;低可信度描述已自动生成">
              <a:extLst>
                <a:ext uri="{FF2B5EF4-FFF2-40B4-BE49-F238E27FC236}">
                  <a16:creationId xmlns:a16="http://schemas.microsoft.com/office/drawing/2014/main" id="{D83DA868-2844-5EBE-B360-B87AC4FA48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6" t="50000" r="17759" b="29040"/>
            <a:stretch/>
          </p:blipFill>
          <p:spPr>
            <a:xfrm>
              <a:off x="6096000" y="1356103"/>
              <a:ext cx="4773478" cy="1437468"/>
            </a:xfrm>
            <a:prstGeom prst="rect">
              <a:avLst/>
            </a:prstGeom>
          </p:spPr>
        </p:pic>
        <p:sp>
          <p:nvSpPr>
            <p:cNvPr id="8" name="文本框 56">
              <a:extLst>
                <a:ext uri="{FF2B5EF4-FFF2-40B4-BE49-F238E27FC236}">
                  <a16:creationId xmlns:a16="http://schemas.microsoft.com/office/drawing/2014/main" id="{D90BB715-B7E4-BA20-4593-81D0EAC76366}"/>
                </a:ext>
              </a:extLst>
            </p:cNvPr>
            <p:cNvSpPr>
              <a:spLocks noChangeArrowheads="1"/>
            </p:cNvSpPr>
            <p:nvPr/>
          </p:nvSpPr>
          <p:spPr bwMode="auto">
            <a:xfrm>
              <a:off x="7073460" y="1653914"/>
              <a:ext cx="3063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p>
              <a:pPr algn="ctr"/>
              <a:r>
                <a:rPr lang="vi-VN" altLang="zh-CN" sz="3600" dirty="0">
                  <a:solidFill>
                    <a:srgbClr val="FF6F48"/>
                  </a:solidFill>
                  <a:latin typeface="SVN-Avo" panose="02040603050506020204" pitchFamily="18" charset="0"/>
                  <a:ea typeface="字魂131号-酷乐潮玩体" panose="00000500000000000000" pitchFamily="2" charset="-122"/>
                  <a:cs typeface="+mn-ea"/>
                  <a:sym typeface="Arial" panose="020B0604020202020204" pitchFamily="34" charset="0"/>
                </a:rPr>
                <a:t>liến thoắng</a:t>
              </a:r>
              <a:endParaRPr lang="en-US" altLang="zh-CN" sz="3600" dirty="0">
                <a:solidFill>
                  <a:srgbClr val="FF6F48"/>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grpSp>
        <p:nvGrpSpPr>
          <p:cNvPr id="12" name="组合 22">
            <a:extLst>
              <a:ext uri="{FF2B5EF4-FFF2-40B4-BE49-F238E27FC236}">
                <a16:creationId xmlns:a16="http://schemas.microsoft.com/office/drawing/2014/main" id="{F50D3D42-165B-6FC9-1B12-AEBEEFF2477E}"/>
              </a:ext>
            </a:extLst>
          </p:cNvPr>
          <p:cNvGrpSpPr/>
          <p:nvPr/>
        </p:nvGrpSpPr>
        <p:grpSpPr>
          <a:xfrm>
            <a:off x="1061509" y="2584299"/>
            <a:ext cx="4773478" cy="1766806"/>
            <a:chOff x="6096000" y="2793571"/>
            <a:chExt cx="4773478" cy="1766806"/>
          </a:xfrm>
        </p:grpSpPr>
        <p:pic>
          <p:nvPicPr>
            <p:cNvPr id="13" name="图片 12" descr="图标&#10;&#10;低可信度描述已自动生成">
              <a:extLst>
                <a:ext uri="{FF2B5EF4-FFF2-40B4-BE49-F238E27FC236}">
                  <a16:creationId xmlns:a16="http://schemas.microsoft.com/office/drawing/2014/main" id="{91152143-1EF6-16F6-11A6-88F13DD57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6" t="70960" r="17759" b="3277"/>
            <a:stretch/>
          </p:blipFill>
          <p:spPr>
            <a:xfrm>
              <a:off x="6096000" y="2793571"/>
              <a:ext cx="4773478" cy="1766806"/>
            </a:xfrm>
            <a:prstGeom prst="rect">
              <a:avLst/>
            </a:prstGeom>
          </p:spPr>
        </p:pic>
        <p:sp>
          <p:nvSpPr>
            <p:cNvPr id="14" name="文本框 56">
              <a:extLst>
                <a:ext uri="{FF2B5EF4-FFF2-40B4-BE49-F238E27FC236}">
                  <a16:creationId xmlns:a16="http://schemas.microsoft.com/office/drawing/2014/main" id="{86121111-982C-004E-FC84-3969AFCCECC1}"/>
                </a:ext>
              </a:extLst>
            </p:cNvPr>
            <p:cNvSpPr>
              <a:spLocks noChangeArrowheads="1"/>
            </p:cNvSpPr>
            <p:nvPr/>
          </p:nvSpPr>
          <p:spPr bwMode="auto">
            <a:xfrm>
              <a:off x="7264382" y="3414083"/>
              <a:ext cx="27975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pPr algn="ctr"/>
              <a:r>
                <a:rPr lang="vi-VN" altLang="zh-CN" sz="3600" dirty="0">
                  <a:solidFill>
                    <a:srgbClr val="4BC03C"/>
                  </a:solidFill>
                  <a:latin typeface="SVN-Avo" panose="02040603050506020204" pitchFamily="18" charset="0"/>
                  <a:ea typeface="字魂131号-酷乐潮玩体" panose="00000500000000000000" pitchFamily="2" charset="-122"/>
                  <a:cs typeface="+mn-ea"/>
                  <a:sym typeface="Arial" panose="020B0604020202020204" pitchFamily="34" charset="0"/>
                </a:rPr>
                <a:t>dài ngoẵng</a:t>
              </a:r>
              <a:endParaRPr lang="en-US" altLang="zh-CN" sz="3600" dirty="0">
                <a:solidFill>
                  <a:srgbClr val="4BC03C"/>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grpSp>
        <p:nvGrpSpPr>
          <p:cNvPr id="16" name="Group 15">
            <a:extLst>
              <a:ext uri="{FF2B5EF4-FFF2-40B4-BE49-F238E27FC236}">
                <a16:creationId xmlns:a16="http://schemas.microsoft.com/office/drawing/2014/main" id="{C4AF261E-D0AA-2AA5-0B0F-9CE13205532A}"/>
              </a:ext>
            </a:extLst>
          </p:cNvPr>
          <p:cNvGrpSpPr/>
          <p:nvPr/>
        </p:nvGrpSpPr>
        <p:grpSpPr>
          <a:xfrm>
            <a:off x="5777068" y="2803500"/>
            <a:ext cx="4773478" cy="1491713"/>
            <a:chOff x="229447" y="2929714"/>
            <a:chExt cx="4773478" cy="1491713"/>
          </a:xfrm>
        </p:grpSpPr>
        <p:grpSp>
          <p:nvGrpSpPr>
            <p:cNvPr id="9" name="组合 9">
              <a:extLst>
                <a:ext uri="{FF2B5EF4-FFF2-40B4-BE49-F238E27FC236}">
                  <a16:creationId xmlns:a16="http://schemas.microsoft.com/office/drawing/2014/main" id="{EB517812-FC89-B75E-E296-1B35C8129C34}"/>
                </a:ext>
              </a:extLst>
            </p:cNvPr>
            <p:cNvGrpSpPr/>
            <p:nvPr/>
          </p:nvGrpSpPr>
          <p:grpSpPr>
            <a:xfrm>
              <a:off x="229447" y="2929714"/>
              <a:ext cx="4773478" cy="1491713"/>
              <a:chOff x="1322522" y="3068664"/>
              <a:chExt cx="4773478" cy="1491713"/>
            </a:xfrm>
          </p:grpSpPr>
          <p:pic>
            <p:nvPicPr>
              <p:cNvPr id="10" name="图片 16" descr="图标&#10;&#10;低可信度描述已自动生成">
                <a:extLst>
                  <a:ext uri="{FF2B5EF4-FFF2-40B4-BE49-F238E27FC236}">
                    <a16:creationId xmlns:a16="http://schemas.microsoft.com/office/drawing/2014/main" id="{08E33239-20EE-0BAD-F0AC-E48C54E8D0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6" t="28249" r="17759" b="50000"/>
              <a:stretch/>
            </p:blipFill>
            <p:spPr>
              <a:xfrm>
                <a:off x="1322522" y="3068664"/>
                <a:ext cx="4773478" cy="1491713"/>
              </a:xfrm>
              <a:prstGeom prst="rect">
                <a:avLst/>
              </a:prstGeom>
            </p:spPr>
          </p:pic>
          <p:sp>
            <p:nvSpPr>
              <p:cNvPr id="11" name="文本框 55">
                <a:extLst>
                  <a:ext uri="{FF2B5EF4-FFF2-40B4-BE49-F238E27FC236}">
                    <a16:creationId xmlns:a16="http://schemas.microsoft.com/office/drawing/2014/main" id="{5F3C14C8-AFBE-B0D6-B110-615FC23A4D61}"/>
                  </a:ext>
                </a:extLst>
              </p:cNvPr>
              <p:cNvSpPr>
                <a:spLocks noChangeArrowheads="1"/>
              </p:cNvSpPr>
              <p:nvPr/>
            </p:nvSpPr>
            <p:spPr bwMode="auto">
              <a:xfrm>
                <a:off x="2528783" y="3502894"/>
                <a:ext cx="184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endParaRPr lang="zh-CN" altLang="en-US" sz="4000" dirty="0">
                  <a:latin typeface="字魂131号-酷乐潮玩体" panose="00000500000000000000" pitchFamily="2" charset="-122"/>
                  <a:ea typeface="字魂131号-酷乐潮玩体" panose="00000500000000000000" pitchFamily="2" charset="-122"/>
                  <a:cs typeface="+mn-ea"/>
                  <a:sym typeface="Arial" panose="020B0604020202020204" pitchFamily="34" charset="0"/>
                </a:endParaRPr>
              </a:p>
            </p:txBody>
          </p:sp>
        </p:grpSp>
        <p:sp>
          <p:nvSpPr>
            <p:cNvPr id="15" name="文本框 54">
              <a:extLst>
                <a:ext uri="{FF2B5EF4-FFF2-40B4-BE49-F238E27FC236}">
                  <a16:creationId xmlns:a16="http://schemas.microsoft.com/office/drawing/2014/main" id="{583A7605-33D0-544D-F156-54B0D7FCC5CB}"/>
                </a:ext>
              </a:extLst>
            </p:cNvPr>
            <p:cNvSpPr>
              <a:spLocks noChangeArrowheads="1"/>
            </p:cNvSpPr>
            <p:nvPr/>
          </p:nvSpPr>
          <p:spPr bwMode="auto">
            <a:xfrm>
              <a:off x="1329699" y="3325246"/>
              <a:ext cx="29642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pPr algn="ctr"/>
              <a:r>
                <a:rPr lang="vi-VN" altLang="zh-CN" sz="3600" dirty="0">
                  <a:solidFill>
                    <a:schemeClr val="accent4">
                      <a:lumMod val="75000"/>
                    </a:schemeClr>
                  </a:solidFill>
                  <a:latin typeface="SVN-Avo" panose="02040603050506020204" pitchFamily="18" charset="0"/>
                  <a:ea typeface="字魂131号-酷乐潮玩体" panose="00000500000000000000" pitchFamily="2" charset="-122"/>
                  <a:cs typeface="+mn-ea"/>
                  <a:sym typeface="Arial" panose="020B0604020202020204" pitchFamily="34" charset="0"/>
                </a:rPr>
                <a:t>quàng quạc</a:t>
              </a:r>
              <a:endParaRPr lang="en-US" altLang="zh-CN" sz="3600" dirty="0">
                <a:solidFill>
                  <a:schemeClr val="accent4">
                    <a:lumMod val="75000"/>
                  </a:schemeClr>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grpSp>
        <p:nvGrpSpPr>
          <p:cNvPr id="23" name="组合 10">
            <a:extLst>
              <a:ext uri="{FF2B5EF4-FFF2-40B4-BE49-F238E27FC236}">
                <a16:creationId xmlns:a16="http://schemas.microsoft.com/office/drawing/2014/main" id="{16090461-560D-5B49-942E-C4F3DB7BA1D8}"/>
              </a:ext>
            </a:extLst>
          </p:cNvPr>
          <p:cNvGrpSpPr/>
          <p:nvPr/>
        </p:nvGrpSpPr>
        <p:grpSpPr>
          <a:xfrm>
            <a:off x="1452203" y="4351104"/>
            <a:ext cx="4773478" cy="1937287"/>
            <a:chOff x="1322522" y="1131378"/>
            <a:chExt cx="4773478" cy="1937287"/>
          </a:xfrm>
        </p:grpSpPr>
        <p:pic>
          <p:nvPicPr>
            <p:cNvPr id="24" name="图片 6" descr="图标&#10;&#10;低可信度描述已自动生成">
              <a:extLst>
                <a:ext uri="{FF2B5EF4-FFF2-40B4-BE49-F238E27FC236}">
                  <a16:creationId xmlns:a16="http://schemas.microsoft.com/office/drawing/2014/main" id="{8B041F6F-2FB0-A805-A696-ED6660A74E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6" r="17759" b="71751"/>
            <a:stretch/>
          </p:blipFill>
          <p:spPr>
            <a:xfrm>
              <a:off x="1322522" y="1131378"/>
              <a:ext cx="4773478" cy="1937287"/>
            </a:xfrm>
            <a:prstGeom prst="rect">
              <a:avLst/>
            </a:prstGeom>
          </p:spPr>
        </p:pic>
        <p:sp>
          <p:nvSpPr>
            <p:cNvPr id="25" name="文本框 54">
              <a:extLst>
                <a:ext uri="{FF2B5EF4-FFF2-40B4-BE49-F238E27FC236}">
                  <a16:creationId xmlns:a16="http://schemas.microsoft.com/office/drawing/2014/main" id="{03C2A39F-F88F-AB53-A5A0-2C7F6C38924F}"/>
                </a:ext>
              </a:extLst>
            </p:cNvPr>
            <p:cNvSpPr>
              <a:spLocks noChangeArrowheads="1"/>
            </p:cNvSpPr>
            <p:nvPr/>
          </p:nvSpPr>
          <p:spPr bwMode="auto">
            <a:xfrm>
              <a:off x="2930640" y="1808822"/>
              <a:ext cx="17908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p>
              <a:pPr algn="ctr"/>
              <a:r>
                <a:rPr lang="vi-VN" altLang="zh-CN" sz="3600" dirty="0">
                  <a:solidFill>
                    <a:srgbClr val="0070C0"/>
                  </a:solidFill>
                  <a:latin typeface="SVN-Avo" panose="02040603050506020204" pitchFamily="18" charset="0"/>
                  <a:ea typeface="字魂131号-酷乐潮玩体" panose="00000500000000000000" pitchFamily="2" charset="-122"/>
                  <a:cs typeface="+mn-ea"/>
                  <a:sym typeface="Arial" panose="020B0604020202020204" pitchFamily="34" charset="0"/>
                </a:rPr>
                <a:t> ngoắc</a:t>
              </a:r>
              <a:endParaRPr lang="en-US" altLang="zh-CN" sz="3600" dirty="0">
                <a:solidFill>
                  <a:srgbClr val="0070C0"/>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grpSp>
        <p:nvGrpSpPr>
          <p:cNvPr id="26" name="组合 21">
            <a:extLst>
              <a:ext uri="{FF2B5EF4-FFF2-40B4-BE49-F238E27FC236}">
                <a16:creationId xmlns:a16="http://schemas.microsoft.com/office/drawing/2014/main" id="{2A857426-E9BC-F194-C34A-89B399C6D4B2}"/>
              </a:ext>
            </a:extLst>
          </p:cNvPr>
          <p:cNvGrpSpPr/>
          <p:nvPr/>
        </p:nvGrpSpPr>
        <p:grpSpPr>
          <a:xfrm>
            <a:off x="6459315" y="4531314"/>
            <a:ext cx="4773478" cy="1437468"/>
            <a:chOff x="6096000" y="1356103"/>
            <a:chExt cx="4773478" cy="1437468"/>
          </a:xfrm>
        </p:grpSpPr>
        <p:pic>
          <p:nvPicPr>
            <p:cNvPr id="27" name="图片 11" descr="图标&#10;&#10;低可信度描述已自动生成">
              <a:extLst>
                <a:ext uri="{FF2B5EF4-FFF2-40B4-BE49-F238E27FC236}">
                  <a16:creationId xmlns:a16="http://schemas.microsoft.com/office/drawing/2014/main" id="{8BBE49BE-C037-7CE7-18CE-DB9761A017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6" t="50000" r="17759" b="29040"/>
            <a:stretch/>
          </p:blipFill>
          <p:spPr>
            <a:xfrm>
              <a:off x="6096000" y="1356103"/>
              <a:ext cx="4773478" cy="1437468"/>
            </a:xfrm>
            <a:prstGeom prst="rect">
              <a:avLst/>
            </a:prstGeom>
          </p:spPr>
        </p:pic>
        <p:sp>
          <p:nvSpPr>
            <p:cNvPr id="28" name="文本框 56">
              <a:extLst>
                <a:ext uri="{FF2B5EF4-FFF2-40B4-BE49-F238E27FC236}">
                  <a16:creationId xmlns:a16="http://schemas.microsoft.com/office/drawing/2014/main" id="{48FAED72-73B8-F5A9-AFFA-5A3C818F1224}"/>
                </a:ext>
              </a:extLst>
            </p:cNvPr>
            <p:cNvSpPr>
              <a:spLocks noChangeArrowheads="1"/>
            </p:cNvSpPr>
            <p:nvPr/>
          </p:nvSpPr>
          <p:spPr bwMode="auto">
            <a:xfrm>
              <a:off x="7073460" y="1653914"/>
              <a:ext cx="3063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p>
              <a:pPr algn="ctr"/>
              <a:r>
                <a:rPr lang="vi-VN" altLang="zh-CN" sz="3600" dirty="0">
                  <a:solidFill>
                    <a:srgbClr val="FF6F48"/>
                  </a:solidFill>
                  <a:latin typeface="SVN-Avo" panose="02040603050506020204" pitchFamily="18" charset="0"/>
                  <a:ea typeface="字魂131号-酷乐潮玩体" panose="00000500000000000000" pitchFamily="2" charset="-122"/>
                  <a:cs typeface="+mn-ea"/>
                  <a:sym typeface="Arial" panose="020B0604020202020204" pitchFamily="34" charset="0"/>
                </a:rPr>
                <a:t>xua ngỗng</a:t>
              </a:r>
              <a:endParaRPr lang="en-US" altLang="zh-CN" sz="3600" dirty="0">
                <a:solidFill>
                  <a:srgbClr val="FF6F48"/>
                </a:solidFill>
                <a:latin typeface="SVN-Avo" panose="02040603050506020204" pitchFamily="18" charset="0"/>
                <a:ea typeface="字魂131号-酷乐潮玩体" panose="00000500000000000000" pitchFamily="2" charset="-122"/>
                <a:cs typeface="+mn-ea"/>
                <a:sym typeface="Arial" panose="020B0604020202020204" pitchFamily="34" charset="0"/>
              </a:endParaRPr>
            </a:p>
          </p:txBody>
        </p:sp>
      </p:grpSp>
    </p:spTree>
    <p:extLst>
      <p:ext uri="{BB962C8B-B14F-4D97-AF65-F5344CB8AC3E}">
        <p14:creationId xmlns:p14="http://schemas.microsoft.com/office/powerpoint/2010/main" val="894539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4AB2A-AC5D-3168-2897-7FFBAC933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04" y="0"/>
            <a:ext cx="4649569" cy="1455976"/>
          </a:xfrm>
          <a:prstGeom prst="rect">
            <a:avLst/>
          </a:prstGeom>
        </p:spPr>
      </p:pic>
      <p:sp>
        <p:nvSpPr>
          <p:cNvPr id="3" name="TextBox 2">
            <a:extLst>
              <a:ext uri="{FF2B5EF4-FFF2-40B4-BE49-F238E27FC236}">
                <a16:creationId xmlns:a16="http://schemas.microsoft.com/office/drawing/2014/main" id="{E666A440-0038-B9C7-984C-761EC60873FC}"/>
              </a:ext>
            </a:extLst>
          </p:cNvPr>
          <p:cNvSpPr txBox="1"/>
          <p:nvPr/>
        </p:nvSpPr>
        <p:spPr>
          <a:xfrm>
            <a:off x="3944266" y="560328"/>
            <a:ext cx="4577351" cy="648319"/>
          </a:xfrm>
          <a:prstGeom prst="rect">
            <a:avLst/>
          </a:prstGeom>
          <a:noFill/>
        </p:spPr>
        <p:txBody>
          <a:bodyPr wrap="square" rtlCol="0">
            <a:spAutoFit/>
          </a:bodyPr>
          <a:lstStyle/>
          <a:p>
            <a:pPr algn="ctr">
              <a:lnSpc>
                <a:spcPct val="120000"/>
              </a:lnSpc>
              <a:spcBef>
                <a:spcPts val="600"/>
              </a:spcBef>
            </a:pPr>
            <a:r>
              <a:rPr lang="vi-VN" sz="3400" b="1" dirty="0">
                <a:solidFill>
                  <a:srgbClr val="FF0066"/>
                </a:solidFill>
                <a:latin typeface="UTM Avo" panose="02040603050506020204" pitchFamily="18" charset="0"/>
              </a:rPr>
              <a:t>Ai can đảm?</a:t>
            </a:r>
          </a:p>
        </p:txBody>
      </p:sp>
      <p:sp>
        <p:nvSpPr>
          <p:cNvPr id="4" name="TextBox 3">
            <a:extLst>
              <a:ext uri="{FF2B5EF4-FFF2-40B4-BE49-F238E27FC236}">
                <a16:creationId xmlns:a16="http://schemas.microsoft.com/office/drawing/2014/main" id="{76C19100-7442-7DEA-124D-510ABB667CEA}"/>
              </a:ext>
            </a:extLst>
          </p:cNvPr>
          <p:cNvSpPr txBox="1"/>
          <p:nvPr/>
        </p:nvSpPr>
        <p:spPr>
          <a:xfrm>
            <a:off x="509405" y="1112967"/>
            <a:ext cx="11173190" cy="4309706"/>
          </a:xfrm>
          <a:prstGeom prst="rect">
            <a:avLst/>
          </a:prstGeom>
          <a:noFill/>
        </p:spPr>
        <p:txBody>
          <a:bodyPr wrap="square" rtlCol="0">
            <a:spAutoFit/>
          </a:bodyPr>
          <a:lstStyle/>
          <a:p>
            <a:pPr algn="just">
              <a:lnSpc>
                <a:spcPct val="110000"/>
              </a:lnSpc>
            </a:pPr>
            <a:r>
              <a:rPr lang="vi-VN" sz="2800" b="1" dirty="0">
                <a:latin typeface="UTM Avo" panose="02040603050506020204" pitchFamily="18" charset="0"/>
              </a:rPr>
              <a:t>     Ba bạn chơi trong sân.</a:t>
            </a:r>
          </a:p>
          <a:p>
            <a:pPr algn="just">
              <a:lnSpc>
                <a:spcPct val="110000"/>
              </a:lnSpc>
            </a:pPr>
            <a:r>
              <a:rPr lang="vi-VN" sz="2800" b="1" dirty="0">
                <a:latin typeface="UTM Avo" panose="02040603050506020204" pitchFamily="18" charset="0"/>
              </a:rPr>
              <a:t>     Hoằng liến thoắng khoe khẩu súng nhựa. Thắng vung thanh kiếm gỗ: "Tớ chẳng sợ gì.". Tiến chưa kịp nói gì thì một đàn ngỗng đi vào sân. Chúng vươn cổ dài ngoẵng, kêu“quàng quạc”, chúi mỏ về phía trước như định đớp bọn trẻ.</a:t>
            </a:r>
          </a:p>
          <a:p>
            <a:pPr algn="just">
              <a:lnSpc>
                <a:spcPct val="110000"/>
              </a:lnSpc>
            </a:pPr>
            <a:r>
              <a:rPr lang="vi-VN" sz="2800" b="1" dirty="0">
                <a:latin typeface="UTM Avo" panose="02040603050506020204" pitchFamily="18" charset="0"/>
              </a:rPr>
              <a:t>    Hoằng ngoắc súng vào vai, bỏ chạy. Thắng nấp sau lưng Tiến. Tiến nhặt một cành cây, xua ngỗng. Đàn ngỗng quay đầu chạy miết.</a:t>
            </a:r>
          </a:p>
          <a:p>
            <a:pPr algn="r">
              <a:lnSpc>
                <a:spcPct val="110000"/>
              </a:lnSpc>
            </a:pPr>
            <a:r>
              <a:rPr lang="vi-VN" sz="2800" b="1" dirty="0">
                <a:latin typeface="UTM Avo" panose="02040603050506020204" pitchFamily="18" charset="0"/>
              </a:rPr>
              <a:t>Theo NHỊ HÀ</a:t>
            </a:r>
            <a:endParaRPr lang="vi-VN" sz="2400" b="1" dirty="0">
              <a:latin typeface="UTM Avo" panose="02040603050506020204" pitchFamily="18" charset="0"/>
            </a:endParaRPr>
          </a:p>
        </p:txBody>
      </p:sp>
      <p:pic>
        <p:nvPicPr>
          <p:cNvPr id="5" name="Picture 4" descr="A cartoon of a person holding a pen and a book&#10;&#10;AI-generated content may be incorrect.">
            <a:extLst>
              <a:ext uri="{FF2B5EF4-FFF2-40B4-BE49-F238E27FC236}">
                <a16:creationId xmlns:a16="http://schemas.microsoft.com/office/drawing/2014/main" id="{08BABD8E-24D5-8411-5317-0A533D8A0513}"/>
              </a:ext>
            </a:extLst>
          </p:cNvPr>
          <p:cNvPicPr>
            <a:picLocks noChangeAspect="1"/>
          </p:cNvPicPr>
          <p:nvPr/>
        </p:nvPicPr>
        <p:blipFill>
          <a:blip r:embed="rId3" cstate="print">
            <a:extLst>
              <a:ext uri="{28A0092B-C50C-407E-A947-70E740481C1C}">
                <a14:useLocalDpi xmlns:a14="http://schemas.microsoft.com/office/drawing/2010/main" val="0"/>
              </a:ext>
            </a:extLst>
          </a:blip>
          <a:srcRect l="22298" t="4730"/>
          <a:stretch>
            <a:fillRect/>
          </a:stretch>
        </p:blipFill>
        <p:spPr>
          <a:xfrm flipH="1">
            <a:off x="2256046" y="4310743"/>
            <a:ext cx="2077551" cy="2547257"/>
          </a:xfrm>
          <a:prstGeom prst="rect">
            <a:avLst/>
          </a:prstGeom>
        </p:spPr>
      </p:pic>
      <p:sp>
        <p:nvSpPr>
          <p:cNvPr id="6" name="Speech Bubble: Oval 5">
            <a:extLst>
              <a:ext uri="{FF2B5EF4-FFF2-40B4-BE49-F238E27FC236}">
                <a16:creationId xmlns:a16="http://schemas.microsoft.com/office/drawing/2014/main" id="{432FBBBC-5EDE-14FE-4566-F382D7550C19}"/>
              </a:ext>
            </a:extLst>
          </p:cNvPr>
          <p:cNvSpPr/>
          <p:nvPr/>
        </p:nvSpPr>
        <p:spPr>
          <a:xfrm flipH="1">
            <a:off x="4479026" y="4562669"/>
            <a:ext cx="2948336" cy="1595756"/>
          </a:xfrm>
          <a:custGeom>
            <a:avLst/>
            <a:gdLst>
              <a:gd name="csX0" fmla="*/ 3158729 w 2948336"/>
              <a:gd name="csY0" fmla="*/ 741723 h 1595756"/>
              <a:gd name="csX1" fmla="*/ 2935806 w 2948336"/>
              <a:gd name="csY1" fmla="*/ 901685 h 1595756"/>
              <a:gd name="csX2" fmla="*/ 1459527 w 2948336"/>
              <a:gd name="csY2" fmla="*/ 1595716 h 1595756"/>
              <a:gd name="csX3" fmla="*/ 2937 w 2948336"/>
              <a:gd name="csY3" fmla="*/ 848220 h 1595756"/>
              <a:gd name="csX4" fmla="*/ 1404848 w 2948336"/>
              <a:gd name="csY4" fmla="*/ 882 h 1595756"/>
              <a:gd name="csX5" fmla="*/ 2901223 w 2948336"/>
              <a:gd name="csY5" fmla="*/ 597776 h 1595756"/>
              <a:gd name="csX6" fmla="*/ 3158729 w 2948336"/>
              <a:gd name="csY6" fmla="*/ 741723 h 159575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948336" h="1595756" fill="none" extrusionOk="0">
                <a:moveTo>
                  <a:pt x="3158729" y="741723"/>
                </a:moveTo>
                <a:cubicBezTo>
                  <a:pt x="3119517" y="783725"/>
                  <a:pt x="3046738" y="829786"/>
                  <a:pt x="2935806" y="901685"/>
                </a:cubicBezTo>
                <a:cubicBezTo>
                  <a:pt x="2810766" y="1274256"/>
                  <a:pt x="2283813" y="1690663"/>
                  <a:pt x="1459527" y="1595716"/>
                </a:cubicBezTo>
                <a:cubicBezTo>
                  <a:pt x="710135" y="1562980"/>
                  <a:pt x="39358" y="1264521"/>
                  <a:pt x="2937" y="848220"/>
                </a:cubicBezTo>
                <a:cubicBezTo>
                  <a:pt x="-49485" y="376625"/>
                  <a:pt x="546674" y="10659"/>
                  <a:pt x="1404848" y="882"/>
                </a:cubicBezTo>
                <a:cubicBezTo>
                  <a:pt x="2036219" y="-51925"/>
                  <a:pt x="2786528" y="198298"/>
                  <a:pt x="2901223" y="597776"/>
                </a:cubicBezTo>
                <a:cubicBezTo>
                  <a:pt x="3032751" y="646520"/>
                  <a:pt x="3055899" y="704394"/>
                  <a:pt x="3158729" y="741723"/>
                </a:cubicBezTo>
                <a:close/>
              </a:path>
              <a:path w="2948336" h="1595756" stroke="0" extrusionOk="0">
                <a:moveTo>
                  <a:pt x="3158729" y="741723"/>
                </a:moveTo>
                <a:cubicBezTo>
                  <a:pt x="3108764" y="762630"/>
                  <a:pt x="3023100" y="846359"/>
                  <a:pt x="2935806" y="901685"/>
                </a:cubicBezTo>
                <a:cubicBezTo>
                  <a:pt x="2789585" y="1306980"/>
                  <a:pt x="2184382" y="1677245"/>
                  <a:pt x="1459527" y="1595716"/>
                </a:cubicBezTo>
                <a:cubicBezTo>
                  <a:pt x="668325" y="1646154"/>
                  <a:pt x="58158" y="1269849"/>
                  <a:pt x="2937" y="848220"/>
                </a:cubicBezTo>
                <a:cubicBezTo>
                  <a:pt x="-76789" y="527666"/>
                  <a:pt x="524417" y="31491"/>
                  <a:pt x="1404848" y="882"/>
                </a:cubicBezTo>
                <a:cubicBezTo>
                  <a:pt x="2054336" y="-35966"/>
                  <a:pt x="2757816" y="239440"/>
                  <a:pt x="2901223" y="597776"/>
                </a:cubicBezTo>
                <a:cubicBezTo>
                  <a:pt x="2995658" y="658987"/>
                  <a:pt x="3113692" y="686612"/>
                  <a:pt x="3158729" y="741723"/>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136"/>
                      <a:gd name="adj2" fmla="val -3519"/>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C00000"/>
                </a:solidFill>
                <a:latin typeface="Cambria" panose="02040503050406030204" pitchFamily="18" charset="0"/>
                <a:ea typeface="Cambria" panose="02040503050406030204" pitchFamily="18" charset="0"/>
              </a:rPr>
              <a:t>Bài</a:t>
            </a:r>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đọc có mấy câu?</a:t>
            </a:r>
            <a:endParaRPr lang="en-US" sz="3200" b="1" dirty="0">
              <a:solidFill>
                <a:srgbClr val="C00000"/>
              </a:solidFill>
              <a:latin typeface="Cambria" panose="02040503050406030204" pitchFamily="18" charset="0"/>
              <a:ea typeface="Cambria" panose="02040503050406030204" pitchFamily="18" charset="0"/>
            </a:endParaRPr>
          </a:p>
        </p:txBody>
      </p:sp>
      <p:sp>
        <p:nvSpPr>
          <p:cNvPr id="7" name="Speech Bubble: Oval 9">
            <a:extLst>
              <a:ext uri="{FF2B5EF4-FFF2-40B4-BE49-F238E27FC236}">
                <a16:creationId xmlns:a16="http://schemas.microsoft.com/office/drawing/2014/main" id="{57FE90A3-D30B-1C07-832E-0BFF8748DBAC}"/>
              </a:ext>
            </a:extLst>
          </p:cNvPr>
          <p:cNvSpPr/>
          <p:nvPr/>
        </p:nvSpPr>
        <p:spPr>
          <a:xfrm flipH="1">
            <a:off x="4479025" y="4562669"/>
            <a:ext cx="2948337" cy="1595756"/>
          </a:xfrm>
          <a:custGeom>
            <a:avLst/>
            <a:gdLst>
              <a:gd name="csX0" fmla="*/ 3161531 w 2948337"/>
              <a:gd name="csY0" fmla="*/ 745122 h 1595756"/>
              <a:gd name="csX1" fmla="*/ 2935066 w 2948337"/>
              <a:gd name="csY1" fmla="*/ 904699 h 1595756"/>
              <a:gd name="csX2" fmla="*/ 1457847 w 2948337"/>
              <a:gd name="csY2" fmla="*/ 1595707 h 1595756"/>
              <a:gd name="csX3" fmla="*/ 2584 w 2948337"/>
              <a:gd name="csY3" fmla="*/ 845106 h 1595756"/>
              <a:gd name="csX4" fmla="*/ 1406563 w 2948337"/>
              <a:gd name="csY4" fmla="*/ 840 h 1595756"/>
              <a:gd name="csX5" fmla="*/ 2902623 w 2948337"/>
              <a:gd name="csY5" fmla="*/ 600722 h 1595756"/>
              <a:gd name="csX6" fmla="*/ 3161531 w 2948337"/>
              <a:gd name="csY6" fmla="*/ 745122 h 159575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948337" h="1595756" fill="none" extrusionOk="0">
                <a:moveTo>
                  <a:pt x="3161531" y="745122"/>
                </a:moveTo>
                <a:cubicBezTo>
                  <a:pt x="3113191" y="793829"/>
                  <a:pt x="2973766" y="862422"/>
                  <a:pt x="2935066" y="904699"/>
                </a:cubicBezTo>
                <a:cubicBezTo>
                  <a:pt x="2824499" y="1293053"/>
                  <a:pt x="2218051" y="1618822"/>
                  <a:pt x="1457847" y="1595707"/>
                </a:cubicBezTo>
                <a:cubicBezTo>
                  <a:pt x="728308" y="1535840"/>
                  <a:pt x="-13375" y="1258647"/>
                  <a:pt x="2584" y="845106"/>
                </a:cubicBezTo>
                <a:cubicBezTo>
                  <a:pt x="-46600" y="370173"/>
                  <a:pt x="571468" y="16816"/>
                  <a:pt x="1406563" y="840"/>
                </a:cubicBezTo>
                <a:cubicBezTo>
                  <a:pt x="2044170" y="-49032"/>
                  <a:pt x="2798540" y="195390"/>
                  <a:pt x="2902623" y="600722"/>
                </a:cubicBezTo>
                <a:cubicBezTo>
                  <a:pt x="2948497" y="603356"/>
                  <a:pt x="3120710" y="718411"/>
                  <a:pt x="3161531" y="745122"/>
                </a:cubicBezTo>
                <a:close/>
              </a:path>
              <a:path w="2948337" h="1595756" stroke="0" extrusionOk="0">
                <a:moveTo>
                  <a:pt x="3161531" y="745122"/>
                </a:moveTo>
                <a:cubicBezTo>
                  <a:pt x="3063073" y="796836"/>
                  <a:pt x="3004321" y="830104"/>
                  <a:pt x="2935066" y="904699"/>
                </a:cubicBezTo>
                <a:cubicBezTo>
                  <a:pt x="2755895" y="1312177"/>
                  <a:pt x="2174909" y="1701208"/>
                  <a:pt x="1457847" y="1595707"/>
                </a:cubicBezTo>
                <a:cubicBezTo>
                  <a:pt x="677245" y="1610401"/>
                  <a:pt x="66885" y="1275837"/>
                  <a:pt x="2584" y="845106"/>
                </a:cubicBezTo>
                <a:cubicBezTo>
                  <a:pt x="-72141" y="517734"/>
                  <a:pt x="546486" y="27755"/>
                  <a:pt x="1406563" y="840"/>
                </a:cubicBezTo>
                <a:cubicBezTo>
                  <a:pt x="2042688" y="-41588"/>
                  <a:pt x="2802536" y="250651"/>
                  <a:pt x="2902623" y="600722"/>
                </a:cubicBezTo>
                <a:cubicBezTo>
                  <a:pt x="2926495" y="632133"/>
                  <a:pt x="3118751" y="744981"/>
                  <a:pt x="3161531" y="745122"/>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231"/>
                      <a:gd name="adj2" fmla="val -330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B0F0"/>
                </a:solidFill>
                <a:latin typeface="Cambria" panose="02040503050406030204" pitchFamily="18" charset="0"/>
                <a:ea typeface="Cambria" panose="02040503050406030204" pitchFamily="18" charset="0"/>
              </a:rPr>
              <a:t>Bài</a:t>
            </a:r>
            <a:r>
              <a:rPr lang="en-US" sz="3200" b="1" dirty="0">
                <a:solidFill>
                  <a:srgbClr val="00B0F0"/>
                </a:solidFill>
                <a:latin typeface="Cambria" panose="02040503050406030204" pitchFamily="18" charset="0"/>
                <a:ea typeface="Cambria" panose="02040503050406030204" pitchFamily="18" charset="0"/>
              </a:rPr>
              <a:t> </a:t>
            </a:r>
            <a:r>
              <a:rPr lang="vi-VN" sz="3200" b="1" dirty="0">
                <a:solidFill>
                  <a:srgbClr val="00B0F0"/>
                </a:solidFill>
                <a:latin typeface="Cambria" panose="02040503050406030204" pitchFamily="18" charset="0"/>
                <a:ea typeface="Cambria" panose="02040503050406030204" pitchFamily="18" charset="0"/>
              </a:rPr>
              <a:t>đọc có </a:t>
            </a:r>
            <a:r>
              <a:rPr lang="vi-VN" sz="3200" b="1" dirty="0">
                <a:solidFill>
                  <a:srgbClr val="FF6600"/>
                </a:solidFill>
                <a:latin typeface="Cambria" panose="02040503050406030204" pitchFamily="18" charset="0"/>
                <a:ea typeface="Cambria" panose="02040503050406030204" pitchFamily="18" charset="0"/>
              </a:rPr>
              <a:t>10</a:t>
            </a:r>
            <a:r>
              <a:rPr lang="vi-VN" sz="3200" b="1" dirty="0">
                <a:solidFill>
                  <a:srgbClr val="00B0F0"/>
                </a:solidFill>
                <a:latin typeface="Cambria" panose="02040503050406030204" pitchFamily="18" charset="0"/>
                <a:ea typeface="Cambria" panose="02040503050406030204" pitchFamily="18" charset="0"/>
              </a:rPr>
              <a:t> câu.</a:t>
            </a:r>
            <a:endParaRPr lang="en-US" sz="32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6892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9FEE8-FF70-A019-7B72-976B4BB34F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E28364E-0353-C720-9F55-EFCCA24D06A8}"/>
              </a:ext>
            </a:extLst>
          </p:cNvPr>
          <p:cNvSpPr txBox="1"/>
          <p:nvPr/>
        </p:nvSpPr>
        <p:spPr>
          <a:xfrm>
            <a:off x="3944266" y="444718"/>
            <a:ext cx="4577351" cy="648319"/>
          </a:xfrm>
          <a:prstGeom prst="rect">
            <a:avLst/>
          </a:prstGeom>
          <a:noFill/>
        </p:spPr>
        <p:txBody>
          <a:bodyPr wrap="square" rtlCol="0">
            <a:spAutoFit/>
          </a:bodyPr>
          <a:lstStyle/>
          <a:p>
            <a:pPr algn="ctr">
              <a:lnSpc>
                <a:spcPct val="120000"/>
              </a:lnSpc>
              <a:spcBef>
                <a:spcPts val="600"/>
              </a:spcBef>
            </a:pPr>
            <a:r>
              <a:rPr lang="vi-VN" sz="3400" b="1" dirty="0">
                <a:solidFill>
                  <a:srgbClr val="FF0066"/>
                </a:solidFill>
                <a:latin typeface="UTM Avo" panose="02040603050506020204" pitchFamily="18" charset="0"/>
              </a:rPr>
              <a:t>Ai can đảm?</a:t>
            </a:r>
          </a:p>
        </p:txBody>
      </p:sp>
      <p:sp>
        <p:nvSpPr>
          <p:cNvPr id="4" name="TextBox 3">
            <a:extLst>
              <a:ext uri="{FF2B5EF4-FFF2-40B4-BE49-F238E27FC236}">
                <a16:creationId xmlns:a16="http://schemas.microsoft.com/office/drawing/2014/main" id="{0DE9B309-4E41-F923-C4B1-A126ACBF0B11}"/>
              </a:ext>
            </a:extLst>
          </p:cNvPr>
          <p:cNvSpPr txBox="1"/>
          <p:nvPr/>
        </p:nvSpPr>
        <p:spPr>
          <a:xfrm>
            <a:off x="509405" y="1112967"/>
            <a:ext cx="11173190" cy="5559279"/>
          </a:xfrm>
          <a:prstGeom prst="rect">
            <a:avLst/>
          </a:prstGeom>
          <a:noFill/>
        </p:spPr>
        <p:txBody>
          <a:bodyPr wrap="square" rtlCol="0">
            <a:spAutoFit/>
          </a:bodyPr>
          <a:lstStyle/>
          <a:p>
            <a:pPr algn="just">
              <a:lnSpc>
                <a:spcPct val="130000"/>
              </a:lnSpc>
            </a:pPr>
            <a:r>
              <a:rPr lang="vi-VN" sz="2800" b="1" dirty="0">
                <a:latin typeface="UTM Avo" panose="02040603050506020204" pitchFamily="18" charset="0"/>
              </a:rPr>
              <a:t>     Ba bạn chơi trong sân.</a:t>
            </a:r>
          </a:p>
          <a:p>
            <a:pPr algn="just">
              <a:lnSpc>
                <a:spcPct val="130000"/>
              </a:lnSpc>
            </a:pPr>
            <a:r>
              <a:rPr lang="vi-VN" sz="2800" b="1" dirty="0">
                <a:latin typeface="UTM Avo" panose="02040603050506020204" pitchFamily="18" charset="0"/>
              </a:rPr>
              <a:t>     Hoằng liến thoắng khoe khẩu súng nhựa.  Thắng vung thanh kiếm gỗ:    "Tớ chẳng sợ gì.".     Tiến chưa kịp nói gì thì một đàn ngỗng đi vào sân.   Chúng vươn cổ dài ngoẵng, kêu“quàng quạc”, chúi mỏ về phía trước như định đớp bọn trẻ.</a:t>
            </a:r>
          </a:p>
          <a:p>
            <a:pPr algn="just">
              <a:lnSpc>
                <a:spcPct val="130000"/>
              </a:lnSpc>
            </a:pPr>
            <a:r>
              <a:rPr lang="vi-VN" sz="2800" b="1" dirty="0">
                <a:latin typeface="UTM Avo" panose="02040603050506020204" pitchFamily="18" charset="0"/>
              </a:rPr>
              <a:t>    Hoằng ngoắc súng vào vai, bỏ chạy.    Thắng nấp sau lưng Tiến.   Tiến nhặt một cành cây, xua ngỗng.    Đàn ngỗng quay đầu chạy miết.</a:t>
            </a:r>
          </a:p>
          <a:p>
            <a:pPr algn="r">
              <a:lnSpc>
                <a:spcPct val="110000"/>
              </a:lnSpc>
            </a:pPr>
            <a:r>
              <a:rPr lang="vi-VN" sz="2800" b="1" dirty="0">
                <a:latin typeface="UTM Avo" panose="02040603050506020204" pitchFamily="18" charset="0"/>
              </a:rPr>
              <a:t>Theo NHỊ HÀ</a:t>
            </a:r>
            <a:endParaRPr lang="vi-VN" sz="2400" b="1" dirty="0">
              <a:latin typeface="UTM Avo" panose="02040603050506020204" pitchFamily="18" charset="0"/>
            </a:endParaRPr>
          </a:p>
        </p:txBody>
      </p:sp>
      <p:sp>
        <p:nvSpPr>
          <p:cNvPr id="8" name="Hình Bầu dục 17">
            <a:extLst>
              <a:ext uri="{FF2B5EF4-FFF2-40B4-BE49-F238E27FC236}">
                <a16:creationId xmlns:a16="http://schemas.microsoft.com/office/drawing/2014/main" id="{9BA8262E-9805-F386-C8EA-A5536185242F}"/>
              </a:ext>
            </a:extLst>
          </p:cNvPr>
          <p:cNvSpPr/>
          <p:nvPr/>
        </p:nvSpPr>
        <p:spPr>
          <a:xfrm>
            <a:off x="666250" y="1219909"/>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rPr>
              <a:t>1</a:t>
            </a:r>
          </a:p>
        </p:txBody>
      </p:sp>
      <p:sp>
        <p:nvSpPr>
          <p:cNvPr id="9" name="Hình Bầu dục 19">
            <a:extLst>
              <a:ext uri="{FF2B5EF4-FFF2-40B4-BE49-F238E27FC236}">
                <a16:creationId xmlns:a16="http://schemas.microsoft.com/office/drawing/2014/main" id="{01F8960B-7301-6376-D19A-4970B7D53FFA}"/>
              </a:ext>
            </a:extLst>
          </p:cNvPr>
          <p:cNvSpPr/>
          <p:nvPr/>
        </p:nvSpPr>
        <p:spPr>
          <a:xfrm>
            <a:off x="666250" y="1746195"/>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UTM Avo" panose="02040603050506020204" pitchFamily="18" charset="0"/>
              </a:rPr>
              <a:t>2</a:t>
            </a:r>
          </a:p>
        </p:txBody>
      </p:sp>
      <p:sp>
        <p:nvSpPr>
          <p:cNvPr id="10" name="Hình Bầu dục 20">
            <a:extLst>
              <a:ext uri="{FF2B5EF4-FFF2-40B4-BE49-F238E27FC236}">
                <a16:creationId xmlns:a16="http://schemas.microsoft.com/office/drawing/2014/main" id="{BF23D68A-1369-4A82-53F3-15AB0B2BE5F5}"/>
              </a:ext>
            </a:extLst>
          </p:cNvPr>
          <p:cNvSpPr/>
          <p:nvPr/>
        </p:nvSpPr>
        <p:spPr>
          <a:xfrm>
            <a:off x="8981660" y="1610851"/>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UTM Avo" panose="02040603050506020204" pitchFamily="18" charset="0"/>
              </a:rPr>
              <a:t>3</a:t>
            </a:r>
          </a:p>
        </p:txBody>
      </p:sp>
      <p:sp>
        <p:nvSpPr>
          <p:cNvPr id="11" name="Hình Bầu dục 21">
            <a:extLst>
              <a:ext uri="{FF2B5EF4-FFF2-40B4-BE49-F238E27FC236}">
                <a16:creationId xmlns:a16="http://schemas.microsoft.com/office/drawing/2014/main" id="{D7AF787F-915B-358B-DEDC-70F9D7A55275}"/>
              </a:ext>
            </a:extLst>
          </p:cNvPr>
          <p:cNvSpPr/>
          <p:nvPr/>
        </p:nvSpPr>
        <p:spPr>
          <a:xfrm>
            <a:off x="3412380" y="2244392"/>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UTM Avo" panose="02040603050506020204" pitchFamily="18" charset="0"/>
              </a:rPr>
              <a:t>4</a:t>
            </a:r>
          </a:p>
        </p:txBody>
      </p:sp>
      <p:sp>
        <p:nvSpPr>
          <p:cNvPr id="12" name="Hình Bầu dục 22">
            <a:extLst>
              <a:ext uri="{FF2B5EF4-FFF2-40B4-BE49-F238E27FC236}">
                <a16:creationId xmlns:a16="http://schemas.microsoft.com/office/drawing/2014/main" id="{669002C9-CCFB-5019-99A4-D5CDB68E5DCE}"/>
              </a:ext>
            </a:extLst>
          </p:cNvPr>
          <p:cNvSpPr/>
          <p:nvPr/>
        </p:nvSpPr>
        <p:spPr>
          <a:xfrm>
            <a:off x="7453718" y="2287150"/>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rPr>
              <a:t>5</a:t>
            </a:r>
          </a:p>
        </p:txBody>
      </p:sp>
      <p:sp>
        <p:nvSpPr>
          <p:cNvPr id="13" name="Hình Bầu dục 22">
            <a:extLst>
              <a:ext uri="{FF2B5EF4-FFF2-40B4-BE49-F238E27FC236}">
                <a16:creationId xmlns:a16="http://schemas.microsoft.com/office/drawing/2014/main" id="{1AF662A3-5C7A-6957-50A4-9B61D2037DDC}"/>
              </a:ext>
            </a:extLst>
          </p:cNvPr>
          <p:cNvSpPr/>
          <p:nvPr/>
        </p:nvSpPr>
        <p:spPr>
          <a:xfrm>
            <a:off x="7251419" y="2824153"/>
            <a:ext cx="404598" cy="354699"/>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UTM Avo" panose="02040603050506020204" pitchFamily="18" charset="0"/>
              </a:rPr>
              <a:t>6</a:t>
            </a:r>
            <a:endParaRPr lang="en-US" sz="2000" b="1" dirty="0">
              <a:solidFill>
                <a:schemeClr val="tx1"/>
              </a:solidFill>
              <a:latin typeface="UTM Avo" panose="02040603050506020204" pitchFamily="18" charset="0"/>
            </a:endParaRPr>
          </a:p>
        </p:txBody>
      </p:sp>
      <p:sp>
        <p:nvSpPr>
          <p:cNvPr id="14" name="Hình Bầu dục 22">
            <a:extLst>
              <a:ext uri="{FF2B5EF4-FFF2-40B4-BE49-F238E27FC236}">
                <a16:creationId xmlns:a16="http://schemas.microsoft.com/office/drawing/2014/main" id="{D4DA3233-7BD1-2F0B-EC99-C94E1A34EB9A}"/>
              </a:ext>
            </a:extLst>
          </p:cNvPr>
          <p:cNvSpPr/>
          <p:nvPr/>
        </p:nvSpPr>
        <p:spPr>
          <a:xfrm>
            <a:off x="540935" y="4557015"/>
            <a:ext cx="404598" cy="354699"/>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UTM Avo" panose="02040603050506020204" pitchFamily="18" charset="0"/>
              </a:rPr>
              <a:t>7</a:t>
            </a:r>
            <a:endParaRPr lang="en-US" sz="2000" b="1" dirty="0">
              <a:solidFill>
                <a:schemeClr val="tx1"/>
              </a:solidFill>
              <a:latin typeface="UTM Avo" panose="02040603050506020204" pitchFamily="18" charset="0"/>
            </a:endParaRPr>
          </a:p>
        </p:txBody>
      </p:sp>
      <p:sp>
        <p:nvSpPr>
          <p:cNvPr id="15" name="Hình Bầu dục 22">
            <a:extLst>
              <a:ext uri="{FF2B5EF4-FFF2-40B4-BE49-F238E27FC236}">
                <a16:creationId xmlns:a16="http://schemas.microsoft.com/office/drawing/2014/main" id="{91B93F3F-640D-0076-7A0C-BD4EE84B55F4}"/>
              </a:ext>
            </a:extLst>
          </p:cNvPr>
          <p:cNvSpPr/>
          <p:nvPr/>
        </p:nvSpPr>
        <p:spPr>
          <a:xfrm>
            <a:off x="8192031" y="4527326"/>
            <a:ext cx="404598" cy="354699"/>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UTM Avo" panose="02040603050506020204" pitchFamily="18" charset="0"/>
              </a:rPr>
              <a:t>8</a:t>
            </a:r>
            <a:endParaRPr lang="en-US" sz="2000" b="1" dirty="0">
              <a:solidFill>
                <a:schemeClr val="tx1"/>
              </a:solidFill>
              <a:latin typeface="UTM Avo" panose="02040603050506020204" pitchFamily="18" charset="0"/>
            </a:endParaRPr>
          </a:p>
        </p:txBody>
      </p:sp>
      <p:sp>
        <p:nvSpPr>
          <p:cNvPr id="16" name="Hình Bầu dục 22">
            <a:extLst>
              <a:ext uri="{FF2B5EF4-FFF2-40B4-BE49-F238E27FC236}">
                <a16:creationId xmlns:a16="http://schemas.microsoft.com/office/drawing/2014/main" id="{1B1DC971-AFCB-E53C-CAB6-3F3F19783528}"/>
              </a:ext>
            </a:extLst>
          </p:cNvPr>
          <p:cNvSpPr/>
          <p:nvPr/>
        </p:nvSpPr>
        <p:spPr>
          <a:xfrm>
            <a:off x="2415332" y="5074115"/>
            <a:ext cx="404598" cy="354699"/>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UTM Avo" panose="02040603050506020204" pitchFamily="18" charset="0"/>
              </a:rPr>
              <a:t>9</a:t>
            </a:r>
            <a:endParaRPr lang="en-US" sz="2000" b="1" dirty="0">
              <a:solidFill>
                <a:schemeClr val="tx1"/>
              </a:solidFill>
              <a:latin typeface="UTM Avo" panose="02040603050506020204" pitchFamily="18" charset="0"/>
            </a:endParaRPr>
          </a:p>
        </p:txBody>
      </p:sp>
      <p:pic>
        <p:nvPicPr>
          <p:cNvPr id="17" name="Picture 16">
            <a:extLst>
              <a:ext uri="{FF2B5EF4-FFF2-40B4-BE49-F238E27FC236}">
                <a16:creationId xmlns:a16="http://schemas.microsoft.com/office/drawing/2014/main" id="{95A61C53-E4E1-3589-DE8A-A8D6F5D157B7}"/>
              </a:ext>
            </a:extLst>
          </p:cNvPr>
          <p:cNvPicPr>
            <a:picLocks noChangeAspect="1"/>
          </p:cNvPicPr>
          <p:nvPr/>
        </p:nvPicPr>
        <p:blipFill>
          <a:blip r:embed="rId2"/>
          <a:stretch>
            <a:fillRect/>
          </a:stretch>
        </p:blipFill>
        <p:spPr>
          <a:xfrm>
            <a:off x="10213265" y="5005034"/>
            <a:ext cx="536014" cy="492860"/>
          </a:xfrm>
          <a:prstGeom prst="rect">
            <a:avLst/>
          </a:prstGeom>
        </p:spPr>
      </p:pic>
      <p:pic>
        <p:nvPicPr>
          <p:cNvPr id="18" name="Picture 17">
            <a:extLst>
              <a:ext uri="{FF2B5EF4-FFF2-40B4-BE49-F238E27FC236}">
                <a16:creationId xmlns:a16="http://schemas.microsoft.com/office/drawing/2014/main" id="{81BD86D2-D68B-36D2-6C7C-62511AD056FD}"/>
              </a:ext>
            </a:extLst>
          </p:cNvPr>
          <p:cNvPicPr>
            <a:picLocks noChangeAspect="1"/>
          </p:cNvPicPr>
          <p:nvPr/>
        </p:nvPicPr>
        <p:blipFill>
          <a:blip r:embed="rId3"/>
          <a:stretch>
            <a:fillRect/>
          </a:stretch>
        </p:blipFill>
        <p:spPr>
          <a:xfrm>
            <a:off x="137591" y="67415"/>
            <a:ext cx="4145159" cy="1536023"/>
          </a:xfrm>
          <a:prstGeom prst="rect">
            <a:avLst/>
          </a:prstGeom>
        </p:spPr>
      </p:pic>
    </p:spTree>
    <p:extLst>
      <p:ext uri="{BB962C8B-B14F-4D97-AF65-F5344CB8AC3E}">
        <p14:creationId xmlns:p14="http://schemas.microsoft.com/office/powerpoint/2010/main" val="806271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2F4256-29DB-3DAE-253D-617255F0F6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666" y="189186"/>
            <a:ext cx="4649569" cy="1455976"/>
          </a:xfrm>
          <a:prstGeom prst="rect">
            <a:avLst/>
          </a:prstGeom>
        </p:spPr>
      </p:pic>
      <p:sp>
        <p:nvSpPr>
          <p:cNvPr id="3" name="TextBox 2">
            <a:extLst>
              <a:ext uri="{FF2B5EF4-FFF2-40B4-BE49-F238E27FC236}">
                <a16:creationId xmlns:a16="http://schemas.microsoft.com/office/drawing/2014/main" id="{A54285E1-2420-7CFF-1300-2FE4DD5FC2BC}"/>
              </a:ext>
            </a:extLst>
          </p:cNvPr>
          <p:cNvSpPr txBox="1"/>
          <p:nvPr/>
        </p:nvSpPr>
        <p:spPr>
          <a:xfrm>
            <a:off x="719611" y="1570734"/>
            <a:ext cx="10431864" cy="1858266"/>
          </a:xfrm>
          <a:prstGeom prst="rect">
            <a:avLst/>
          </a:prstGeom>
          <a:noFill/>
        </p:spPr>
        <p:txBody>
          <a:bodyPr wrap="square" rtlCol="0">
            <a:spAutoFit/>
          </a:bodyPr>
          <a:lstStyle/>
          <a:p>
            <a:pPr algn="just">
              <a:lnSpc>
                <a:spcPct val="110000"/>
              </a:lnSpc>
            </a:pPr>
            <a:r>
              <a:rPr lang="vi-VN" sz="3600" b="1" dirty="0">
                <a:latin typeface="UTM Avo" panose="02040603050506020204" pitchFamily="18" charset="0"/>
              </a:rPr>
              <a:t>    Chúng vươn cổ dài ngoẵng, kêu“quàng quạc”, chúi mỏ về phía trước như định đớp bọn trẻ.</a:t>
            </a:r>
          </a:p>
        </p:txBody>
      </p:sp>
      <p:cxnSp>
        <p:nvCxnSpPr>
          <p:cNvPr id="5" name="Straight Connector 4">
            <a:extLst>
              <a:ext uri="{FF2B5EF4-FFF2-40B4-BE49-F238E27FC236}">
                <a16:creationId xmlns:a16="http://schemas.microsoft.com/office/drawing/2014/main" id="{1093A422-370C-2BD8-E02B-9AAD5DB02F94}"/>
              </a:ext>
            </a:extLst>
          </p:cNvPr>
          <p:cNvCxnSpPr/>
          <p:nvPr/>
        </p:nvCxnSpPr>
        <p:spPr>
          <a:xfrm flipH="1">
            <a:off x="8261131" y="1765738"/>
            <a:ext cx="115614"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40B12F-919F-1532-8499-D08068FE7167}"/>
              </a:ext>
            </a:extLst>
          </p:cNvPr>
          <p:cNvCxnSpPr/>
          <p:nvPr/>
        </p:nvCxnSpPr>
        <p:spPr>
          <a:xfrm flipH="1">
            <a:off x="2359572" y="2319867"/>
            <a:ext cx="115614"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4D2A83-8374-4A1B-6EC0-52BBF7B693F3}"/>
              </a:ext>
            </a:extLst>
          </p:cNvPr>
          <p:cNvCxnSpPr/>
          <p:nvPr/>
        </p:nvCxnSpPr>
        <p:spPr>
          <a:xfrm flipH="1">
            <a:off x="7772399" y="2333026"/>
            <a:ext cx="115614"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EC03DFB-94F5-57DB-7858-987CB40E6CB9}"/>
              </a:ext>
            </a:extLst>
          </p:cNvPr>
          <p:cNvCxnSpPr/>
          <p:nvPr/>
        </p:nvCxnSpPr>
        <p:spPr>
          <a:xfrm flipH="1">
            <a:off x="2580289" y="2937642"/>
            <a:ext cx="115614"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9BC3AD-DB3F-A563-50BA-814659A87874}"/>
              </a:ext>
            </a:extLst>
          </p:cNvPr>
          <p:cNvCxnSpPr/>
          <p:nvPr/>
        </p:nvCxnSpPr>
        <p:spPr>
          <a:xfrm flipH="1">
            <a:off x="2643353" y="2952073"/>
            <a:ext cx="115614"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973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902B-29FB-0210-6665-907685F3D7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A06A7C-03FB-E9E5-B6CA-F73B9C511C3A}"/>
              </a:ext>
            </a:extLst>
          </p:cNvPr>
          <p:cNvSpPr txBox="1"/>
          <p:nvPr/>
        </p:nvSpPr>
        <p:spPr>
          <a:xfrm>
            <a:off x="3944266" y="202985"/>
            <a:ext cx="4577351" cy="648319"/>
          </a:xfrm>
          <a:prstGeom prst="rect">
            <a:avLst/>
          </a:prstGeom>
          <a:noFill/>
        </p:spPr>
        <p:txBody>
          <a:bodyPr wrap="square" rtlCol="0">
            <a:spAutoFit/>
          </a:bodyPr>
          <a:lstStyle/>
          <a:p>
            <a:pPr algn="ctr">
              <a:lnSpc>
                <a:spcPct val="120000"/>
              </a:lnSpc>
              <a:spcBef>
                <a:spcPts val="600"/>
              </a:spcBef>
            </a:pPr>
            <a:r>
              <a:rPr lang="vi-VN" sz="3400" b="1" dirty="0">
                <a:solidFill>
                  <a:srgbClr val="FF0066"/>
                </a:solidFill>
                <a:latin typeface="UTM Avo" panose="02040603050506020204" pitchFamily="18" charset="0"/>
              </a:rPr>
              <a:t>Ai can đảm?</a:t>
            </a:r>
          </a:p>
        </p:txBody>
      </p:sp>
      <p:sp>
        <p:nvSpPr>
          <p:cNvPr id="4" name="TextBox 3">
            <a:extLst>
              <a:ext uri="{FF2B5EF4-FFF2-40B4-BE49-F238E27FC236}">
                <a16:creationId xmlns:a16="http://schemas.microsoft.com/office/drawing/2014/main" id="{5F973D93-27B2-4ED5-2522-AE832CA4C315}"/>
              </a:ext>
            </a:extLst>
          </p:cNvPr>
          <p:cNvSpPr txBox="1"/>
          <p:nvPr/>
        </p:nvSpPr>
        <p:spPr>
          <a:xfrm>
            <a:off x="509405" y="871234"/>
            <a:ext cx="11173190" cy="4401205"/>
          </a:xfrm>
          <a:prstGeom prst="rect">
            <a:avLst/>
          </a:prstGeom>
          <a:noFill/>
        </p:spPr>
        <p:txBody>
          <a:bodyPr wrap="square" rtlCol="0">
            <a:spAutoFit/>
          </a:bodyPr>
          <a:lstStyle/>
          <a:p>
            <a:pPr algn="just"/>
            <a:r>
              <a:rPr lang="vi-VN" sz="2800" b="1" dirty="0">
                <a:latin typeface="UTM Avo" panose="02040603050506020204" pitchFamily="18" charset="0"/>
              </a:rPr>
              <a:t>     Ba bạn chơi trong sân.</a:t>
            </a:r>
          </a:p>
          <a:p>
            <a:pPr algn="just"/>
            <a:r>
              <a:rPr lang="vi-VN" sz="2800" b="1" dirty="0">
                <a:latin typeface="UTM Avo" panose="02040603050506020204" pitchFamily="18" charset="0"/>
              </a:rPr>
              <a:t>     Hoằng liến thoắng khoe khẩu súng nhựa.  Thắng vung thanh kiếm gỗ:    "Tớ chẳng sợ gì.".     Tiến chưa kịp nói gì thì một đàn ngỗng đi vào sân.   Chúng vươn cổ dài ngoẵng, kêu“quàng quạc”, chúi mỏ về phía trước như định đớp bọn trẻ.</a:t>
            </a:r>
          </a:p>
          <a:p>
            <a:pPr algn="just"/>
            <a:r>
              <a:rPr lang="vi-VN" sz="2800" b="1" dirty="0">
                <a:latin typeface="UTM Avo" panose="02040603050506020204" pitchFamily="18" charset="0"/>
              </a:rPr>
              <a:t>    Hoằng ngoắc súng vào vai, bỏ chạy.    Thắng nấp sau lưng Tiến.   Tiến nhặt một cành cây, xua ngỗng.    Đàn ngỗng quay đầu chạy miết.</a:t>
            </a:r>
          </a:p>
          <a:p>
            <a:pPr algn="r"/>
            <a:r>
              <a:rPr lang="vi-VN" sz="2800" b="1" dirty="0">
                <a:latin typeface="UTM Avo" panose="02040603050506020204" pitchFamily="18" charset="0"/>
              </a:rPr>
              <a:t>Theo NHỊ HÀ</a:t>
            </a:r>
            <a:endParaRPr lang="vi-VN" sz="2400" b="1" dirty="0">
              <a:latin typeface="UTM Avo" panose="02040603050506020204" pitchFamily="18" charset="0"/>
            </a:endParaRPr>
          </a:p>
        </p:txBody>
      </p:sp>
      <p:sp>
        <p:nvSpPr>
          <p:cNvPr id="8" name="Hình Bầu dục 17">
            <a:extLst>
              <a:ext uri="{FF2B5EF4-FFF2-40B4-BE49-F238E27FC236}">
                <a16:creationId xmlns:a16="http://schemas.microsoft.com/office/drawing/2014/main" id="{90043F0B-894A-BF11-2E27-15A9FA940EB3}"/>
              </a:ext>
            </a:extLst>
          </p:cNvPr>
          <p:cNvSpPr/>
          <p:nvPr/>
        </p:nvSpPr>
        <p:spPr>
          <a:xfrm>
            <a:off x="666250" y="936136"/>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rPr>
              <a:t>1</a:t>
            </a:r>
          </a:p>
        </p:txBody>
      </p:sp>
      <p:sp>
        <p:nvSpPr>
          <p:cNvPr id="9" name="Hình Bầu dục 19">
            <a:extLst>
              <a:ext uri="{FF2B5EF4-FFF2-40B4-BE49-F238E27FC236}">
                <a16:creationId xmlns:a16="http://schemas.microsoft.com/office/drawing/2014/main" id="{C1FF7097-C34D-3F41-B8E0-8E5DC84CCC7D}"/>
              </a:ext>
            </a:extLst>
          </p:cNvPr>
          <p:cNvSpPr/>
          <p:nvPr/>
        </p:nvSpPr>
        <p:spPr>
          <a:xfrm>
            <a:off x="666250" y="1346812"/>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UTM Avo" panose="02040603050506020204" pitchFamily="18" charset="0"/>
              </a:rPr>
              <a:t>2</a:t>
            </a:r>
          </a:p>
        </p:txBody>
      </p:sp>
      <p:sp>
        <p:nvSpPr>
          <p:cNvPr id="10" name="Hình Bầu dục 20">
            <a:extLst>
              <a:ext uri="{FF2B5EF4-FFF2-40B4-BE49-F238E27FC236}">
                <a16:creationId xmlns:a16="http://schemas.microsoft.com/office/drawing/2014/main" id="{6CEB5688-D02E-3D58-4668-25C0C9BB45F5}"/>
              </a:ext>
            </a:extLst>
          </p:cNvPr>
          <p:cNvSpPr/>
          <p:nvPr/>
        </p:nvSpPr>
        <p:spPr>
          <a:xfrm>
            <a:off x="9029285" y="1354464"/>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UTM Avo" panose="02040603050506020204" pitchFamily="18" charset="0"/>
              </a:rPr>
              <a:t>3</a:t>
            </a:r>
          </a:p>
        </p:txBody>
      </p:sp>
      <p:sp>
        <p:nvSpPr>
          <p:cNvPr id="11" name="Hình Bầu dục 21">
            <a:extLst>
              <a:ext uri="{FF2B5EF4-FFF2-40B4-BE49-F238E27FC236}">
                <a16:creationId xmlns:a16="http://schemas.microsoft.com/office/drawing/2014/main" id="{C33DBA2A-B43C-E338-3976-557E4E703797}"/>
              </a:ext>
            </a:extLst>
          </p:cNvPr>
          <p:cNvSpPr/>
          <p:nvPr/>
        </p:nvSpPr>
        <p:spPr>
          <a:xfrm>
            <a:off x="3375703" y="1771757"/>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UTM Avo" panose="02040603050506020204" pitchFamily="18" charset="0"/>
              </a:rPr>
              <a:t>4</a:t>
            </a:r>
          </a:p>
        </p:txBody>
      </p:sp>
      <p:sp>
        <p:nvSpPr>
          <p:cNvPr id="12" name="Hình Bầu dục 22">
            <a:extLst>
              <a:ext uri="{FF2B5EF4-FFF2-40B4-BE49-F238E27FC236}">
                <a16:creationId xmlns:a16="http://schemas.microsoft.com/office/drawing/2014/main" id="{DFA3E1A3-78C1-E62E-A18A-1FAC9F2C87A8}"/>
              </a:ext>
            </a:extLst>
          </p:cNvPr>
          <p:cNvSpPr/>
          <p:nvPr/>
        </p:nvSpPr>
        <p:spPr>
          <a:xfrm>
            <a:off x="7326850" y="1771757"/>
            <a:ext cx="404598" cy="404598"/>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UTM Avo" panose="02040603050506020204" pitchFamily="18" charset="0"/>
              </a:rPr>
              <a:t>5</a:t>
            </a:r>
          </a:p>
        </p:txBody>
      </p:sp>
      <p:sp>
        <p:nvSpPr>
          <p:cNvPr id="13" name="Hình Bầu dục 22">
            <a:extLst>
              <a:ext uri="{FF2B5EF4-FFF2-40B4-BE49-F238E27FC236}">
                <a16:creationId xmlns:a16="http://schemas.microsoft.com/office/drawing/2014/main" id="{E9A45FBD-918E-E656-3FBD-971CE3C5F975}"/>
              </a:ext>
            </a:extLst>
          </p:cNvPr>
          <p:cNvSpPr/>
          <p:nvPr/>
        </p:nvSpPr>
        <p:spPr>
          <a:xfrm>
            <a:off x="7124551" y="2218153"/>
            <a:ext cx="404598" cy="354699"/>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UTM Avo" panose="02040603050506020204" pitchFamily="18" charset="0"/>
              </a:rPr>
              <a:t>6</a:t>
            </a:r>
            <a:endParaRPr lang="en-US" sz="2000" b="1" dirty="0">
              <a:solidFill>
                <a:schemeClr val="tx1"/>
              </a:solidFill>
              <a:latin typeface="UTM Avo" panose="02040603050506020204" pitchFamily="18" charset="0"/>
            </a:endParaRPr>
          </a:p>
        </p:txBody>
      </p:sp>
      <p:sp>
        <p:nvSpPr>
          <p:cNvPr id="14" name="Hình Bầu dục 22">
            <a:extLst>
              <a:ext uri="{FF2B5EF4-FFF2-40B4-BE49-F238E27FC236}">
                <a16:creationId xmlns:a16="http://schemas.microsoft.com/office/drawing/2014/main" id="{BE736C07-D5DB-2C61-FD73-B42FB39160A3}"/>
              </a:ext>
            </a:extLst>
          </p:cNvPr>
          <p:cNvSpPr/>
          <p:nvPr/>
        </p:nvSpPr>
        <p:spPr>
          <a:xfrm>
            <a:off x="540935" y="3527011"/>
            <a:ext cx="404598" cy="354699"/>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UTM Avo" panose="02040603050506020204" pitchFamily="18" charset="0"/>
              </a:rPr>
              <a:t>7</a:t>
            </a:r>
            <a:endParaRPr lang="en-US" sz="2000" b="1" dirty="0">
              <a:solidFill>
                <a:schemeClr val="tx1"/>
              </a:solidFill>
              <a:latin typeface="UTM Avo" panose="02040603050506020204" pitchFamily="18" charset="0"/>
            </a:endParaRPr>
          </a:p>
        </p:txBody>
      </p:sp>
      <p:sp>
        <p:nvSpPr>
          <p:cNvPr id="15" name="Hình Bầu dục 22">
            <a:extLst>
              <a:ext uri="{FF2B5EF4-FFF2-40B4-BE49-F238E27FC236}">
                <a16:creationId xmlns:a16="http://schemas.microsoft.com/office/drawing/2014/main" id="{2D972D98-4D44-0C7A-20EE-10D72FC4225F}"/>
              </a:ext>
            </a:extLst>
          </p:cNvPr>
          <p:cNvSpPr/>
          <p:nvPr/>
        </p:nvSpPr>
        <p:spPr>
          <a:xfrm>
            <a:off x="8202541" y="3468996"/>
            <a:ext cx="404598" cy="354699"/>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UTM Avo" panose="02040603050506020204" pitchFamily="18" charset="0"/>
              </a:rPr>
              <a:t>8</a:t>
            </a:r>
            <a:endParaRPr lang="en-US" sz="2000" b="1" dirty="0">
              <a:solidFill>
                <a:schemeClr val="tx1"/>
              </a:solidFill>
              <a:latin typeface="UTM Avo" panose="02040603050506020204" pitchFamily="18" charset="0"/>
            </a:endParaRPr>
          </a:p>
        </p:txBody>
      </p:sp>
      <p:sp>
        <p:nvSpPr>
          <p:cNvPr id="16" name="Hình Bầu dục 22">
            <a:extLst>
              <a:ext uri="{FF2B5EF4-FFF2-40B4-BE49-F238E27FC236}">
                <a16:creationId xmlns:a16="http://schemas.microsoft.com/office/drawing/2014/main" id="{7708C7E9-D51B-FE35-FC18-2233A4571B08}"/>
              </a:ext>
            </a:extLst>
          </p:cNvPr>
          <p:cNvSpPr/>
          <p:nvPr/>
        </p:nvSpPr>
        <p:spPr>
          <a:xfrm>
            <a:off x="2547696" y="3918412"/>
            <a:ext cx="404598" cy="354699"/>
          </a:xfrm>
          <a:prstGeom prst="ellipse">
            <a:avLst/>
          </a:prstGeom>
          <a:solidFill>
            <a:srgbClr val="E679FA"/>
          </a:solidFill>
          <a:ln>
            <a:solidFill>
              <a:srgbClr val="E67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UTM Avo" panose="02040603050506020204" pitchFamily="18" charset="0"/>
              </a:rPr>
              <a:t>9</a:t>
            </a:r>
            <a:endParaRPr lang="en-US" sz="2000" b="1" dirty="0">
              <a:solidFill>
                <a:schemeClr val="tx1"/>
              </a:solidFill>
              <a:latin typeface="UTM Avo" panose="02040603050506020204" pitchFamily="18" charset="0"/>
            </a:endParaRPr>
          </a:p>
        </p:txBody>
      </p:sp>
      <p:pic>
        <p:nvPicPr>
          <p:cNvPr id="17" name="Picture 16">
            <a:extLst>
              <a:ext uri="{FF2B5EF4-FFF2-40B4-BE49-F238E27FC236}">
                <a16:creationId xmlns:a16="http://schemas.microsoft.com/office/drawing/2014/main" id="{75EE4BCF-DCA2-CFF3-E708-0B4CDC58DC7C}"/>
              </a:ext>
            </a:extLst>
          </p:cNvPr>
          <p:cNvPicPr>
            <a:picLocks noChangeAspect="1"/>
          </p:cNvPicPr>
          <p:nvPr/>
        </p:nvPicPr>
        <p:blipFill>
          <a:blip r:embed="rId2"/>
          <a:stretch>
            <a:fillRect/>
          </a:stretch>
        </p:blipFill>
        <p:spPr>
          <a:xfrm>
            <a:off x="10147575" y="3889501"/>
            <a:ext cx="536014" cy="492860"/>
          </a:xfrm>
          <a:prstGeom prst="rect">
            <a:avLst/>
          </a:prstGeom>
        </p:spPr>
      </p:pic>
      <p:pic>
        <p:nvPicPr>
          <p:cNvPr id="5" name="Picture 4" descr="A cartoon of a child reading a book&#10;&#10;AI-generated content may be incorrect.">
            <a:extLst>
              <a:ext uri="{FF2B5EF4-FFF2-40B4-BE49-F238E27FC236}">
                <a16:creationId xmlns:a16="http://schemas.microsoft.com/office/drawing/2014/main" id="{494D7A9A-03D4-E9AA-AF66-AF3934901F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405" y="4439221"/>
            <a:ext cx="2154554" cy="2289316"/>
          </a:xfrm>
          <a:prstGeom prst="rect">
            <a:avLst/>
          </a:prstGeom>
        </p:spPr>
      </p:pic>
      <p:pic>
        <p:nvPicPr>
          <p:cNvPr id="6" name="Picture 5" descr="A cartoon of kids reading books&#10;&#10;AI-generated content may be incorrect.">
            <a:extLst>
              <a:ext uri="{FF2B5EF4-FFF2-40B4-BE49-F238E27FC236}">
                <a16:creationId xmlns:a16="http://schemas.microsoft.com/office/drawing/2014/main" id="{0E9FA68F-8D0C-FC57-210E-6C439373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876" y="4274918"/>
            <a:ext cx="3020170" cy="2359077"/>
          </a:xfrm>
          <a:prstGeom prst="rect">
            <a:avLst/>
          </a:prstGeom>
        </p:spPr>
      </p:pic>
    </p:spTree>
    <p:extLst>
      <p:ext uri="{BB962C8B-B14F-4D97-AF65-F5344CB8AC3E}">
        <p14:creationId xmlns:p14="http://schemas.microsoft.com/office/powerpoint/2010/main" val="2921686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EF1EF-88CB-2F8A-B67D-E76490C76EE4}"/>
              </a:ext>
            </a:extLst>
          </p:cNvPr>
          <p:cNvPicPr>
            <a:picLocks noChangeAspect="1"/>
          </p:cNvPicPr>
          <p:nvPr/>
        </p:nvPicPr>
        <p:blipFill>
          <a:blip r:embed="rId2"/>
          <a:stretch>
            <a:fillRect/>
          </a:stretch>
        </p:blipFill>
        <p:spPr>
          <a:xfrm>
            <a:off x="977356" y="1868826"/>
            <a:ext cx="9711770" cy="2847079"/>
          </a:xfrm>
          <a:prstGeom prst="rect">
            <a:avLst/>
          </a:prstGeom>
        </p:spPr>
      </p:pic>
      <p:pic>
        <p:nvPicPr>
          <p:cNvPr id="4" name="图片 15" descr="背景图案&#10;&#10;描述已自动生成">
            <a:extLst>
              <a:ext uri="{FF2B5EF4-FFF2-40B4-BE49-F238E27FC236}">
                <a16:creationId xmlns:a16="http://schemas.microsoft.com/office/drawing/2014/main" id="{61D723C4-55C1-5783-E423-9E07941E5AC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0" y="0"/>
            <a:ext cx="4005022" cy="4005022"/>
          </a:xfrm>
          <a:prstGeom prst="rect">
            <a:avLst/>
          </a:prstGeom>
        </p:spPr>
      </p:pic>
      <p:pic>
        <p:nvPicPr>
          <p:cNvPr id="5" name="图片 20" descr="图标&#10;&#10;描述已自动生成">
            <a:extLst>
              <a:ext uri="{FF2B5EF4-FFF2-40B4-BE49-F238E27FC236}">
                <a16:creationId xmlns:a16="http://schemas.microsoft.com/office/drawing/2014/main" id="{86352239-E098-75F0-20FC-4094B42C4A74}"/>
              </a:ext>
            </a:extLst>
          </p:cNvPr>
          <p:cNvPicPr>
            <a:picLocks noChangeAspect="1"/>
          </p:cNvPicPr>
          <p:nvPr/>
        </p:nvPicPr>
        <p:blipFill>
          <a:blip r:embed="rId5" cstate="print">
            <a:extLst>
              <a:ext uri="{28A0092B-C50C-407E-A947-70E740481C1C}">
                <a14:useLocalDpi xmlns:a14="http://schemas.microsoft.com/office/drawing/2010/main" val="0"/>
              </a:ext>
            </a:extLst>
          </a:blip>
          <a:srcRect l="26816" r="28971"/>
          <a:stretch>
            <a:fillRect/>
          </a:stretch>
        </p:blipFill>
        <p:spPr>
          <a:xfrm flipH="1">
            <a:off x="10597721" y="0"/>
            <a:ext cx="1594279" cy="360593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1EE796-912B-C252-FEDD-C1C1E1F3CCD4}"/>
              </a:ext>
            </a:extLst>
          </p:cNvPr>
          <p:cNvPicPr>
            <a:picLocks noChangeAspect="1"/>
          </p:cNvPicPr>
          <p:nvPr/>
        </p:nvPicPr>
        <p:blipFill>
          <a:blip r:embed="rId2"/>
          <a:stretch>
            <a:fillRect/>
          </a:stretch>
        </p:blipFill>
        <p:spPr>
          <a:xfrm>
            <a:off x="0" y="0"/>
            <a:ext cx="5238086" cy="1528680"/>
          </a:xfrm>
          <a:prstGeom prst="rect">
            <a:avLst/>
          </a:prstGeom>
        </p:spPr>
      </p:pic>
      <p:sp>
        <p:nvSpPr>
          <p:cNvPr id="5" name="TextBox 4">
            <a:extLst>
              <a:ext uri="{FF2B5EF4-FFF2-40B4-BE49-F238E27FC236}">
                <a16:creationId xmlns:a16="http://schemas.microsoft.com/office/drawing/2014/main" id="{BEE38307-F516-B0CF-F068-553AE2F5BB28}"/>
              </a:ext>
            </a:extLst>
          </p:cNvPr>
          <p:cNvSpPr txBox="1"/>
          <p:nvPr/>
        </p:nvSpPr>
        <p:spPr>
          <a:xfrm>
            <a:off x="4059880" y="1133697"/>
            <a:ext cx="4577351" cy="648319"/>
          </a:xfrm>
          <a:prstGeom prst="rect">
            <a:avLst/>
          </a:prstGeom>
          <a:noFill/>
        </p:spPr>
        <p:txBody>
          <a:bodyPr wrap="square" rtlCol="0">
            <a:spAutoFit/>
          </a:bodyPr>
          <a:lstStyle/>
          <a:p>
            <a:pPr algn="ctr">
              <a:lnSpc>
                <a:spcPct val="120000"/>
              </a:lnSpc>
              <a:spcBef>
                <a:spcPts val="600"/>
              </a:spcBef>
            </a:pPr>
            <a:r>
              <a:rPr lang="vi-VN" sz="3400" b="1" dirty="0">
                <a:solidFill>
                  <a:srgbClr val="FF0066"/>
                </a:solidFill>
                <a:latin typeface="UTM Avo" panose="02040603050506020204" pitchFamily="18" charset="0"/>
              </a:rPr>
              <a:t>Ai can đảm?</a:t>
            </a:r>
          </a:p>
        </p:txBody>
      </p:sp>
      <p:sp>
        <p:nvSpPr>
          <p:cNvPr id="6" name="TextBox 5">
            <a:extLst>
              <a:ext uri="{FF2B5EF4-FFF2-40B4-BE49-F238E27FC236}">
                <a16:creationId xmlns:a16="http://schemas.microsoft.com/office/drawing/2014/main" id="{6A877007-8FC6-E0A6-BDEA-24795B9E00DF}"/>
              </a:ext>
            </a:extLst>
          </p:cNvPr>
          <p:cNvSpPr txBox="1"/>
          <p:nvPr/>
        </p:nvSpPr>
        <p:spPr>
          <a:xfrm>
            <a:off x="625019" y="1686336"/>
            <a:ext cx="11173190" cy="4654416"/>
          </a:xfrm>
          <a:prstGeom prst="rect">
            <a:avLst/>
          </a:prstGeom>
          <a:noFill/>
        </p:spPr>
        <p:txBody>
          <a:bodyPr wrap="square" rtlCol="0">
            <a:spAutoFit/>
          </a:bodyPr>
          <a:lstStyle/>
          <a:p>
            <a:pPr algn="just">
              <a:lnSpc>
                <a:spcPct val="120000"/>
              </a:lnSpc>
            </a:pPr>
            <a:r>
              <a:rPr lang="vi-VN" sz="2800" b="1" dirty="0">
                <a:latin typeface="UTM Avo" panose="02040603050506020204" pitchFamily="18" charset="0"/>
              </a:rPr>
              <a:t>     </a:t>
            </a:r>
            <a:r>
              <a:rPr lang="vi-VN" sz="2800" b="1" dirty="0">
                <a:solidFill>
                  <a:srgbClr val="0070C0"/>
                </a:solidFill>
                <a:latin typeface="UTM Avo" panose="02040603050506020204" pitchFamily="18" charset="0"/>
              </a:rPr>
              <a:t>Ba bạn chơi trong sân.</a:t>
            </a:r>
          </a:p>
          <a:p>
            <a:pPr algn="just">
              <a:lnSpc>
                <a:spcPct val="120000"/>
              </a:lnSpc>
            </a:pPr>
            <a:r>
              <a:rPr lang="vi-VN" sz="2800" b="1" dirty="0">
                <a:solidFill>
                  <a:srgbClr val="0070C0"/>
                </a:solidFill>
                <a:latin typeface="UTM Avo" panose="02040603050506020204" pitchFamily="18" charset="0"/>
              </a:rPr>
              <a:t>     Hoằng liến thoắng khoe khẩu súng nhựa. Thắng vung thanh kiếm gỗ: "Tớ chẳng sợ gì.". Tiến chưa kịp nói gì thì một đàn ngỗng đi vào sân. Chúng vươn cổ dài ngoẵng, kêu“quàng quạc”, chúi mỏ về phía trước như định đớp bọn trẻ.</a:t>
            </a:r>
          </a:p>
          <a:p>
            <a:pPr algn="just">
              <a:lnSpc>
                <a:spcPct val="120000"/>
              </a:lnSpc>
            </a:pPr>
            <a:r>
              <a:rPr lang="vi-VN" sz="2800" b="1" dirty="0">
                <a:latin typeface="UTM Avo" panose="02040603050506020204" pitchFamily="18" charset="0"/>
              </a:rPr>
              <a:t>    </a:t>
            </a:r>
            <a:r>
              <a:rPr lang="vi-VN" sz="2800" b="1" dirty="0">
                <a:solidFill>
                  <a:srgbClr val="F25400"/>
                </a:solidFill>
                <a:latin typeface="UTM Avo" panose="02040603050506020204" pitchFamily="18" charset="0"/>
              </a:rPr>
              <a:t>Hoằng ngoắc súng vào vai, bỏ chạy. Thắng nấp sau lưng Tiến. Tiến nhặt một cành cây, xua ngỗng. Đàn ngỗng quay đầu chạy miết.</a:t>
            </a:r>
          </a:p>
          <a:p>
            <a:pPr algn="r">
              <a:lnSpc>
                <a:spcPct val="110000"/>
              </a:lnSpc>
            </a:pPr>
            <a:r>
              <a:rPr lang="vi-VN" sz="2800" b="1" dirty="0">
                <a:latin typeface="UTM Avo" panose="02040603050506020204" pitchFamily="18" charset="0"/>
              </a:rPr>
              <a:t>Theo NHỊ HÀ</a:t>
            </a:r>
            <a:endParaRPr lang="vi-VN" sz="2400" b="1" dirty="0">
              <a:latin typeface="UTM Avo" panose="02040603050506020204" pitchFamily="18" charset="0"/>
            </a:endParaRPr>
          </a:p>
        </p:txBody>
      </p:sp>
    </p:spTree>
    <p:extLst>
      <p:ext uri="{BB962C8B-B14F-4D97-AF65-F5344CB8AC3E}">
        <p14:creationId xmlns:p14="http://schemas.microsoft.com/office/powerpoint/2010/main" val="1132011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AI-generated content may be incorrect.">
            <a:extLst>
              <a:ext uri="{FF2B5EF4-FFF2-40B4-BE49-F238E27FC236}">
                <a16:creationId xmlns:a16="http://schemas.microsoft.com/office/drawing/2014/main" id="{17D2D556-D324-ABF0-D66F-9046170E80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266" y="890174"/>
            <a:ext cx="10385468" cy="5699815"/>
          </a:xfrm>
          <a:prstGeom prst="rect">
            <a:avLst/>
          </a:prstGeom>
        </p:spPr>
      </p:pic>
    </p:spTree>
    <p:extLst>
      <p:ext uri="{BB962C8B-B14F-4D97-AF65-F5344CB8AC3E}">
        <p14:creationId xmlns:p14="http://schemas.microsoft.com/office/powerpoint/2010/main" val="2306155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F84059D-FC18-E5B6-25FA-DEB9D9D1CF98}"/>
            </a:ext>
          </a:extLst>
        </p:cNvPr>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9582F93F-1D95-6976-B014-79A459CF81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5" name="图片 24" descr="游戏机里面的人物&#10;&#10;低可信度描述已自动生成">
            <a:extLst>
              <a:ext uri="{FF2B5EF4-FFF2-40B4-BE49-F238E27FC236}">
                <a16:creationId xmlns:a16="http://schemas.microsoft.com/office/drawing/2014/main" id="{AB4A83C2-4B3C-674F-A615-1B2B6AA4AE09}"/>
              </a:ext>
            </a:extLst>
          </p:cNvPr>
          <p:cNvPicPr>
            <a:picLocks noChangeAspect="1"/>
          </p:cNvPicPr>
          <p:nvPr/>
        </p:nvPicPr>
        <p:blipFill rotWithShape="1">
          <a:blip r:embed="rId4">
            <a:extLst>
              <a:ext uri="{28A0092B-C50C-407E-A947-70E740481C1C}">
                <a14:useLocalDpi xmlns:a14="http://schemas.microsoft.com/office/drawing/2010/main" val="0"/>
              </a:ext>
            </a:extLst>
          </a:blip>
          <a:srcRect t="30205" b="37817"/>
          <a:stretch/>
        </p:blipFill>
        <p:spPr>
          <a:xfrm flipH="1">
            <a:off x="0" y="4005022"/>
            <a:ext cx="8921858" cy="2852978"/>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pic>
        <p:nvPicPr>
          <p:cNvPr id="21" name="图片 20" descr="图标&#10;&#10;描述已自动生成">
            <a:extLst>
              <a:ext uri="{FF2B5EF4-FFF2-40B4-BE49-F238E27FC236}">
                <a16:creationId xmlns:a16="http://schemas.microsoft.com/office/drawing/2014/main" id="{75A8FEC6-222A-9E49-BD30-A1EC89714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1" name="图片 30" descr="卡通人物&#10;&#10;中度可信度描述已自动生成">
            <a:extLst>
              <a:ext uri="{FF2B5EF4-FFF2-40B4-BE49-F238E27FC236}">
                <a16:creationId xmlns:a16="http://schemas.microsoft.com/office/drawing/2014/main" id="{9DDB80B8-55BA-16EF-BC28-04ABE08CDD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pic>
        <p:nvPicPr>
          <p:cNvPr id="34" name="图片 33" descr="背景图案&#10;&#10;描述已自动生成">
            <a:extLst>
              <a:ext uri="{FF2B5EF4-FFF2-40B4-BE49-F238E27FC236}">
                <a16:creationId xmlns:a16="http://schemas.microsoft.com/office/drawing/2014/main" id="{C905DA49-6093-9AD0-B8D3-0E56CB521107}"/>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2" name="Picture 1">
            <a:extLst>
              <a:ext uri="{FF2B5EF4-FFF2-40B4-BE49-F238E27FC236}">
                <a16:creationId xmlns:a16="http://schemas.microsoft.com/office/drawing/2014/main" id="{AF75BACB-5593-CB36-82DE-138495C7EC8C}"/>
              </a:ext>
            </a:extLst>
          </p:cNvPr>
          <p:cNvPicPr>
            <a:picLocks noChangeAspect="1"/>
          </p:cNvPicPr>
          <p:nvPr/>
        </p:nvPicPr>
        <p:blipFill>
          <a:blip r:embed="rId9"/>
          <a:stretch>
            <a:fillRect/>
          </a:stretch>
        </p:blipFill>
        <p:spPr>
          <a:xfrm>
            <a:off x="858996" y="1486687"/>
            <a:ext cx="9159382" cy="3368802"/>
          </a:xfrm>
          <a:prstGeom prst="rect">
            <a:avLst/>
          </a:prstGeom>
        </p:spPr>
      </p:pic>
      <p:pic>
        <p:nvPicPr>
          <p:cNvPr id="3" name="Picture 2">
            <a:extLst>
              <a:ext uri="{FF2B5EF4-FFF2-40B4-BE49-F238E27FC236}">
                <a16:creationId xmlns:a16="http://schemas.microsoft.com/office/drawing/2014/main" id="{E38EA994-9CBC-1908-1B7C-99E3414D7507}"/>
              </a:ext>
            </a:extLst>
          </p:cNvPr>
          <p:cNvPicPr>
            <a:picLocks noChangeAspect="1"/>
          </p:cNvPicPr>
          <p:nvPr/>
        </p:nvPicPr>
        <p:blipFill>
          <a:blip r:embed="rId10"/>
          <a:stretch>
            <a:fillRect/>
          </a:stretch>
        </p:blipFill>
        <p:spPr>
          <a:xfrm>
            <a:off x="10945034" y="0"/>
            <a:ext cx="1249788" cy="499915"/>
          </a:xfrm>
          <a:prstGeom prst="rect">
            <a:avLst/>
          </a:prstGeom>
        </p:spPr>
      </p:pic>
      <p:pic>
        <p:nvPicPr>
          <p:cNvPr id="4" name="Picture 3">
            <a:extLst>
              <a:ext uri="{FF2B5EF4-FFF2-40B4-BE49-F238E27FC236}">
                <a16:creationId xmlns:a16="http://schemas.microsoft.com/office/drawing/2014/main" id="{06725B4D-9487-6567-8B29-98485B77E158}"/>
              </a:ext>
            </a:extLst>
          </p:cNvPr>
          <p:cNvPicPr>
            <a:picLocks noChangeAspect="1"/>
          </p:cNvPicPr>
          <p:nvPr/>
        </p:nvPicPr>
        <p:blipFill>
          <a:blip r:embed="rId11"/>
          <a:stretch>
            <a:fillRect/>
          </a:stretch>
        </p:blipFill>
        <p:spPr>
          <a:xfrm>
            <a:off x="99066" y="6341520"/>
            <a:ext cx="1450974" cy="499915"/>
          </a:xfrm>
          <a:prstGeom prst="rect">
            <a:avLst/>
          </a:prstGeom>
        </p:spPr>
      </p:pic>
    </p:spTree>
    <p:extLst>
      <p:ext uri="{BB962C8B-B14F-4D97-AF65-F5344CB8AC3E}">
        <p14:creationId xmlns:p14="http://schemas.microsoft.com/office/powerpoint/2010/main" val="1975607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484C74-4D5D-CA6C-8FD6-BEE7FC1EC1C4}"/>
              </a:ext>
            </a:extLst>
          </p:cNvPr>
          <p:cNvPicPr>
            <a:picLocks noChangeAspect="1"/>
          </p:cNvPicPr>
          <p:nvPr/>
        </p:nvPicPr>
        <p:blipFill>
          <a:blip r:embed="rId2"/>
          <a:srcRect l="13572" t="11477" r="14818" b="28643"/>
          <a:stretch>
            <a:fillRect/>
          </a:stretch>
        </p:blipFill>
        <p:spPr>
          <a:xfrm>
            <a:off x="520724" y="485502"/>
            <a:ext cx="1061885" cy="1038801"/>
          </a:xfrm>
          <a:prstGeom prst="rect">
            <a:avLst/>
          </a:prstGeom>
        </p:spPr>
      </p:pic>
      <p:sp>
        <p:nvSpPr>
          <p:cNvPr id="5" name="TextBox 4">
            <a:extLst>
              <a:ext uri="{FF2B5EF4-FFF2-40B4-BE49-F238E27FC236}">
                <a16:creationId xmlns:a16="http://schemas.microsoft.com/office/drawing/2014/main" id="{346BBFBB-FE16-8C50-1091-3CB102975956}"/>
              </a:ext>
            </a:extLst>
          </p:cNvPr>
          <p:cNvSpPr txBox="1"/>
          <p:nvPr/>
        </p:nvSpPr>
        <p:spPr>
          <a:xfrm>
            <a:off x="1406275" y="650960"/>
            <a:ext cx="10058416" cy="1200329"/>
          </a:xfrm>
          <a:prstGeom prst="rect">
            <a:avLst/>
          </a:prstGeom>
          <a:noFill/>
        </p:spPr>
        <p:txBody>
          <a:bodyPr wrap="square" rtlCol="0">
            <a:spAutoFit/>
          </a:bodyPr>
          <a:lstStyle/>
          <a:p>
            <a:r>
              <a:rPr lang="vi-VN" sz="3600" b="1" dirty="0">
                <a:solidFill>
                  <a:srgbClr val="00B0F0"/>
                </a:solidFill>
                <a:latin typeface="UTM Avo" panose="02040603050506020204" pitchFamily="18" charset="0"/>
              </a:rPr>
              <a:t>Thấy đàn ngỗng xuất hiện, ba bạn làm gì? </a:t>
            </a:r>
            <a:r>
              <a:rPr lang="vi-VN" sz="3600" b="1" dirty="0">
                <a:latin typeface="UTM Avo" panose="02040603050506020204" pitchFamily="18" charset="0"/>
              </a:rPr>
              <a:t>Ghép đúng:</a:t>
            </a:r>
            <a:endParaRPr lang="en-US" sz="4000" b="1" dirty="0">
              <a:latin typeface="UTM Avo" panose="02040603050506020204" pitchFamily="18" charset="0"/>
            </a:endParaRPr>
          </a:p>
        </p:txBody>
      </p:sp>
      <p:grpSp>
        <p:nvGrpSpPr>
          <p:cNvPr id="11" name="Group 10">
            <a:extLst>
              <a:ext uri="{FF2B5EF4-FFF2-40B4-BE49-F238E27FC236}">
                <a16:creationId xmlns:a16="http://schemas.microsoft.com/office/drawing/2014/main" id="{9DD53410-7E98-7234-478C-49076428275C}"/>
              </a:ext>
            </a:extLst>
          </p:cNvPr>
          <p:cNvGrpSpPr/>
          <p:nvPr/>
        </p:nvGrpSpPr>
        <p:grpSpPr>
          <a:xfrm>
            <a:off x="1644466" y="2016747"/>
            <a:ext cx="2630041" cy="810838"/>
            <a:chOff x="1823971" y="2016747"/>
            <a:chExt cx="2630041" cy="810838"/>
          </a:xfrm>
        </p:grpSpPr>
        <p:pic>
          <p:nvPicPr>
            <p:cNvPr id="9" name="Picture 8">
              <a:extLst>
                <a:ext uri="{FF2B5EF4-FFF2-40B4-BE49-F238E27FC236}">
                  <a16:creationId xmlns:a16="http://schemas.microsoft.com/office/drawing/2014/main" id="{B1558389-0B14-39F1-EE38-D516F6D746B1}"/>
                </a:ext>
              </a:extLst>
            </p:cNvPr>
            <p:cNvPicPr>
              <a:picLocks noChangeAspect="1"/>
            </p:cNvPicPr>
            <p:nvPr/>
          </p:nvPicPr>
          <p:blipFill>
            <a:blip r:embed="rId3"/>
            <a:stretch>
              <a:fillRect/>
            </a:stretch>
          </p:blipFill>
          <p:spPr>
            <a:xfrm>
              <a:off x="1823971" y="2016747"/>
              <a:ext cx="2630041" cy="810838"/>
            </a:xfrm>
            <a:prstGeom prst="rect">
              <a:avLst/>
            </a:prstGeom>
          </p:spPr>
        </p:pic>
        <p:sp>
          <p:nvSpPr>
            <p:cNvPr id="10" name="TextBox 9">
              <a:extLst>
                <a:ext uri="{FF2B5EF4-FFF2-40B4-BE49-F238E27FC236}">
                  <a16:creationId xmlns:a16="http://schemas.microsoft.com/office/drawing/2014/main" id="{93080B93-CA45-2212-37D8-4E52C5DC7079}"/>
                </a:ext>
              </a:extLst>
            </p:cNvPr>
            <p:cNvSpPr txBox="1"/>
            <p:nvPr/>
          </p:nvSpPr>
          <p:spPr>
            <a:xfrm>
              <a:off x="1936956" y="2153265"/>
              <a:ext cx="2064774" cy="553998"/>
            </a:xfrm>
            <a:prstGeom prst="rect">
              <a:avLst/>
            </a:prstGeom>
            <a:noFill/>
          </p:spPr>
          <p:txBody>
            <a:bodyPr wrap="square" rtlCol="0">
              <a:spAutoFit/>
            </a:bodyPr>
            <a:lstStyle/>
            <a:p>
              <a:r>
                <a:rPr lang="vi-VN" sz="3000" dirty="0">
                  <a:latin typeface="UTM Avo" panose="02040603050506020204" pitchFamily="18" charset="0"/>
                </a:rPr>
                <a:t>a) Hoằng</a:t>
              </a:r>
              <a:endParaRPr lang="en-US" sz="3000" dirty="0">
                <a:latin typeface="UTM Avo" panose="02040603050506020204" pitchFamily="18" charset="0"/>
              </a:endParaRPr>
            </a:p>
          </p:txBody>
        </p:sp>
      </p:grpSp>
      <p:grpSp>
        <p:nvGrpSpPr>
          <p:cNvPr id="12" name="Group 11">
            <a:extLst>
              <a:ext uri="{FF2B5EF4-FFF2-40B4-BE49-F238E27FC236}">
                <a16:creationId xmlns:a16="http://schemas.microsoft.com/office/drawing/2014/main" id="{BA7D5FA0-A6D5-9ED8-527E-308EC963271E}"/>
              </a:ext>
            </a:extLst>
          </p:cNvPr>
          <p:cNvGrpSpPr/>
          <p:nvPr/>
        </p:nvGrpSpPr>
        <p:grpSpPr>
          <a:xfrm>
            <a:off x="1632109" y="3243426"/>
            <a:ext cx="2630041" cy="810838"/>
            <a:chOff x="1823971" y="2016747"/>
            <a:chExt cx="2630041" cy="810838"/>
          </a:xfrm>
        </p:grpSpPr>
        <p:pic>
          <p:nvPicPr>
            <p:cNvPr id="13" name="Picture 12">
              <a:extLst>
                <a:ext uri="{FF2B5EF4-FFF2-40B4-BE49-F238E27FC236}">
                  <a16:creationId xmlns:a16="http://schemas.microsoft.com/office/drawing/2014/main" id="{54BC3C8D-D053-61F6-9B9D-DE2802F2E72B}"/>
                </a:ext>
              </a:extLst>
            </p:cNvPr>
            <p:cNvPicPr>
              <a:picLocks noChangeAspect="1"/>
            </p:cNvPicPr>
            <p:nvPr/>
          </p:nvPicPr>
          <p:blipFill>
            <a:blip r:embed="rId3"/>
            <a:stretch>
              <a:fillRect/>
            </a:stretch>
          </p:blipFill>
          <p:spPr>
            <a:xfrm>
              <a:off x="1823971" y="2016747"/>
              <a:ext cx="2630041" cy="810838"/>
            </a:xfrm>
            <a:prstGeom prst="rect">
              <a:avLst/>
            </a:prstGeom>
          </p:spPr>
        </p:pic>
        <p:sp>
          <p:nvSpPr>
            <p:cNvPr id="14" name="TextBox 13">
              <a:extLst>
                <a:ext uri="{FF2B5EF4-FFF2-40B4-BE49-F238E27FC236}">
                  <a16:creationId xmlns:a16="http://schemas.microsoft.com/office/drawing/2014/main" id="{129082D9-D5E8-BD0E-20F2-876DF6C1DC89}"/>
                </a:ext>
              </a:extLst>
            </p:cNvPr>
            <p:cNvSpPr txBox="1"/>
            <p:nvPr/>
          </p:nvSpPr>
          <p:spPr>
            <a:xfrm>
              <a:off x="1936956" y="2153265"/>
              <a:ext cx="2064774" cy="553998"/>
            </a:xfrm>
            <a:prstGeom prst="rect">
              <a:avLst/>
            </a:prstGeom>
            <a:noFill/>
          </p:spPr>
          <p:txBody>
            <a:bodyPr wrap="square" rtlCol="0">
              <a:spAutoFit/>
            </a:bodyPr>
            <a:lstStyle/>
            <a:p>
              <a:r>
                <a:rPr lang="vi-VN" sz="3000" dirty="0">
                  <a:latin typeface="UTM Avo" panose="02040603050506020204" pitchFamily="18" charset="0"/>
                </a:rPr>
                <a:t>b) Thắng</a:t>
              </a:r>
              <a:endParaRPr lang="en-US" sz="3000" dirty="0">
                <a:latin typeface="UTM Avo" panose="02040603050506020204" pitchFamily="18" charset="0"/>
              </a:endParaRPr>
            </a:p>
          </p:txBody>
        </p:sp>
      </p:grpSp>
      <p:grpSp>
        <p:nvGrpSpPr>
          <p:cNvPr id="15" name="Group 14">
            <a:extLst>
              <a:ext uri="{FF2B5EF4-FFF2-40B4-BE49-F238E27FC236}">
                <a16:creationId xmlns:a16="http://schemas.microsoft.com/office/drawing/2014/main" id="{F44A116B-D997-C678-8F8D-7EFAA8ADAB1D}"/>
              </a:ext>
            </a:extLst>
          </p:cNvPr>
          <p:cNvGrpSpPr/>
          <p:nvPr/>
        </p:nvGrpSpPr>
        <p:grpSpPr>
          <a:xfrm>
            <a:off x="1582609" y="4379376"/>
            <a:ext cx="2630041" cy="810838"/>
            <a:chOff x="1823971" y="2016747"/>
            <a:chExt cx="2630041" cy="810838"/>
          </a:xfrm>
        </p:grpSpPr>
        <p:pic>
          <p:nvPicPr>
            <p:cNvPr id="16" name="Picture 15">
              <a:extLst>
                <a:ext uri="{FF2B5EF4-FFF2-40B4-BE49-F238E27FC236}">
                  <a16:creationId xmlns:a16="http://schemas.microsoft.com/office/drawing/2014/main" id="{5345A20C-8EB6-14BD-3930-D25EA8BA6FEB}"/>
                </a:ext>
              </a:extLst>
            </p:cNvPr>
            <p:cNvPicPr>
              <a:picLocks noChangeAspect="1"/>
            </p:cNvPicPr>
            <p:nvPr/>
          </p:nvPicPr>
          <p:blipFill>
            <a:blip r:embed="rId3"/>
            <a:stretch>
              <a:fillRect/>
            </a:stretch>
          </p:blipFill>
          <p:spPr>
            <a:xfrm>
              <a:off x="1823971" y="2016747"/>
              <a:ext cx="2630041" cy="810838"/>
            </a:xfrm>
            <a:prstGeom prst="rect">
              <a:avLst/>
            </a:prstGeom>
          </p:spPr>
        </p:pic>
        <p:sp>
          <p:nvSpPr>
            <p:cNvPr id="17" name="TextBox 16">
              <a:extLst>
                <a:ext uri="{FF2B5EF4-FFF2-40B4-BE49-F238E27FC236}">
                  <a16:creationId xmlns:a16="http://schemas.microsoft.com/office/drawing/2014/main" id="{B621F352-CF28-D2D5-2A6B-771389B68BB7}"/>
                </a:ext>
              </a:extLst>
            </p:cNvPr>
            <p:cNvSpPr txBox="1"/>
            <p:nvPr/>
          </p:nvSpPr>
          <p:spPr>
            <a:xfrm>
              <a:off x="1936956" y="2153265"/>
              <a:ext cx="2064774" cy="553998"/>
            </a:xfrm>
            <a:prstGeom prst="rect">
              <a:avLst/>
            </a:prstGeom>
            <a:noFill/>
          </p:spPr>
          <p:txBody>
            <a:bodyPr wrap="square" rtlCol="0">
              <a:spAutoFit/>
            </a:bodyPr>
            <a:lstStyle/>
            <a:p>
              <a:r>
                <a:rPr lang="vi-VN" sz="3000" dirty="0">
                  <a:latin typeface="UTM Avo" panose="02040603050506020204" pitchFamily="18" charset="0"/>
                </a:rPr>
                <a:t>c) Tiến</a:t>
              </a:r>
              <a:endParaRPr lang="en-US" sz="3000" dirty="0">
                <a:latin typeface="UTM Avo" panose="02040603050506020204" pitchFamily="18" charset="0"/>
              </a:endParaRPr>
            </a:p>
          </p:txBody>
        </p:sp>
      </p:grpSp>
      <p:grpSp>
        <p:nvGrpSpPr>
          <p:cNvPr id="22" name="Group 21">
            <a:extLst>
              <a:ext uri="{FF2B5EF4-FFF2-40B4-BE49-F238E27FC236}">
                <a16:creationId xmlns:a16="http://schemas.microsoft.com/office/drawing/2014/main" id="{95351B1E-B300-4A74-47F6-770AA2A257A0}"/>
              </a:ext>
            </a:extLst>
          </p:cNvPr>
          <p:cNvGrpSpPr/>
          <p:nvPr/>
        </p:nvGrpSpPr>
        <p:grpSpPr>
          <a:xfrm>
            <a:off x="5099751" y="2036588"/>
            <a:ext cx="6503243" cy="804742"/>
            <a:chOff x="5112108" y="2036588"/>
            <a:chExt cx="6503243" cy="804742"/>
          </a:xfrm>
        </p:grpSpPr>
        <p:pic>
          <p:nvPicPr>
            <p:cNvPr id="21" name="Picture 20">
              <a:extLst>
                <a:ext uri="{FF2B5EF4-FFF2-40B4-BE49-F238E27FC236}">
                  <a16:creationId xmlns:a16="http://schemas.microsoft.com/office/drawing/2014/main" id="{54BD1C07-3A6C-6B9D-ED55-D6160458855D}"/>
                </a:ext>
              </a:extLst>
            </p:cNvPr>
            <p:cNvPicPr>
              <a:picLocks noChangeAspect="1"/>
            </p:cNvPicPr>
            <p:nvPr/>
          </p:nvPicPr>
          <p:blipFill>
            <a:blip r:embed="rId4"/>
            <a:stretch>
              <a:fillRect/>
            </a:stretch>
          </p:blipFill>
          <p:spPr>
            <a:xfrm>
              <a:off x="5112108" y="2036588"/>
              <a:ext cx="6503243" cy="804742"/>
            </a:xfrm>
            <a:prstGeom prst="rect">
              <a:avLst/>
            </a:prstGeom>
          </p:spPr>
        </p:pic>
        <p:sp>
          <p:nvSpPr>
            <p:cNvPr id="19" name="TextBox 18">
              <a:extLst>
                <a:ext uri="{FF2B5EF4-FFF2-40B4-BE49-F238E27FC236}">
                  <a16:creationId xmlns:a16="http://schemas.microsoft.com/office/drawing/2014/main" id="{928260D8-4645-EB35-F382-B86436334BFF}"/>
                </a:ext>
              </a:extLst>
            </p:cNvPr>
            <p:cNvSpPr txBox="1"/>
            <p:nvPr/>
          </p:nvSpPr>
          <p:spPr>
            <a:xfrm>
              <a:off x="5497163" y="2165863"/>
              <a:ext cx="5324166" cy="553998"/>
            </a:xfrm>
            <a:prstGeom prst="rect">
              <a:avLst/>
            </a:prstGeom>
            <a:noFill/>
          </p:spPr>
          <p:txBody>
            <a:bodyPr wrap="square" rtlCol="0">
              <a:spAutoFit/>
            </a:bodyPr>
            <a:lstStyle/>
            <a:p>
              <a:r>
                <a:rPr lang="vi-VN" sz="3000" dirty="0">
                  <a:latin typeface="UTM Avo" panose="02040603050506020204" pitchFamily="18" charset="0"/>
                </a:rPr>
                <a:t>1) nấp sau lưng Tiến.</a:t>
              </a:r>
              <a:endParaRPr lang="en-US" sz="3000" dirty="0">
                <a:latin typeface="UTM Avo" panose="02040603050506020204" pitchFamily="18" charset="0"/>
              </a:endParaRPr>
            </a:p>
          </p:txBody>
        </p:sp>
      </p:grpSp>
      <p:grpSp>
        <p:nvGrpSpPr>
          <p:cNvPr id="23" name="Group 22">
            <a:extLst>
              <a:ext uri="{FF2B5EF4-FFF2-40B4-BE49-F238E27FC236}">
                <a16:creationId xmlns:a16="http://schemas.microsoft.com/office/drawing/2014/main" id="{29A6E2E9-FF7B-9366-1E5B-A47175F3D7C1}"/>
              </a:ext>
            </a:extLst>
          </p:cNvPr>
          <p:cNvGrpSpPr/>
          <p:nvPr/>
        </p:nvGrpSpPr>
        <p:grpSpPr>
          <a:xfrm>
            <a:off x="5087394" y="3265718"/>
            <a:ext cx="6602097" cy="804742"/>
            <a:chOff x="5112108" y="2036588"/>
            <a:chExt cx="6602097" cy="804742"/>
          </a:xfrm>
        </p:grpSpPr>
        <p:pic>
          <p:nvPicPr>
            <p:cNvPr id="24" name="Picture 23">
              <a:extLst>
                <a:ext uri="{FF2B5EF4-FFF2-40B4-BE49-F238E27FC236}">
                  <a16:creationId xmlns:a16="http://schemas.microsoft.com/office/drawing/2014/main" id="{E5683CE8-0074-020F-8A77-CBC5A2B38CF3}"/>
                </a:ext>
              </a:extLst>
            </p:cNvPr>
            <p:cNvPicPr>
              <a:picLocks noChangeAspect="1"/>
            </p:cNvPicPr>
            <p:nvPr/>
          </p:nvPicPr>
          <p:blipFill>
            <a:blip r:embed="rId4"/>
            <a:stretch>
              <a:fillRect/>
            </a:stretch>
          </p:blipFill>
          <p:spPr>
            <a:xfrm>
              <a:off x="5112108" y="2036588"/>
              <a:ext cx="6503243" cy="804742"/>
            </a:xfrm>
            <a:prstGeom prst="rect">
              <a:avLst/>
            </a:prstGeom>
          </p:spPr>
        </p:pic>
        <p:sp>
          <p:nvSpPr>
            <p:cNvPr id="25" name="TextBox 24">
              <a:extLst>
                <a:ext uri="{FF2B5EF4-FFF2-40B4-BE49-F238E27FC236}">
                  <a16:creationId xmlns:a16="http://schemas.microsoft.com/office/drawing/2014/main" id="{E3834B42-4F78-EC88-D257-C38CDF042A58}"/>
                </a:ext>
              </a:extLst>
            </p:cNvPr>
            <p:cNvSpPr txBox="1"/>
            <p:nvPr/>
          </p:nvSpPr>
          <p:spPr>
            <a:xfrm>
              <a:off x="5497163" y="2165863"/>
              <a:ext cx="6217042" cy="553998"/>
            </a:xfrm>
            <a:prstGeom prst="rect">
              <a:avLst/>
            </a:prstGeom>
            <a:noFill/>
          </p:spPr>
          <p:txBody>
            <a:bodyPr wrap="square" rtlCol="0">
              <a:spAutoFit/>
            </a:bodyPr>
            <a:lstStyle/>
            <a:p>
              <a:r>
                <a:rPr lang="vi-VN" sz="3000" dirty="0">
                  <a:latin typeface="UTM Avo" panose="02040603050506020204" pitchFamily="18" charset="0"/>
                </a:rPr>
                <a:t>2) nhặt cành cây, xua ngỗng đi.</a:t>
              </a:r>
              <a:endParaRPr lang="en-US" sz="3000" dirty="0">
                <a:latin typeface="UTM Avo" panose="02040603050506020204" pitchFamily="18" charset="0"/>
              </a:endParaRPr>
            </a:p>
          </p:txBody>
        </p:sp>
      </p:grpSp>
      <p:grpSp>
        <p:nvGrpSpPr>
          <p:cNvPr id="26" name="Group 25">
            <a:extLst>
              <a:ext uri="{FF2B5EF4-FFF2-40B4-BE49-F238E27FC236}">
                <a16:creationId xmlns:a16="http://schemas.microsoft.com/office/drawing/2014/main" id="{F9B73E24-D5C2-A06E-E0D1-9BB772191615}"/>
              </a:ext>
            </a:extLst>
          </p:cNvPr>
          <p:cNvGrpSpPr/>
          <p:nvPr/>
        </p:nvGrpSpPr>
        <p:grpSpPr>
          <a:xfrm>
            <a:off x="5037895" y="4440865"/>
            <a:ext cx="6602097" cy="804742"/>
            <a:chOff x="5112108" y="2036588"/>
            <a:chExt cx="6602097" cy="804742"/>
          </a:xfrm>
        </p:grpSpPr>
        <p:pic>
          <p:nvPicPr>
            <p:cNvPr id="27" name="Picture 26">
              <a:extLst>
                <a:ext uri="{FF2B5EF4-FFF2-40B4-BE49-F238E27FC236}">
                  <a16:creationId xmlns:a16="http://schemas.microsoft.com/office/drawing/2014/main" id="{D31DC111-4680-FCF7-6646-8F74F7476D58}"/>
                </a:ext>
              </a:extLst>
            </p:cNvPr>
            <p:cNvPicPr>
              <a:picLocks noChangeAspect="1"/>
            </p:cNvPicPr>
            <p:nvPr/>
          </p:nvPicPr>
          <p:blipFill>
            <a:blip r:embed="rId4"/>
            <a:stretch>
              <a:fillRect/>
            </a:stretch>
          </p:blipFill>
          <p:spPr>
            <a:xfrm>
              <a:off x="5112108" y="2036588"/>
              <a:ext cx="6503243" cy="804742"/>
            </a:xfrm>
            <a:prstGeom prst="rect">
              <a:avLst/>
            </a:prstGeom>
          </p:spPr>
        </p:pic>
        <p:sp>
          <p:nvSpPr>
            <p:cNvPr id="28" name="TextBox 27">
              <a:extLst>
                <a:ext uri="{FF2B5EF4-FFF2-40B4-BE49-F238E27FC236}">
                  <a16:creationId xmlns:a16="http://schemas.microsoft.com/office/drawing/2014/main" id="{C464CE18-602C-2CCB-1AAF-FF6D33D9289B}"/>
                </a:ext>
              </a:extLst>
            </p:cNvPr>
            <p:cNvSpPr txBox="1"/>
            <p:nvPr/>
          </p:nvSpPr>
          <p:spPr>
            <a:xfrm>
              <a:off x="5497163" y="2165863"/>
              <a:ext cx="6217042" cy="553998"/>
            </a:xfrm>
            <a:prstGeom prst="rect">
              <a:avLst/>
            </a:prstGeom>
            <a:noFill/>
          </p:spPr>
          <p:txBody>
            <a:bodyPr wrap="square" rtlCol="0">
              <a:spAutoFit/>
            </a:bodyPr>
            <a:lstStyle/>
            <a:p>
              <a:r>
                <a:rPr lang="vi-VN" sz="3000" dirty="0">
                  <a:latin typeface="UTM Avo" panose="02040603050506020204" pitchFamily="18" charset="0"/>
                </a:rPr>
                <a:t>3) ngoắc súng vào vai, bỏ chạy.</a:t>
              </a:r>
              <a:endParaRPr lang="en-US" sz="3000" dirty="0">
                <a:latin typeface="UTM Avo" panose="02040603050506020204" pitchFamily="18" charset="0"/>
              </a:endParaRPr>
            </a:p>
          </p:txBody>
        </p:sp>
      </p:grpSp>
    </p:spTree>
    <p:extLst>
      <p:ext uri="{BB962C8B-B14F-4D97-AF65-F5344CB8AC3E}">
        <p14:creationId xmlns:p14="http://schemas.microsoft.com/office/powerpoint/2010/main" val="2956332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416 0.00185 L -0.09609 -0.35162 " pathEditMode="relative" rAng="0" ptsTypes="AA">
                                      <p:cBhvr>
                                        <p:cTn id="6" dur="2000" fill="hold"/>
                                        <p:tgtEl>
                                          <p:spTgt spid="26"/>
                                        </p:tgtEl>
                                        <p:attrNameLst>
                                          <p:attrName>ppt_x</p:attrName>
                                          <p:attrName>ppt_y</p:attrName>
                                        </p:attrNameLst>
                                      </p:cBhvr>
                                      <p:rCtr x="-4596" y="-1768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6 0.00185 L -0.10209 0.17592 " pathEditMode="relative" rAng="0" ptsTypes="AA">
                                      <p:cBhvr>
                                        <p:cTn id="10" dur="2000" fill="hold"/>
                                        <p:tgtEl>
                                          <p:spTgt spid="22"/>
                                        </p:tgtEl>
                                        <p:attrNameLst>
                                          <p:attrName>ppt_x</p:attrName>
                                          <p:attrName>ppt_y</p:attrName>
                                        </p:attrNameLst>
                                      </p:cBhvr>
                                      <p:rCtr x="-5104" y="870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729 -0.0037 L -0.10547 0.16435 " pathEditMode="relative" rAng="0" ptsTypes="AA">
                                      <p:cBhvr>
                                        <p:cTn id="14" dur="2000" fill="hold"/>
                                        <p:tgtEl>
                                          <p:spTgt spid="23"/>
                                        </p:tgtEl>
                                        <p:attrNameLst>
                                          <p:attrName>ppt_x</p:attrName>
                                          <p:attrName>ppt_y</p:attrName>
                                        </p:attrNameLst>
                                      </p:cBhvr>
                                      <p:rCtr x="-4909" y="8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A048DB-7EAD-C410-1CB4-10D6F68C7885}"/>
              </a:ext>
            </a:extLst>
          </p:cNvPr>
          <p:cNvSpPr txBox="1"/>
          <p:nvPr/>
        </p:nvSpPr>
        <p:spPr>
          <a:xfrm>
            <a:off x="771834" y="806620"/>
            <a:ext cx="11992696" cy="769441"/>
          </a:xfrm>
          <a:prstGeom prst="rect">
            <a:avLst/>
          </a:prstGeom>
          <a:noFill/>
        </p:spPr>
        <p:txBody>
          <a:bodyPr wrap="square" rtlCol="0">
            <a:spAutoFit/>
          </a:bodyPr>
          <a:lstStyle/>
          <a:p>
            <a:r>
              <a:rPr lang="vi-VN" sz="4400" dirty="0">
                <a:latin typeface="UTM Avo" panose="02040603050506020204" pitchFamily="18" charset="0"/>
              </a:rPr>
              <a:t>a) Hoằng ngoắc súng vào vai, bỏ chạy.</a:t>
            </a:r>
            <a:endParaRPr lang="en-US" sz="4400" dirty="0">
              <a:latin typeface="UTM Avo" panose="02040603050506020204" pitchFamily="18" charset="0"/>
            </a:endParaRPr>
          </a:p>
        </p:txBody>
      </p:sp>
      <p:sp>
        <p:nvSpPr>
          <p:cNvPr id="3" name="TextBox 2">
            <a:extLst>
              <a:ext uri="{FF2B5EF4-FFF2-40B4-BE49-F238E27FC236}">
                <a16:creationId xmlns:a16="http://schemas.microsoft.com/office/drawing/2014/main" id="{9B0FD30F-FA8A-528D-DD7D-C80E9F060CAB}"/>
              </a:ext>
            </a:extLst>
          </p:cNvPr>
          <p:cNvSpPr txBox="1"/>
          <p:nvPr/>
        </p:nvSpPr>
        <p:spPr>
          <a:xfrm>
            <a:off x="771834" y="1898134"/>
            <a:ext cx="11992696" cy="769441"/>
          </a:xfrm>
          <a:prstGeom prst="rect">
            <a:avLst/>
          </a:prstGeom>
          <a:noFill/>
        </p:spPr>
        <p:txBody>
          <a:bodyPr wrap="square" rtlCol="0">
            <a:spAutoFit/>
          </a:bodyPr>
          <a:lstStyle/>
          <a:p>
            <a:r>
              <a:rPr lang="vi-VN" sz="4400" dirty="0">
                <a:latin typeface="UTM Avo" panose="02040603050506020204" pitchFamily="18" charset="0"/>
              </a:rPr>
              <a:t>b) Thắng nấp sau lưng Tiến.</a:t>
            </a:r>
            <a:endParaRPr lang="en-US" sz="4400" dirty="0">
              <a:latin typeface="UTM Avo" panose="02040603050506020204" pitchFamily="18" charset="0"/>
            </a:endParaRPr>
          </a:p>
        </p:txBody>
      </p:sp>
      <p:sp>
        <p:nvSpPr>
          <p:cNvPr id="4" name="TextBox 3">
            <a:extLst>
              <a:ext uri="{FF2B5EF4-FFF2-40B4-BE49-F238E27FC236}">
                <a16:creationId xmlns:a16="http://schemas.microsoft.com/office/drawing/2014/main" id="{5483A78A-E02F-1230-C91D-0942637CCAA5}"/>
              </a:ext>
            </a:extLst>
          </p:cNvPr>
          <p:cNvSpPr txBox="1"/>
          <p:nvPr/>
        </p:nvSpPr>
        <p:spPr>
          <a:xfrm>
            <a:off x="771834" y="3044279"/>
            <a:ext cx="11992696" cy="769441"/>
          </a:xfrm>
          <a:prstGeom prst="rect">
            <a:avLst/>
          </a:prstGeom>
          <a:noFill/>
        </p:spPr>
        <p:txBody>
          <a:bodyPr wrap="square" rtlCol="0">
            <a:spAutoFit/>
          </a:bodyPr>
          <a:lstStyle/>
          <a:p>
            <a:r>
              <a:rPr lang="vi-VN" sz="4400" dirty="0">
                <a:latin typeface="UTM Avo" panose="02040603050506020204" pitchFamily="18" charset="0"/>
              </a:rPr>
              <a:t>c) Tiến nhặt cành cây, xua ngỗng đi.</a:t>
            </a:r>
            <a:endParaRPr lang="en-US" sz="4400" dirty="0">
              <a:latin typeface="UTM Avo" panose="02040603050506020204" pitchFamily="18" charset="0"/>
            </a:endParaRPr>
          </a:p>
        </p:txBody>
      </p:sp>
    </p:spTree>
    <p:extLst>
      <p:ext uri="{BB962C8B-B14F-4D97-AF65-F5344CB8AC3E}">
        <p14:creationId xmlns:p14="http://schemas.microsoft.com/office/powerpoint/2010/main" val="2729859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A1680F-F374-D23C-B54A-FE19818A7D33}"/>
              </a:ext>
            </a:extLst>
          </p:cNvPr>
          <p:cNvPicPr>
            <a:picLocks noChangeAspect="1"/>
          </p:cNvPicPr>
          <p:nvPr/>
        </p:nvPicPr>
        <p:blipFill>
          <a:blip r:embed="rId2"/>
          <a:stretch>
            <a:fillRect/>
          </a:stretch>
        </p:blipFill>
        <p:spPr>
          <a:xfrm>
            <a:off x="752778" y="1623038"/>
            <a:ext cx="9711770" cy="28409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0AB6E-DE50-4155-1D7C-748323792B2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229E2AE-F161-A346-FD10-66AC0CC4317B}"/>
              </a:ext>
            </a:extLst>
          </p:cNvPr>
          <p:cNvSpPr txBox="1"/>
          <p:nvPr/>
        </p:nvSpPr>
        <p:spPr>
          <a:xfrm>
            <a:off x="4059880" y="268715"/>
            <a:ext cx="4577351" cy="6483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600"/>
              </a:spcBef>
              <a:spcAft>
                <a:spcPts val="0"/>
              </a:spcAft>
              <a:buClrTx/>
              <a:buSzTx/>
              <a:buFontTx/>
              <a:buNone/>
              <a:tabLst/>
              <a:defRPr/>
            </a:pPr>
            <a:r>
              <a:rPr kumimoji="0" lang="vi-VN" sz="3400" b="1" i="0" u="none" strike="noStrike" kern="1200" cap="none" spc="0" normalizeH="0" baseline="0" noProof="0" dirty="0">
                <a:ln>
                  <a:noFill/>
                </a:ln>
                <a:solidFill>
                  <a:srgbClr val="FF0066"/>
                </a:solidFill>
                <a:effectLst/>
                <a:uLnTx/>
                <a:uFillTx/>
                <a:latin typeface="UTM Avo" panose="02040603050506020204" pitchFamily="18" charset="0"/>
                <a:cs typeface="+mn-cs"/>
              </a:rPr>
              <a:t>Ai can đảm?</a:t>
            </a:r>
          </a:p>
        </p:txBody>
      </p:sp>
      <p:sp>
        <p:nvSpPr>
          <p:cNvPr id="6" name="TextBox 5">
            <a:extLst>
              <a:ext uri="{FF2B5EF4-FFF2-40B4-BE49-F238E27FC236}">
                <a16:creationId xmlns:a16="http://schemas.microsoft.com/office/drawing/2014/main" id="{09298D5A-D6A2-4DC8-2896-59F60623686D}"/>
              </a:ext>
            </a:extLst>
          </p:cNvPr>
          <p:cNvSpPr txBox="1"/>
          <p:nvPr/>
        </p:nvSpPr>
        <p:spPr>
          <a:xfrm>
            <a:off x="625019" y="821354"/>
            <a:ext cx="11173190" cy="465441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UTM Avo" panose="02040603050506020204" pitchFamily="18" charset="0"/>
                <a:cs typeface="+mn-cs"/>
              </a:rPr>
              <a:t>     Ba bạn chơi trong sân.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UTM Avo" panose="02040603050506020204" pitchFamily="18" charset="0"/>
                <a:cs typeface="+mn-cs"/>
              </a:rPr>
              <a:t>     Hoằng liến thoắng khoe khẩu súng nhựa. Thắng vung thanh kiếm gỗ: "Tớ chẳng sợ gì.". Tiến chưa kịp nói gì thì một đàn ngỗng đi vào sân. Chúng vươn cổ dài ngoẵng, kêu“quàng quạc”, chúi mỏ về phía trước như định đớp bọn trẻ.</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UTM Avo" panose="02040603050506020204" pitchFamily="18" charset="0"/>
                <a:cs typeface="+mn-cs"/>
              </a:rPr>
              <a:t>    Hoằng ngoắc súng vào vai, bỏ chạy. Thắng nấp sau lưng Tiến. Tiến nhặt một cành cây, xua ngỗng. Đàn ngỗng quay đầu chạy miết.</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UTM Avo" panose="02040603050506020204" pitchFamily="18" charset="0"/>
                <a:cs typeface="+mn-cs"/>
              </a:rPr>
              <a:t>Theo NHỊ HÀ</a:t>
            </a:r>
            <a:endParaRPr kumimoji="0" lang="vi-VN" sz="2400" b="1" i="0" u="none" strike="noStrike" kern="1200" cap="none" spc="0" normalizeH="0" baseline="0" noProof="0" dirty="0">
              <a:ln>
                <a:noFill/>
              </a:ln>
              <a:effectLst/>
              <a:uLnTx/>
              <a:uFillTx/>
              <a:latin typeface="UTM Avo" panose="02040603050506020204" pitchFamily="18" charset="0"/>
              <a:cs typeface="+mn-cs"/>
            </a:endParaRPr>
          </a:p>
        </p:txBody>
      </p:sp>
      <p:pic>
        <p:nvPicPr>
          <p:cNvPr id="2" name="Picture 1">
            <a:extLst>
              <a:ext uri="{FF2B5EF4-FFF2-40B4-BE49-F238E27FC236}">
                <a16:creationId xmlns:a16="http://schemas.microsoft.com/office/drawing/2014/main" id="{E40F54B8-1AA3-934D-A3CE-7C61A9C78159}"/>
              </a:ext>
            </a:extLst>
          </p:cNvPr>
          <p:cNvPicPr>
            <a:picLocks noChangeAspect="1"/>
          </p:cNvPicPr>
          <p:nvPr/>
        </p:nvPicPr>
        <p:blipFill>
          <a:blip r:embed="rId2"/>
          <a:stretch>
            <a:fillRect/>
          </a:stretch>
        </p:blipFill>
        <p:spPr>
          <a:xfrm>
            <a:off x="3362226" y="5102682"/>
            <a:ext cx="5275005" cy="925727"/>
          </a:xfrm>
          <a:prstGeom prst="rect">
            <a:avLst/>
          </a:prstGeom>
        </p:spPr>
      </p:pic>
    </p:spTree>
    <p:extLst>
      <p:ext uri="{BB962C8B-B14F-4D97-AF65-F5344CB8AC3E}">
        <p14:creationId xmlns:p14="http://schemas.microsoft.com/office/powerpoint/2010/main" val="3588405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B13C8A-5534-1CE5-2C14-BA09ACC17BD8}"/>
            </a:ext>
          </a:extLst>
        </p:cNvPr>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5C4A988A-46F7-8756-F444-00949F285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flipV="1">
            <a:off x="0" y="0"/>
            <a:ext cx="12192000" cy="2193010"/>
          </a:xfrm>
          <a:prstGeom prst="rect">
            <a:avLst/>
          </a:prstGeom>
        </p:spPr>
      </p:pic>
      <p:pic>
        <p:nvPicPr>
          <p:cNvPr id="12" name="图片 11" descr="图片包含 游戏机, 物体, 钟表, 花&#10;&#10;描述已自动生成">
            <a:extLst>
              <a:ext uri="{FF2B5EF4-FFF2-40B4-BE49-F238E27FC236}">
                <a16:creationId xmlns:a16="http://schemas.microsoft.com/office/drawing/2014/main" id="{D463A553-CC52-A694-B8CD-0B73DD0FBF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pic>
        <p:nvPicPr>
          <p:cNvPr id="14" name="图片 13" descr="图标&#10;&#10;描述已自动生成">
            <a:extLst>
              <a:ext uri="{FF2B5EF4-FFF2-40B4-BE49-F238E27FC236}">
                <a16:creationId xmlns:a16="http://schemas.microsoft.com/office/drawing/2014/main" id="{D8A6B70F-AB1B-27D0-0C96-777A9B5B81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2271" y="1955369"/>
            <a:ext cx="1291526" cy="1291526"/>
          </a:xfrm>
          <a:prstGeom prst="rect">
            <a:avLst/>
          </a:prstGeom>
        </p:spPr>
      </p:pic>
      <p:pic>
        <p:nvPicPr>
          <p:cNvPr id="48" name="图片 47" descr="卡通人物&#10;&#10;中度可信度描述已自动生成">
            <a:extLst>
              <a:ext uri="{FF2B5EF4-FFF2-40B4-BE49-F238E27FC236}">
                <a16:creationId xmlns:a16="http://schemas.microsoft.com/office/drawing/2014/main" id="{76F92529-F44E-A16D-2308-55012A26DF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4" y="3747058"/>
            <a:ext cx="3287775" cy="3287775"/>
          </a:xfrm>
          <a:prstGeom prst="rect">
            <a:avLst/>
          </a:prstGeom>
        </p:spPr>
      </p:pic>
      <p:pic>
        <p:nvPicPr>
          <p:cNvPr id="52" name="图片 51" descr="卡通人物&#10;&#10;中度可信度描述已自动生成">
            <a:extLst>
              <a:ext uri="{FF2B5EF4-FFF2-40B4-BE49-F238E27FC236}">
                <a16:creationId xmlns:a16="http://schemas.microsoft.com/office/drawing/2014/main" id="{D330D4BB-B548-171A-CBDF-93C18319CC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673" b="80699"/>
          <a:stretch/>
        </p:blipFill>
        <p:spPr>
          <a:xfrm>
            <a:off x="0" y="163051"/>
            <a:ext cx="2712203" cy="1323636"/>
          </a:xfrm>
          <a:prstGeom prst="rect">
            <a:avLst/>
          </a:prstGeom>
        </p:spPr>
      </p:pic>
      <p:pic>
        <p:nvPicPr>
          <p:cNvPr id="53" name="图片 52" descr="卡通人物&#10;&#10;中度可信度描述已自动生成">
            <a:extLst>
              <a:ext uri="{FF2B5EF4-FFF2-40B4-BE49-F238E27FC236}">
                <a16:creationId xmlns:a16="http://schemas.microsoft.com/office/drawing/2014/main" id="{250B6EF5-897E-D3A6-C851-46E5BF753C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753" t="6205" b="76597"/>
          <a:stretch/>
        </p:blipFill>
        <p:spPr>
          <a:xfrm>
            <a:off x="10306372" y="425551"/>
            <a:ext cx="1885627" cy="1179426"/>
          </a:xfrm>
          <a:prstGeom prst="rect">
            <a:avLst/>
          </a:prstGeom>
        </p:spPr>
      </p:pic>
      <p:pic>
        <p:nvPicPr>
          <p:cNvPr id="28" name="Picture 27">
            <a:extLst>
              <a:ext uri="{FF2B5EF4-FFF2-40B4-BE49-F238E27FC236}">
                <a16:creationId xmlns:a16="http://schemas.microsoft.com/office/drawing/2014/main" id="{4D64D690-B918-B56F-AD41-F8112475C8E7}"/>
              </a:ext>
            </a:extLst>
          </p:cNvPr>
          <p:cNvPicPr>
            <a:picLocks noChangeAspect="1"/>
          </p:cNvPicPr>
          <p:nvPr/>
        </p:nvPicPr>
        <p:blipFill>
          <a:blip r:embed="rId9"/>
          <a:stretch>
            <a:fillRect/>
          </a:stretch>
        </p:blipFill>
        <p:spPr>
          <a:xfrm>
            <a:off x="3079125" y="187335"/>
            <a:ext cx="5761381" cy="2094091"/>
          </a:xfrm>
          <a:prstGeom prst="rect">
            <a:avLst/>
          </a:prstGeom>
        </p:spPr>
      </p:pic>
      <p:grpSp>
        <p:nvGrpSpPr>
          <p:cNvPr id="30" name="Group 29">
            <a:extLst>
              <a:ext uri="{FF2B5EF4-FFF2-40B4-BE49-F238E27FC236}">
                <a16:creationId xmlns:a16="http://schemas.microsoft.com/office/drawing/2014/main" id="{E7DCF5A7-1FDD-F123-BC35-909FF165B151}"/>
              </a:ext>
            </a:extLst>
          </p:cNvPr>
          <p:cNvGrpSpPr/>
          <p:nvPr/>
        </p:nvGrpSpPr>
        <p:grpSpPr>
          <a:xfrm>
            <a:off x="1378366" y="2471931"/>
            <a:ext cx="5994400" cy="1549928"/>
            <a:chOff x="717631" y="3020992"/>
            <a:chExt cx="10756739" cy="1006998"/>
          </a:xfrm>
        </p:grpSpPr>
        <p:sp>
          <p:nvSpPr>
            <p:cNvPr id="31" name="Rounded Rectangle 4">
              <a:extLst>
                <a:ext uri="{FF2B5EF4-FFF2-40B4-BE49-F238E27FC236}">
                  <a16:creationId xmlns:a16="http://schemas.microsoft.com/office/drawing/2014/main" id="{986799AE-902E-E04C-02B1-2D9ED69B2612}"/>
                </a:ext>
              </a:extLst>
            </p:cNvPr>
            <p:cNvSpPr/>
            <p:nvPr/>
          </p:nvSpPr>
          <p:spPr>
            <a:xfrm>
              <a:off x="717631" y="3020992"/>
              <a:ext cx="10756739" cy="1006998"/>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a16="http://schemas.microsoft.com/office/drawing/2014/main" id="{1AF5EE32-4EF7-96D1-2CB4-68793D8EE7FA}"/>
                </a:ext>
              </a:extLst>
            </p:cNvPr>
            <p:cNvSpPr txBox="1"/>
            <p:nvPr/>
          </p:nvSpPr>
          <p:spPr>
            <a:xfrm>
              <a:off x="981146" y="3126643"/>
              <a:ext cx="10266142" cy="616538"/>
            </a:xfrm>
            <a:prstGeom prst="rect">
              <a:avLst/>
            </a:prstGeom>
            <a:noFill/>
          </p:spPr>
          <p:txBody>
            <a:bodyPr wrap="square" rtlCol="0">
              <a:spAutoFit/>
            </a:bodyPr>
            <a:lstStyle/>
            <a:p>
              <a:pPr algn="just"/>
              <a:r>
                <a:rPr lang="en-US" sz="3200" dirty="0">
                  <a:latin typeface="UTM Avo" panose="02040603050506020204" pitchFamily="18" charset="0"/>
                </a:rPr>
                <a:t>- </a:t>
              </a:r>
              <a:r>
                <a:rPr lang="en-US" sz="3200" dirty="0" err="1">
                  <a:latin typeface="UTM Avo" panose="02040603050506020204" pitchFamily="18" charset="0"/>
                </a:rPr>
                <a:t>Về</a:t>
              </a:r>
              <a:r>
                <a:rPr lang="en-US" sz="3200" dirty="0">
                  <a:latin typeface="UTM Avo" panose="02040603050506020204" pitchFamily="18" charset="0"/>
                </a:rPr>
                <a:t> </a:t>
              </a:r>
              <a:r>
                <a:rPr lang="en-US" sz="3200" dirty="0" err="1">
                  <a:latin typeface="UTM Avo" panose="02040603050506020204" pitchFamily="18" charset="0"/>
                </a:rPr>
                <a:t>nhà</a:t>
              </a:r>
              <a:r>
                <a:rPr lang="en-US" sz="3200" dirty="0">
                  <a:latin typeface="UTM Avo" panose="02040603050506020204" pitchFamily="18" charset="0"/>
                </a:rPr>
                <a:t> </a:t>
              </a:r>
              <a:r>
                <a:rPr lang="en-US" sz="3200" dirty="0" err="1">
                  <a:latin typeface="UTM Avo" panose="02040603050506020204" pitchFamily="18" charset="0"/>
                </a:rPr>
                <a:t>đọc</a:t>
              </a:r>
              <a:r>
                <a:rPr lang="en-US" sz="3200" dirty="0">
                  <a:latin typeface="UTM Avo" panose="02040603050506020204" pitchFamily="18" charset="0"/>
                </a:rPr>
                <a:t> </a:t>
              </a:r>
              <a:r>
                <a:rPr lang="en-US" sz="3200" dirty="0" err="1">
                  <a:latin typeface="UTM Avo" panose="02040603050506020204" pitchFamily="18" charset="0"/>
                </a:rPr>
                <a:t>lại</a:t>
              </a:r>
              <a:r>
                <a:rPr lang="en-US" sz="3200" dirty="0">
                  <a:latin typeface="UTM Avo" panose="02040603050506020204" pitchFamily="18" charset="0"/>
                </a:rPr>
                <a:t> </a:t>
              </a:r>
              <a:r>
                <a:rPr lang="en-US" sz="3200" dirty="0" err="1">
                  <a:latin typeface="UTM Avo" panose="02040603050506020204" pitchFamily="18" charset="0"/>
                </a:rPr>
                <a:t>bài</a:t>
              </a:r>
              <a:r>
                <a:rPr lang="en-US" sz="3200" dirty="0">
                  <a:latin typeface="UTM Avo" panose="02040603050506020204" pitchFamily="18" charset="0"/>
                </a:rPr>
                <a:t> </a:t>
              </a:r>
              <a:r>
                <a:rPr lang="en-US" sz="3200" dirty="0" err="1">
                  <a:latin typeface="UTM Avo" panose="02040603050506020204" pitchFamily="18" charset="0"/>
                </a:rPr>
                <a:t>đọc</a:t>
              </a:r>
              <a:r>
                <a:rPr lang="en-US" sz="3200" dirty="0">
                  <a:latin typeface="UTM Avo" panose="02040603050506020204" pitchFamily="18" charset="0"/>
                </a:rPr>
                <a:t> </a:t>
              </a:r>
              <a:r>
                <a:rPr lang="en-US" sz="3200" dirty="0" err="1">
                  <a:latin typeface="UTM Avo" panose="02040603050506020204" pitchFamily="18" charset="0"/>
                </a:rPr>
                <a:t>cùng</a:t>
              </a:r>
              <a:r>
                <a:rPr lang="en-US" sz="3200" dirty="0">
                  <a:latin typeface="UTM Avo" panose="02040603050506020204" pitchFamily="18" charset="0"/>
                </a:rPr>
                <a:t> </a:t>
              </a:r>
              <a:r>
                <a:rPr lang="en-US" sz="3200" dirty="0" err="1">
                  <a:latin typeface="UTM Avo" panose="02040603050506020204" pitchFamily="18" charset="0"/>
                </a:rPr>
                <a:t>người</a:t>
              </a:r>
              <a:r>
                <a:rPr lang="en-US" sz="3200" dirty="0">
                  <a:latin typeface="UTM Avo" panose="02040603050506020204" pitchFamily="18" charset="0"/>
                </a:rPr>
                <a:t> </a:t>
              </a:r>
              <a:r>
                <a:rPr lang="en-US" sz="3200" dirty="0" err="1">
                  <a:latin typeface="UTM Avo" panose="02040603050506020204" pitchFamily="18" charset="0"/>
                </a:rPr>
                <a:t>thân</a:t>
              </a:r>
              <a:r>
                <a:rPr lang="en-US" sz="3200" dirty="0">
                  <a:latin typeface="UTM Avo" panose="02040603050506020204" pitchFamily="18" charset="0"/>
                </a:rPr>
                <a:t>.</a:t>
              </a:r>
              <a:endParaRPr lang="vi-VN" sz="3200" dirty="0"/>
            </a:p>
          </p:txBody>
        </p:sp>
      </p:grpSp>
      <p:grpSp>
        <p:nvGrpSpPr>
          <p:cNvPr id="33" name="Group 32">
            <a:extLst>
              <a:ext uri="{FF2B5EF4-FFF2-40B4-BE49-F238E27FC236}">
                <a16:creationId xmlns:a16="http://schemas.microsoft.com/office/drawing/2014/main" id="{0793B486-AF3C-743E-0A53-EF7323FB750E}"/>
              </a:ext>
            </a:extLst>
          </p:cNvPr>
          <p:cNvGrpSpPr/>
          <p:nvPr/>
        </p:nvGrpSpPr>
        <p:grpSpPr>
          <a:xfrm>
            <a:off x="5226755" y="4524317"/>
            <a:ext cx="6420299" cy="1472866"/>
            <a:chOff x="717630" y="4330860"/>
            <a:chExt cx="10756739" cy="1006998"/>
          </a:xfrm>
        </p:grpSpPr>
        <p:sp>
          <p:nvSpPr>
            <p:cNvPr id="34" name="Rounded Rectangle 5">
              <a:extLst>
                <a:ext uri="{FF2B5EF4-FFF2-40B4-BE49-F238E27FC236}">
                  <a16:creationId xmlns:a16="http://schemas.microsoft.com/office/drawing/2014/main" id="{5DE5ED51-84F8-503C-3065-20F87871CE49}"/>
                </a:ext>
              </a:extLst>
            </p:cNvPr>
            <p:cNvSpPr/>
            <p:nvPr/>
          </p:nvSpPr>
          <p:spPr>
            <a:xfrm>
              <a:off x="717630" y="4330860"/>
              <a:ext cx="10756739" cy="1006998"/>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959966BF-9BD9-33AD-D147-73E188719883}"/>
                </a:ext>
              </a:extLst>
            </p:cNvPr>
            <p:cNvSpPr txBox="1"/>
            <p:nvPr/>
          </p:nvSpPr>
          <p:spPr>
            <a:xfrm>
              <a:off x="880713" y="4399399"/>
              <a:ext cx="10430574" cy="656085"/>
            </a:xfrm>
            <a:prstGeom prst="rect">
              <a:avLst/>
            </a:prstGeom>
            <a:noFill/>
          </p:spPr>
          <p:txBody>
            <a:bodyPr wrap="square" rtlCol="0">
              <a:spAutoFit/>
            </a:bodyPr>
            <a:lstStyle/>
            <a:p>
              <a:pPr algn="just"/>
              <a:r>
                <a:rPr lang="en-US" sz="3000" dirty="0">
                  <a:latin typeface="UTM Avo" panose="02040603050506020204" pitchFamily="18" charset="0"/>
                </a:rPr>
                <a:t>- </a:t>
              </a:r>
              <a:r>
                <a:rPr lang="en-US" sz="3000" dirty="0" err="1">
                  <a:latin typeface="UTM Avo" panose="02040603050506020204" pitchFamily="18" charset="0"/>
                </a:rPr>
                <a:t>Tập</a:t>
              </a:r>
              <a:r>
                <a:rPr lang="en-US" sz="3000" dirty="0">
                  <a:latin typeface="UTM Avo" panose="02040603050506020204" pitchFamily="18" charset="0"/>
                </a:rPr>
                <a:t> </a:t>
              </a:r>
              <a:r>
                <a:rPr lang="en-US" sz="3000" dirty="0" err="1">
                  <a:latin typeface="UTM Avo" panose="02040603050506020204" pitchFamily="18" charset="0"/>
                </a:rPr>
                <a:t>viết</a:t>
              </a:r>
              <a:r>
                <a:rPr lang="en-US" sz="3000" dirty="0">
                  <a:latin typeface="UTM Avo" panose="02040603050506020204" pitchFamily="18" charset="0"/>
                </a:rPr>
                <a:t> </a:t>
              </a:r>
              <a:r>
                <a:rPr lang="en-US" sz="3000" dirty="0" err="1">
                  <a:latin typeface="UTM Avo" panose="02040603050506020204" pitchFamily="18" charset="0"/>
                </a:rPr>
                <a:t>chữ</a:t>
              </a:r>
              <a:r>
                <a:rPr lang="en-US" sz="3000" dirty="0">
                  <a:latin typeface="UTM Avo" panose="02040603050506020204" pitchFamily="18" charset="0"/>
                </a:rPr>
                <a:t> </a:t>
              </a:r>
              <a:r>
                <a:rPr lang="vi-VN" sz="3000" b="1" dirty="0">
                  <a:latin typeface="UTM Avo" panose="02040603050506020204" pitchFamily="18" charset="0"/>
                </a:rPr>
                <a:t>oăng, oăc, hoẵng, ngoắc </a:t>
              </a:r>
              <a:r>
                <a:rPr lang="en-US" sz="3000" dirty="0" err="1">
                  <a:latin typeface="UTM Avo" panose="02040603050506020204" pitchFamily="18" charset="0"/>
                </a:rPr>
                <a:t>trên</a:t>
              </a:r>
              <a:r>
                <a:rPr lang="en-US" sz="3000" dirty="0">
                  <a:latin typeface="UTM Avo" panose="02040603050506020204" pitchFamily="18" charset="0"/>
                </a:rPr>
                <a:t> </a:t>
              </a:r>
              <a:r>
                <a:rPr lang="en-US" sz="3000" dirty="0" err="1">
                  <a:latin typeface="UTM Avo" panose="02040603050506020204" pitchFamily="18" charset="0"/>
                </a:rPr>
                <a:t>bảng</a:t>
              </a:r>
              <a:r>
                <a:rPr lang="en-US" sz="3000" dirty="0">
                  <a:latin typeface="UTM Avo" panose="02040603050506020204" pitchFamily="18" charset="0"/>
                </a:rPr>
                <a:t> con.</a:t>
              </a:r>
            </a:p>
          </p:txBody>
        </p:sp>
      </p:grpSp>
      <p:pic>
        <p:nvPicPr>
          <p:cNvPr id="36" name="图片 15">
            <a:extLst>
              <a:ext uri="{FF2B5EF4-FFF2-40B4-BE49-F238E27FC236}">
                <a16:creationId xmlns:a16="http://schemas.microsoft.com/office/drawing/2014/main" id="{6A1081D3-C113-D03E-A52A-7DDA9DAF4D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0571" y="4317542"/>
            <a:ext cx="625756" cy="625756"/>
          </a:xfrm>
          <a:prstGeom prst="rect">
            <a:avLst/>
          </a:prstGeom>
        </p:spPr>
      </p:pic>
      <p:pic>
        <p:nvPicPr>
          <p:cNvPr id="39" name="图片 16">
            <a:extLst>
              <a:ext uri="{FF2B5EF4-FFF2-40B4-BE49-F238E27FC236}">
                <a16:creationId xmlns:a16="http://schemas.microsoft.com/office/drawing/2014/main" id="{A7CB42A8-CFB4-EAC0-EFF1-5B582833CE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5791" y="2201245"/>
            <a:ext cx="625756" cy="625756"/>
          </a:xfrm>
          <a:prstGeom prst="rect">
            <a:avLst/>
          </a:prstGeom>
        </p:spPr>
      </p:pic>
    </p:spTree>
    <p:extLst>
      <p:ext uri="{BB962C8B-B14F-4D97-AF65-F5344CB8AC3E}">
        <p14:creationId xmlns:p14="http://schemas.microsoft.com/office/powerpoint/2010/main" val="2369918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15" name="图片 14" descr="卡通人物&#10;&#10;中度可信度描述已自动生成">
            <a:extLst>
              <a:ext uri="{FF2B5EF4-FFF2-40B4-BE49-F238E27FC236}">
                <a16:creationId xmlns:a16="http://schemas.microsoft.com/office/drawing/2014/main" id="{DDA98A51-4475-5193-4B3B-7514D52FC4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90"/>
          <a:stretch/>
        </p:blipFill>
        <p:spPr>
          <a:xfrm>
            <a:off x="0" y="4494508"/>
            <a:ext cx="12192000" cy="2363492"/>
          </a:xfrm>
          <a:prstGeom prst="rect">
            <a:avLst/>
          </a:prstGeom>
        </p:spPr>
      </p:pic>
      <p:pic>
        <p:nvPicPr>
          <p:cNvPr id="29"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4" name="Picture 3">
            <a:extLst>
              <a:ext uri="{FF2B5EF4-FFF2-40B4-BE49-F238E27FC236}">
                <a16:creationId xmlns:a16="http://schemas.microsoft.com/office/drawing/2014/main" id="{C886AFD5-917E-FEC7-85B7-0C6A14EC69A3}"/>
              </a:ext>
            </a:extLst>
          </p:cNvPr>
          <p:cNvPicPr>
            <a:picLocks noChangeAspect="1"/>
          </p:cNvPicPr>
          <p:nvPr/>
        </p:nvPicPr>
        <p:blipFill>
          <a:blip r:embed="rId5"/>
          <a:stretch>
            <a:fillRect/>
          </a:stretch>
        </p:blipFill>
        <p:spPr>
          <a:xfrm>
            <a:off x="-111211" y="1873749"/>
            <a:ext cx="12192000" cy="2706000"/>
          </a:xfrm>
          <a:prstGeom prst="rect">
            <a:avLst/>
          </a:prstGeom>
        </p:spPr>
      </p:pic>
    </p:spTree>
    <p:extLst>
      <p:ext uri="{BB962C8B-B14F-4D97-AF65-F5344CB8AC3E}">
        <p14:creationId xmlns:p14="http://schemas.microsoft.com/office/powerpoint/2010/main" val="357534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9106A7A-F49A-0D11-E185-95F40827B0DB}"/>
            </a:ext>
          </a:extLst>
        </p:cNvPr>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AEE3E88E-FC44-551B-0256-62F8297F1F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flipV="1">
            <a:off x="0" y="0"/>
            <a:ext cx="12192000" cy="2193010"/>
          </a:xfrm>
          <a:prstGeom prst="rect">
            <a:avLst/>
          </a:prstGeom>
        </p:spPr>
      </p:pic>
      <p:pic>
        <p:nvPicPr>
          <p:cNvPr id="12" name="图片 11" descr="图片包含 游戏机, 物体, 钟表, 花&#10;&#10;描述已自动生成">
            <a:extLst>
              <a:ext uri="{FF2B5EF4-FFF2-40B4-BE49-F238E27FC236}">
                <a16:creationId xmlns:a16="http://schemas.microsoft.com/office/drawing/2014/main" id="{6583C06D-7164-4432-C640-344935959B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pic>
        <p:nvPicPr>
          <p:cNvPr id="14" name="图片 13" descr="图标&#10;&#10;描述已自动生成">
            <a:extLst>
              <a:ext uri="{FF2B5EF4-FFF2-40B4-BE49-F238E27FC236}">
                <a16:creationId xmlns:a16="http://schemas.microsoft.com/office/drawing/2014/main" id="{5B0A18AB-40D9-6B37-A960-BB8DC9C0C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9955" y="1355343"/>
            <a:ext cx="1291526" cy="1291526"/>
          </a:xfrm>
          <a:prstGeom prst="rect">
            <a:avLst/>
          </a:prstGeom>
        </p:spPr>
      </p:pic>
      <p:pic>
        <p:nvPicPr>
          <p:cNvPr id="48" name="图片 47" descr="卡通人物&#10;&#10;中度可信度描述已自动生成">
            <a:extLst>
              <a:ext uri="{FF2B5EF4-FFF2-40B4-BE49-F238E27FC236}">
                <a16:creationId xmlns:a16="http://schemas.microsoft.com/office/drawing/2014/main" id="{5C9BCF9B-6FA2-8884-0BEB-60AC7FA4DC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4" y="3747058"/>
            <a:ext cx="3287775" cy="3287775"/>
          </a:xfrm>
          <a:prstGeom prst="rect">
            <a:avLst/>
          </a:prstGeom>
        </p:spPr>
      </p:pic>
      <p:pic>
        <p:nvPicPr>
          <p:cNvPr id="52" name="图片 51" descr="卡通人物&#10;&#10;中度可信度描述已自动生成">
            <a:extLst>
              <a:ext uri="{FF2B5EF4-FFF2-40B4-BE49-F238E27FC236}">
                <a16:creationId xmlns:a16="http://schemas.microsoft.com/office/drawing/2014/main" id="{92EAF8D7-E0D9-167A-77B6-5D26FE4C0A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673" b="80699"/>
          <a:stretch/>
        </p:blipFill>
        <p:spPr>
          <a:xfrm>
            <a:off x="0" y="163051"/>
            <a:ext cx="2712203" cy="1323636"/>
          </a:xfrm>
          <a:prstGeom prst="rect">
            <a:avLst/>
          </a:prstGeom>
        </p:spPr>
      </p:pic>
      <p:pic>
        <p:nvPicPr>
          <p:cNvPr id="53" name="图片 52" descr="卡通人物&#10;&#10;中度可信度描述已自动生成">
            <a:extLst>
              <a:ext uri="{FF2B5EF4-FFF2-40B4-BE49-F238E27FC236}">
                <a16:creationId xmlns:a16="http://schemas.microsoft.com/office/drawing/2014/main" id="{AF9096D2-7943-6547-861D-5698BA3B898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753" t="6205" b="76597"/>
          <a:stretch/>
        </p:blipFill>
        <p:spPr>
          <a:xfrm>
            <a:off x="10306372" y="425551"/>
            <a:ext cx="1885627" cy="1179426"/>
          </a:xfrm>
          <a:prstGeom prst="rect">
            <a:avLst/>
          </a:prstGeom>
        </p:spPr>
      </p:pic>
      <p:pic>
        <p:nvPicPr>
          <p:cNvPr id="20" name="Picture 19">
            <a:extLst>
              <a:ext uri="{FF2B5EF4-FFF2-40B4-BE49-F238E27FC236}">
                <a16:creationId xmlns:a16="http://schemas.microsoft.com/office/drawing/2014/main" id="{9E1C0F34-8884-4310-E990-4CBB02D7F4D3}"/>
              </a:ext>
            </a:extLst>
          </p:cNvPr>
          <p:cNvPicPr>
            <a:picLocks noChangeAspect="1"/>
          </p:cNvPicPr>
          <p:nvPr/>
        </p:nvPicPr>
        <p:blipFill>
          <a:blip r:embed="rId9"/>
          <a:stretch>
            <a:fillRect/>
          </a:stretch>
        </p:blipFill>
        <p:spPr>
          <a:xfrm>
            <a:off x="10945034" y="0"/>
            <a:ext cx="1249788" cy="499915"/>
          </a:xfrm>
          <a:prstGeom prst="rect">
            <a:avLst/>
          </a:prstGeom>
        </p:spPr>
      </p:pic>
      <p:pic>
        <p:nvPicPr>
          <p:cNvPr id="21" name="Picture 20">
            <a:extLst>
              <a:ext uri="{FF2B5EF4-FFF2-40B4-BE49-F238E27FC236}">
                <a16:creationId xmlns:a16="http://schemas.microsoft.com/office/drawing/2014/main" id="{F622399C-A582-9565-C4E4-DBE18C1597C6}"/>
              </a:ext>
            </a:extLst>
          </p:cNvPr>
          <p:cNvPicPr>
            <a:picLocks noChangeAspect="1"/>
          </p:cNvPicPr>
          <p:nvPr/>
        </p:nvPicPr>
        <p:blipFill>
          <a:blip r:embed="rId10"/>
          <a:stretch>
            <a:fillRect/>
          </a:stretch>
        </p:blipFill>
        <p:spPr>
          <a:xfrm>
            <a:off x="99066" y="6341520"/>
            <a:ext cx="1450974" cy="499915"/>
          </a:xfrm>
          <a:prstGeom prst="rect">
            <a:avLst/>
          </a:prstGeom>
        </p:spPr>
      </p:pic>
      <p:sp>
        <p:nvSpPr>
          <p:cNvPr id="3" name="思想气泡: 云 1">
            <a:extLst>
              <a:ext uri="{FF2B5EF4-FFF2-40B4-BE49-F238E27FC236}">
                <a16:creationId xmlns:a16="http://schemas.microsoft.com/office/drawing/2014/main" id="{01A058A1-0404-A320-74E3-8A4CC4E31493}"/>
              </a:ext>
            </a:extLst>
          </p:cNvPr>
          <p:cNvSpPr/>
          <p:nvPr/>
        </p:nvSpPr>
        <p:spPr>
          <a:xfrm flipH="1">
            <a:off x="511492" y="1262244"/>
            <a:ext cx="7820157" cy="352262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05331 w 6416240"/>
              <a:gd name="connsiteY0" fmla="*/ 3230412 h 3521077"/>
              <a:gd name="connsiteX1" fmla="*/ -1303139 w 6416240"/>
              <a:gd name="connsiteY1" fmla="*/ 3328220 h 3521077"/>
              <a:gd name="connsiteX2" fmla="*/ -1400947 w 6416240"/>
              <a:gd name="connsiteY2" fmla="*/ 3230412 h 3521077"/>
              <a:gd name="connsiteX3" fmla="*/ -1303139 w 6416240"/>
              <a:gd name="connsiteY3" fmla="*/ 3132604 h 3521077"/>
              <a:gd name="connsiteX4" fmla="*/ -1205331 w 6416240"/>
              <a:gd name="connsiteY4" fmla="*/ 3230412 h 3521077"/>
              <a:gd name="connsiteX0" fmla="*/ -585282 w 6416240"/>
              <a:gd name="connsiteY0" fmla="*/ 3060254 h 3521077"/>
              <a:gd name="connsiteX1" fmla="*/ -780897 w 6416240"/>
              <a:gd name="connsiteY1" fmla="*/ 3255869 h 3521077"/>
              <a:gd name="connsiteX2" fmla="*/ -976512 w 6416240"/>
              <a:gd name="connsiteY2" fmla="*/ 3060254 h 3521077"/>
              <a:gd name="connsiteX3" fmla="*/ -780897 w 6416240"/>
              <a:gd name="connsiteY3" fmla="*/ 2864639 h 3521077"/>
              <a:gd name="connsiteX4" fmla="*/ -585282 w 6416240"/>
              <a:gd name="connsiteY4" fmla="*/ 3060254 h 3521077"/>
              <a:gd name="connsiteX0" fmla="*/ 220758 w 6416240"/>
              <a:gd name="connsiteY0" fmla="*/ 2829495 h 3521077"/>
              <a:gd name="connsiteX1" fmla="*/ -72665 w 6416240"/>
              <a:gd name="connsiteY1" fmla="*/ 3122918 h 3521077"/>
              <a:gd name="connsiteX2" fmla="*/ -366088 w 6416240"/>
              <a:gd name="connsiteY2" fmla="*/ 2829495 h 3521077"/>
              <a:gd name="connsiteX3" fmla="*/ -72665 w 6416240"/>
              <a:gd name="connsiteY3" fmla="*/ 2536072 h 3521077"/>
              <a:gd name="connsiteX4" fmla="*/ 220758 w 6416240"/>
              <a:gd name="connsiteY4" fmla="*/ 2829495 h 3521077"/>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13332 w 52652"/>
              <a:gd name="connsiteY0" fmla="*/ 14229 h 43219"/>
              <a:gd name="connsiteX1" fmla="*/ 15055 w 52652"/>
              <a:gd name="connsiteY1" fmla="*/ 6766 h 43219"/>
              <a:gd name="connsiteX2" fmla="*/ 23437 w 52652"/>
              <a:gd name="connsiteY2" fmla="*/ 5061 h 43219"/>
              <a:gd name="connsiteX3" fmla="*/ 31888 w 52652"/>
              <a:gd name="connsiteY3" fmla="*/ 3291 h 43219"/>
              <a:gd name="connsiteX4" fmla="*/ 35181 w 52652"/>
              <a:gd name="connsiteY4" fmla="*/ 59 h 43219"/>
              <a:gd name="connsiteX5" fmla="*/ 39265 w 52652"/>
              <a:gd name="connsiteY5" fmla="*/ 2340 h 43219"/>
              <a:gd name="connsiteX6" fmla="*/ 44895 w 52652"/>
              <a:gd name="connsiteY6" fmla="*/ 549 h 43219"/>
              <a:gd name="connsiteX7" fmla="*/ 47750 w 52652"/>
              <a:gd name="connsiteY7" fmla="*/ 5435 h 43219"/>
              <a:gd name="connsiteX8" fmla="*/ 51414 w 52652"/>
              <a:gd name="connsiteY8" fmla="*/ 10177 h 43219"/>
              <a:gd name="connsiteX9" fmla="*/ 51250 w 52652"/>
              <a:gd name="connsiteY9" fmla="*/ 15319 h 43219"/>
              <a:gd name="connsiteX10" fmla="*/ 52448 w 52652"/>
              <a:gd name="connsiteY10" fmla="*/ 23181 h 43219"/>
              <a:gd name="connsiteX11" fmla="*/ 46836 w 52652"/>
              <a:gd name="connsiteY11" fmla="*/ 30063 h 43219"/>
              <a:gd name="connsiteX12" fmla="*/ 44827 w 52652"/>
              <a:gd name="connsiteY12" fmla="*/ 35960 h 43219"/>
              <a:gd name="connsiteX13" fmla="*/ 37987 w 52652"/>
              <a:gd name="connsiteY13" fmla="*/ 36674 h 43219"/>
              <a:gd name="connsiteX14" fmla="*/ 33099 w 52652"/>
              <a:gd name="connsiteY14" fmla="*/ 42965 h 43219"/>
              <a:gd name="connsiteX15" fmla="*/ 25912 w 52652"/>
              <a:gd name="connsiteY15" fmla="*/ 39125 h 43219"/>
              <a:gd name="connsiteX16" fmla="*/ 15236 w 52652"/>
              <a:gd name="connsiteY16" fmla="*/ 35331 h 43219"/>
              <a:gd name="connsiteX17" fmla="*/ 10542 w 52652"/>
              <a:gd name="connsiteY17" fmla="*/ 31109 h 43219"/>
              <a:gd name="connsiteX18" fmla="*/ 11545 w 52652"/>
              <a:gd name="connsiteY18" fmla="*/ 25410 h 43219"/>
              <a:gd name="connsiteX19" fmla="*/ 9427 w 52652"/>
              <a:gd name="connsiteY19" fmla="*/ 19563 h 43219"/>
              <a:gd name="connsiteX20" fmla="*/ 13295 w 52652"/>
              <a:gd name="connsiteY20" fmla="*/ 14366 h 43219"/>
              <a:gd name="connsiteX21" fmla="*/ 13332 w 52652"/>
              <a:gd name="connsiteY21" fmla="*/ 14229 h 43219"/>
              <a:gd name="connsiteX0" fmla="*/ 195616 w 7820157"/>
              <a:gd name="connsiteY0" fmla="*/ 3218920 h 3522626"/>
              <a:gd name="connsiteX1" fmla="*/ 97808 w 7820157"/>
              <a:gd name="connsiteY1" fmla="*/ 3316728 h 3522626"/>
              <a:gd name="connsiteX2" fmla="*/ 0 w 7820157"/>
              <a:gd name="connsiteY2" fmla="*/ 3218920 h 3522626"/>
              <a:gd name="connsiteX3" fmla="*/ 97808 w 7820157"/>
              <a:gd name="connsiteY3" fmla="*/ 3121112 h 3522626"/>
              <a:gd name="connsiteX4" fmla="*/ 195616 w 7820157"/>
              <a:gd name="connsiteY4" fmla="*/ 3218920 h 3522626"/>
              <a:gd name="connsiteX0" fmla="*/ 815665 w 7820157"/>
              <a:gd name="connsiteY0" fmla="*/ 3048762 h 3522626"/>
              <a:gd name="connsiteX1" fmla="*/ 620050 w 7820157"/>
              <a:gd name="connsiteY1" fmla="*/ 3244377 h 3522626"/>
              <a:gd name="connsiteX2" fmla="*/ 424435 w 7820157"/>
              <a:gd name="connsiteY2" fmla="*/ 3048762 h 3522626"/>
              <a:gd name="connsiteX3" fmla="*/ 620050 w 7820157"/>
              <a:gd name="connsiteY3" fmla="*/ 2853147 h 3522626"/>
              <a:gd name="connsiteX4" fmla="*/ 815665 w 7820157"/>
              <a:gd name="connsiteY4" fmla="*/ 3048762 h 3522626"/>
              <a:gd name="connsiteX0" fmla="*/ 1621705 w 7820157"/>
              <a:gd name="connsiteY0" fmla="*/ 2818003 h 3522626"/>
              <a:gd name="connsiteX1" fmla="*/ 1328282 w 7820157"/>
              <a:gd name="connsiteY1" fmla="*/ 3111426 h 3522626"/>
              <a:gd name="connsiteX2" fmla="*/ 1034859 w 7820157"/>
              <a:gd name="connsiteY2" fmla="*/ 2818003 h 3522626"/>
              <a:gd name="connsiteX3" fmla="*/ 1328282 w 7820157"/>
              <a:gd name="connsiteY3" fmla="*/ 2524580 h 3522626"/>
              <a:gd name="connsiteX4" fmla="*/ 1621705 w 7820157"/>
              <a:gd name="connsiteY4" fmla="*/ 2818003 h 3522626"/>
              <a:gd name="connsiteX0" fmla="*/ 14125 w 52652"/>
              <a:gd name="connsiteY0" fmla="*/ 26036 h 43219"/>
              <a:gd name="connsiteX1" fmla="*/ 11592 w 52652"/>
              <a:gd name="connsiteY1" fmla="*/ 25239 h 43219"/>
              <a:gd name="connsiteX2" fmla="*/ 16360 w 52652"/>
              <a:gd name="connsiteY2" fmla="*/ 34758 h 43219"/>
              <a:gd name="connsiteX3" fmla="*/ 15252 w 52652"/>
              <a:gd name="connsiteY3" fmla="*/ 35139 h 43219"/>
              <a:gd name="connsiteX4" fmla="*/ 25910 w 52652"/>
              <a:gd name="connsiteY4" fmla="*/ 38949 h 43219"/>
              <a:gd name="connsiteX5" fmla="*/ 25242 w 52652"/>
              <a:gd name="connsiteY5" fmla="*/ 37209 h 43219"/>
              <a:gd name="connsiteX6" fmla="*/ 38259 w 52652"/>
              <a:gd name="connsiteY6" fmla="*/ 34610 h 43219"/>
              <a:gd name="connsiteX7" fmla="*/ 37992 w 52652"/>
              <a:gd name="connsiteY7" fmla="*/ 36519 h 43219"/>
              <a:gd name="connsiteX8" fmla="*/ 45203 w 52652"/>
              <a:gd name="connsiteY8" fmla="*/ 28048 h 43219"/>
              <a:gd name="connsiteX9" fmla="*/ 46812 w 52652"/>
              <a:gd name="connsiteY9" fmla="*/ 29949 h 43219"/>
              <a:gd name="connsiteX10" fmla="*/ 51230 w 52652"/>
              <a:gd name="connsiteY10" fmla="*/ 15213 h 43219"/>
              <a:gd name="connsiteX11" fmla="*/ 49782 w 52652"/>
              <a:gd name="connsiteY11" fmla="*/ 17889 h 43219"/>
              <a:gd name="connsiteX12" fmla="*/ 47756 w 52652"/>
              <a:gd name="connsiteY12" fmla="*/ 5285 h 43219"/>
              <a:gd name="connsiteX13" fmla="*/ 47832 w 52652"/>
              <a:gd name="connsiteY13" fmla="*/ 6549 h 43219"/>
              <a:gd name="connsiteX14" fmla="*/ 38510 w 52652"/>
              <a:gd name="connsiteY14" fmla="*/ 3811 h 43219"/>
              <a:gd name="connsiteX15" fmla="*/ 39252 w 52652"/>
              <a:gd name="connsiteY15" fmla="*/ 2199 h 43219"/>
              <a:gd name="connsiteX16" fmla="*/ 31573 w 52652"/>
              <a:gd name="connsiteY16" fmla="*/ 4579 h 43219"/>
              <a:gd name="connsiteX17" fmla="*/ 31932 w 52652"/>
              <a:gd name="connsiteY17" fmla="*/ 3189 h 43219"/>
              <a:gd name="connsiteX18" fmla="*/ 23432 w 52652"/>
              <a:gd name="connsiteY18" fmla="*/ 5051 h 43219"/>
              <a:gd name="connsiteX19" fmla="*/ 24732 w 52652"/>
              <a:gd name="connsiteY19" fmla="*/ 6399 h 43219"/>
              <a:gd name="connsiteX20" fmla="*/ 13559 w 52652"/>
              <a:gd name="connsiteY20" fmla="*/ 15648 h 43219"/>
              <a:gd name="connsiteX21" fmla="*/ 13332 w 52652"/>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52" h="43219">
                <a:moveTo>
                  <a:pt x="13332" y="14229"/>
                </a:moveTo>
                <a:cubicBezTo>
                  <a:pt x="13061" y="11516"/>
                  <a:pt x="13693" y="8780"/>
                  <a:pt x="15055" y="6766"/>
                </a:cubicBezTo>
                <a:cubicBezTo>
                  <a:pt x="17207" y="3585"/>
                  <a:pt x="20696" y="2876"/>
                  <a:pt x="23437" y="5061"/>
                </a:cubicBezTo>
                <a:cubicBezTo>
                  <a:pt x="25110" y="768"/>
                  <a:pt x="29346" y="-119"/>
                  <a:pt x="31888" y="3291"/>
                </a:cubicBezTo>
                <a:cubicBezTo>
                  <a:pt x="32529" y="1542"/>
                  <a:pt x="33760" y="333"/>
                  <a:pt x="35181" y="59"/>
                </a:cubicBezTo>
                <a:cubicBezTo>
                  <a:pt x="36745" y="-243"/>
                  <a:pt x="38307" y="629"/>
                  <a:pt x="39265" y="2340"/>
                </a:cubicBezTo>
                <a:cubicBezTo>
                  <a:pt x="40647" y="126"/>
                  <a:pt x="42933" y="-601"/>
                  <a:pt x="44895" y="549"/>
                </a:cubicBezTo>
                <a:cubicBezTo>
                  <a:pt x="46390" y="1425"/>
                  <a:pt x="47462" y="3259"/>
                  <a:pt x="47750" y="5435"/>
                </a:cubicBezTo>
                <a:cubicBezTo>
                  <a:pt x="49478" y="6077"/>
                  <a:pt x="50854" y="7857"/>
                  <a:pt x="51414" y="10177"/>
                </a:cubicBezTo>
                <a:cubicBezTo>
                  <a:pt x="51821" y="11861"/>
                  <a:pt x="51763" y="13690"/>
                  <a:pt x="51250" y="15319"/>
                </a:cubicBezTo>
                <a:cubicBezTo>
                  <a:pt x="52511" y="17553"/>
                  <a:pt x="52952" y="20449"/>
                  <a:pt x="52448" y="23181"/>
                </a:cubicBezTo>
                <a:cubicBezTo>
                  <a:pt x="51778" y="26813"/>
                  <a:pt x="49560" y="29533"/>
                  <a:pt x="46836" y="30063"/>
                </a:cubicBezTo>
                <a:cubicBezTo>
                  <a:pt x="46823" y="32330"/>
                  <a:pt x="46090" y="34480"/>
                  <a:pt x="44827" y="35960"/>
                </a:cubicBezTo>
                <a:cubicBezTo>
                  <a:pt x="42908" y="38209"/>
                  <a:pt x="40136" y="38498"/>
                  <a:pt x="37987" y="36674"/>
                </a:cubicBezTo>
                <a:cubicBezTo>
                  <a:pt x="37292" y="39807"/>
                  <a:pt x="35431" y="42202"/>
                  <a:pt x="33099" y="42965"/>
                </a:cubicBezTo>
                <a:cubicBezTo>
                  <a:pt x="30351" y="43864"/>
                  <a:pt x="27483" y="42332"/>
                  <a:pt x="25912" y="39125"/>
                </a:cubicBezTo>
                <a:cubicBezTo>
                  <a:pt x="22204" y="42169"/>
                  <a:pt x="17388" y="40458"/>
                  <a:pt x="15236" y="35331"/>
                </a:cubicBezTo>
                <a:cubicBezTo>
                  <a:pt x="13122" y="35668"/>
                  <a:pt x="11137" y="33883"/>
                  <a:pt x="10542" y="31109"/>
                </a:cubicBezTo>
                <a:cubicBezTo>
                  <a:pt x="10111" y="29102"/>
                  <a:pt x="10492" y="26936"/>
                  <a:pt x="11545" y="25410"/>
                </a:cubicBezTo>
                <a:cubicBezTo>
                  <a:pt x="10051" y="24213"/>
                  <a:pt x="9219" y="21916"/>
                  <a:pt x="9427" y="19563"/>
                </a:cubicBezTo>
                <a:cubicBezTo>
                  <a:pt x="9671" y="16808"/>
                  <a:pt x="11277" y="14650"/>
                  <a:pt x="13295" y="14366"/>
                </a:cubicBezTo>
                <a:cubicBezTo>
                  <a:pt x="13307" y="14320"/>
                  <a:pt x="13320" y="14275"/>
                  <a:pt x="13332" y="14229"/>
                </a:cubicBezTo>
                <a:close/>
              </a:path>
              <a:path w="7820157" h="3522626">
                <a:moveTo>
                  <a:pt x="195616" y="3218920"/>
                </a:moveTo>
                <a:cubicBezTo>
                  <a:pt x="195616" y="3272938"/>
                  <a:pt x="151826" y="3316728"/>
                  <a:pt x="97808" y="3316728"/>
                </a:cubicBezTo>
                <a:cubicBezTo>
                  <a:pt x="43790" y="3316728"/>
                  <a:pt x="0" y="3272938"/>
                  <a:pt x="0" y="3218920"/>
                </a:cubicBezTo>
                <a:cubicBezTo>
                  <a:pt x="0" y="3164902"/>
                  <a:pt x="43790" y="3121112"/>
                  <a:pt x="97808" y="3121112"/>
                </a:cubicBezTo>
                <a:cubicBezTo>
                  <a:pt x="151826" y="3121112"/>
                  <a:pt x="195616" y="3164902"/>
                  <a:pt x="195616" y="3218920"/>
                </a:cubicBezTo>
                <a:close/>
              </a:path>
              <a:path w="7820157" h="3522626">
                <a:moveTo>
                  <a:pt x="815665" y="3048762"/>
                </a:moveTo>
                <a:cubicBezTo>
                  <a:pt x="815665" y="3156797"/>
                  <a:pt x="728085" y="3244377"/>
                  <a:pt x="620050" y="3244377"/>
                </a:cubicBezTo>
                <a:cubicBezTo>
                  <a:pt x="512015" y="3244377"/>
                  <a:pt x="424435" y="3156797"/>
                  <a:pt x="424435" y="3048762"/>
                </a:cubicBezTo>
                <a:cubicBezTo>
                  <a:pt x="424435" y="2940727"/>
                  <a:pt x="512015" y="2853147"/>
                  <a:pt x="620050" y="2853147"/>
                </a:cubicBezTo>
                <a:cubicBezTo>
                  <a:pt x="728085" y="2853147"/>
                  <a:pt x="815665" y="2940727"/>
                  <a:pt x="815665" y="3048762"/>
                </a:cubicBezTo>
                <a:close/>
              </a:path>
              <a:path w="7820157" h="3522626">
                <a:moveTo>
                  <a:pt x="1621705" y="2818003"/>
                </a:moveTo>
                <a:cubicBezTo>
                  <a:pt x="1621705" y="2980056"/>
                  <a:pt x="1490335" y="3111426"/>
                  <a:pt x="1328282" y="3111426"/>
                </a:cubicBezTo>
                <a:cubicBezTo>
                  <a:pt x="1166229" y="3111426"/>
                  <a:pt x="1034859" y="2980056"/>
                  <a:pt x="1034859" y="2818003"/>
                </a:cubicBezTo>
                <a:cubicBezTo>
                  <a:pt x="1034859" y="2655950"/>
                  <a:pt x="1166229" y="2524580"/>
                  <a:pt x="1328282" y="2524580"/>
                </a:cubicBezTo>
                <a:cubicBezTo>
                  <a:pt x="1490335" y="2524580"/>
                  <a:pt x="1621705" y="2655950"/>
                  <a:pt x="1621705" y="2818003"/>
                </a:cubicBezTo>
                <a:close/>
              </a:path>
              <a:path w="52652" h="43219" fill="none" extrusionOk="0">
                <a:moveTo>
                  <a:pt x="14125" y="26036"/>
                </a:moveTo>
                <a:cubicBezTo>
                  <a:pt x="13241" y="26130"/>
                  <a:pt x="12357" y="25852"/>
                  <a:pt x="11592" y="25239"/>
                </a:cubicBezTo>
                <a:moveTo>
                  <a:pt x="16360" y="34758"/>
                </a:moveTo>
                <a:cubicBezTo>
                  <a:pt x="16005" y="34951"/>
                  <a:pt x="15632" y="35079"/>
                  <a:pt x="15252" y="35139"/>
                </a:cubicBezTo>
                <a:moveTo>
                  <a:pt x="25910" y="38949"/>
                </a:moveTo>
                <a:cubicBezTo>
                  <a:pt x="25643" y="38403"/>
                  <a:pt x="25419" y="37820"/>
                  <a:pt x="25242" y="37209"/>
                </a:cubicBezTo>
                <a:moveTo>
                  <a:pt x="38259" y="34610"/>
                </a:moveTo>
                <a:cubicBezTo>
                  <a:pt x="38220" y="35257"/>
                  <a:pt x="38130" y="35897"/>
                  <a:pt x="37992" y="36519"/>
                </a:cubicBezTo>
                <a:moveTo>
                  <a:pt x="45203" y="28048"/>
                </a:moveTo>
                <a:cubicBezTo>
                  <a:pt x="47207" y="29376"/>
                  <a:pt x="46830" y="26917"/>
                  <a:pt x="46812" y="29949"/>
                </a:cubicBezTo>
                <a:moveTo>
                  <a:pt x="51230" y="15213"/>
                </a:moveTo>
                <a:cubicBezTo>
                  <a:pt x="50905" y="16245"/>
                  <a:pt x="50410" y="17161"/>
                  <a:pt x="49782" y="17889"/>
                </a:cubicBezTo>
                <a:moveTo>
                  <a:pt x="47756" y="5285"/>
                </a:moveTo>
                <a:cubicBezTo>
                  <a:pt x="47811" y="5702"/>
                  <a:pt x="47837" y="6125"/>
                  <a:pt x="47832" y="6549"/>
                </a:cubicBezTo>
                <a:moveTo>
                  <a:pt x="38510" y="3811"/>
                </a:moveTo>
                <a:cubicBezTo>
                  <a:pt x="38699" y="3228"/>
                  <a:pt x="38948" y="2685"/>
                  <a:pt x="39252" y="2199"/>
                </a:cubicBezTo>
                <a:moveTo>
                  <a:pt x="31573" y="4579"/>
                </a:moveTo>
                <a:cubicBezTo>
                  <a:pt x="31650" y="4097"/>
                  <a:pt x="31771" y="3630"/>
                  <a:pt x="31932" y="3189"/>
                </a:cubicBezTo>
                <a:moveTo>
                  <a:pt x="23432" y="5051"/>
                </a:moveTo>
                <a:cubicBezTo>
                  <a:pt x="23904" y="5427"/>
                  <a:pt x="24340" y="5880"/>
                  <a:pt x="24732" y="6399"/>
                </a:cubicBezTo>
                <a:moveTo>
                  <a:pt x="13559" y="15648"/>
                </a:moveTo>
                <a:cubicBezTo>
                  <a:pt x="13456" y="15184"/>
                  <a:pt x="13380" y="14710"/>
                  <a:pt x="13332" y="14229"/>
                </a:cubicBezTo>
              </a:path>
            </a:pathLst>
          </a:custGeom>
          <a:solidFill>
            <a:schemeClr val="bg1"/>
          </a:solidFill>
          <a:ln>
            <a:solidFill>
              <a:srgbClr val="568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11">
            <a:extLst>
              <a:ext uri="{FF2B5EF4-FFF2-40B4-BE49-F238E27FC236}">
                <a16:creationId xmlns:a16="http://schemas.microsoft.com/office/drawing/2014/main" id="{7D8EDA38-A4EF-6693-B6BA-132A4E6A4E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3004" y="1129004"/>
            <a:ext cx="5728996" cy="5728996"/>
          </a:xfrm>
          <a:prstGeom prst="rect">
            <a:avLst/>
          </a:prstGeom>
        </p:spPr>
      </p:pic>
      <p:sp>
        <p:nvSpPr>
          <p:cNvPr id="13" name="TextBox 12">
            <a:extLst>
              <a:ext uri="{FF2B5EF4-FFF2-40B4-BE49-F238E27FC236}">
                <a16:creationId xmlns:a16="http://schemas.microsoft.com/office/drawing/2014/main" id="{B4ED7B4A-69B1-6726-11D4-EFD6DB16C829}"/>
              </a:ext>
            </a:extLst>
          </p:cNvPr>
          <p:cNvSpPr txBox="1"/>
          <p:nvPr/>
        </p:nvSpPr>
        <p:spPr>
          <a:xfrm>
            <a:off x="1134742" y="1716109"/>
            <a:ext cx="5172269" cy="2554545"/>
          </a:xfrm>
          <a:prstGeom prst="rect">
            <a:avLst/>
          </a:prstGeom>
          <a:noFill/>
        </p:spPr>
        <p:txBody>
          <a:bodyPr wrap="square" rtlCol="0">
            <a:spAutoFit/>
          </a:bodyPr>
          <a:lstStyle/>
          <a:p>
            <a:pPr algn="ctr"/>
            <a:r>
              <a:rPr lang="vi-VN" sz="4000" b="1" dirty="0">
                <a:solidFill>
                  <a:schemeClr val="accent2">
                    <a:lumMod val="75000"/>
                  </a:schemeClr>
                </a:solidFill>
                <a:latin typeface="UTM Avo" panose="02040603050506020204" pitchFamily="18" charset="0"/>
              </a:rPr>
              <a:t>Hãy cùng đọc lại bài </a:t>
            </a:r>
            <a:r>
              <a:rPr lang="vi-VN" sz="4000" b="1" i="1" dirty="0">
                <a:solidFill>
                  <a:schemeClr val="accent1">
                    <a:lumMod val="50000"/>
                  </a:schemeClr>
                </a:solidFill>
                <a:latin typeface="UTM Avo" panose="02040603050506020204" pitchFamily="18" charset="0"/>
              </a:rPr>
              <a:t>Những người bạn tốt </a:t>
            </a:r>
            <a:r>
              <a:rPr lang="vi-VN" sz="4000" b="1" dirty="0">
                <a:solidFill>
                  <a:schemeClr val="accent2">
                    <a:lumMod val="75000"/>
                  </a:schemeClr>
                </a:solidFill>
                <a:latin typeface="UTM Avo" panose="02040603050506020204" pitchFamily="18" charset="0"/>
              </a:rPr>
              <a:t>(bài 129 – trang 63) nhé!</a:t>
            </a:r>
            <a:endParaRPr lang="en-US" sz="40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2147367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05E4F-C579-5002-4553-C23E1FC4556A}"/>
            </a:ext>
          </a:extLst>
        </p:cNvPr>
        <p:cNvGrpSpPr/>
        <p:nvPr/>
      </p:nvGrpSpPr>
      <p:grpSpPr>
        <a:xfrm>
          <a:off x="0" y="0"/>
          <a:ext cx="0" cy="0"/>
          <a:chOff x="0" y="0"/>
          <a:chExt cx="0" cy="0"/>
        </a:xfrm>
      </p:grpSpPr>
      <p:pic>
        <p:nvPicPr>
          <p:cNvPr id="4" name="图片 15" descr="背景图案&#10;&#10;描述已自动生成">
            <a:extLst>
              <a:ext uri="{FF2B5EF4-FFF2-40B4-BE49-F238E27FC236}">
                <a16:creationId xmlns:a16="http://schemas.microsoft.com/office/drawing/2014/main" id="{5E45E978-224F-DDB0-1EBE-DCFC2C76204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0" y="0"/>
            <a:ext cx="4005022" cy="4005022"/>
          </a:xfrm>
          <a:prstGeom prst="rect">
            <a:avLst/>
          </a:prstGeom>
        </p:spPr>
      </p:pic>
      <p:pic>
        <p:nvPicPr>
          <p:cNvPr id="5" name="图片 20" descr="图标&#10;&#10;描述已自动生成">
            <a:extLst>
              <a:ext uri="{FF2B5EF4-FFF2-40B4-BE49-F238E27FC236}">
                <a16:creationId xmlns:a16="http://schemas.microsoft.com/office/drawing/2014/main" id="{25DB0E68-649A-B3AC-C412-46F3A8ACE6FE}"/>
              </a:ext>
            </a:extLst>
          </p:cNvPr>
          <p:cNvPicPr>
            <a:picLocks noChangeAspect="1"/>
          </p:cNvPicPr>
          <p:nvPr/>
        </p:nvPicPr>
        <p:blipFill>
          <a:blip r:embed="rId4" cstate="print">
            <a:extLst>
              <a:ext uri="{28A0092B-C50C-407E-A947-70E740481C1C}">
                <a14:useLocalDpi xmlns:a14="http://schemas.microsoft.com/office/drawing/2010/main" val="0"/>
              </a:ext>
            </a:extLst>
          </a:blip>
          <a:srcRect l="26816" r="28971"/>
          <a:stretch>
            <a:fillRect/>
          </a:stretch>
        </p:blipFill>
        <p:spPr>
          <a:xfrm flipH="1">
            <a:off x="10597721" y="0"/>
            <a:ext cx="1594279" cy="3605933"/>
          </a:xfrm>
          <a:prstGeom prst="rect">
            <a:avLst/>
          </a:prstGeom>
        </p:spPr>
      </p:pic>
      <p:pic>
        <p:nvPicPr>
          <p:cNvPr id="2" name="Picture 1">
            <a:extLst>
              <a:ext uri="{FF2B5EF4-FFF2-40B4-BE49-F238E27FC236}">
                <a16:creationId xmlns:a16="http://schemas.microsoft.com/office/drawing/2014/main" id="{20BBE9CA-F64E-A175-681A-CFA72EDD1FDF}"/>
              </a:ext>
            </a:extLst>
          </p:cNvPr>
          <p:cNvPicPr>
            <a:picLocks noChangeAspect="1"/>
          </p:cNvPicPr>
          <p:nvPr/>
        </p:nvPicPr>
        <p:blipFill>
          <a:blip r:embed="rId5"/>
          <a:stretch>
            <a:fillRect/>
          </a:stretch>
        </p:blipFill>
        <p:spPr>
          <a:xfrm>
            <a:off x="890014" y="1814058"/>
            <a:ext cx="9839797" cy="2865368"/>
          </a:xfrm>
          <a:prstGeom prst="rect">
            <a:avLst/>
          </a:prstGeom>
        </p:spPr>
      </p:pic>
    </p:spTree>
    <p:extLst>
      <p:ext uri="{BB962C8B-B14F-4D97-AF65-F5344CB8AC3E}">
        <p14:creationId xmlns:p14="http://schemas.microsoft.com/office/powerpoint/2010/main" val="3522138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469B8-9493-AFBC-1BD7-A864BFA8B463}"/>
            </a:ext>
          </a:extLst>
        </p:cNvPr>
        <p:cNvGrpSpPr/>
        <p:nvPr/>
      </p:nvGrpSpPr>
      <p:grpSpPr>
        <a:xfrm>
          <a:off x="0" y="0"/>
          <a:ext cx="0" cy="0"/>
          <a:chOff x="0" y="0"/>
          <a:chExt cx="0" cy="0"/>
        </a:xfrm>
      </p:grpSpPr>
      <p:sp>
        <p:nvSpPr>
          <p:cNvPr id="2" name="矩形: 圆角 5">
            <a:extLst>
              <a:ext uri="{FF2B5EF4-FFF2-40B4-BE49-F238E27FC236}">
                <a16:creationId xmlns:a16="http://schemas.microsoft.com/office/drawing/2014/main" id="{37840DD7-18C8-A9C0-F054-F53A8ADC5DC4}"/>
              </a:ext>
            </a:extLst>
          </p:cNvPr>
          <p:cNvSpPr/>
          <p:nvPr/>
        </p:nvSpPr>
        <p:spPr>
          <a:xfrm>
            <a:off x="474654" y="335168"/>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1"/>
                </a:solidFill>
                <a:latin typeface="UTM Avo" panose="02040603050506020204" pitchFamily="18" charset="0"/>
              </a:rPr>
              <a:t>1. Làm quen</a:t>
            </a:r>
            <a:endParaRPr lang="zh-CN" altLang="en-US" sz="3200" b="1" dirty="0">
              <a:solidFill>
                <a:schemeClr val="tx1"/>
              </a:solidFill>
              <a:latin typeface="UTM Avo" panose="02040603050506020204" pitchFamily="18" charset="0"/>
            </a:endParaRPr>
          </a:p>
        </p:txBody>
      </p:sp>
      <p:pic>
        <p:nvPicPr>
          <p:cNvPr id="4" name="Picture 3">
            <a:extLst>
              <a:ext uri="{FF2B5EF4-FFF2-40B4-BE49-F238E27FC236}">
                <a16:creationId xmlns:a16="http://schemas.microsoft.com/office/drawing/2014/main" id="{5E681569-6F7B-DD69-B94B-B7B20699DCCE}"/>
              </a:ext>
            </a:extLst>
          </p:cNvPr>
          <p:cNvPicPr>
            <a:picLocks noChangeAspect="1"/>
          </p:cNvPicPr>
          <p:nvPr/>
        </p:nvPicPr>
        <p:blipFill>
          <a:blip r:embed="rId2">
            <a:extLst>
              <a:ext uri="{28A0092B-C50C-407E-A947-70E740481C1C}">
                <a14:useLocalDpi xmlns:a14="http://schemas.microsoft.com/office/drawing/2010/main" val="0"/>
              </a:ext>
            </a:extLst>
          </a:blip>
          <a:srcRect l="30936" t="17760" r="32297"/>
          <a:stretch>
            <a:fillRect/>
          </a:stretch>
        </p:blipFill>
        <p:spPr>
          <a:xfrm>
            <a:off x="1137177" y="1418897"/>
            <a:ext cx="4585810" cy="4199254"/>
          </a:xfrm>
          <a:prstGeom prst="rect">
            <a:avLst/>
          </a:prstGeom>
        </p:spPr>
      </p:pic>
      <p:pic>
        <p:nvPicPr>
          <p:cNvPr id="6" name="Picture 5">
            <a:extLst>
              <a:ext uri="{FF2B5EF4-FFF2-40B4-BE49-F238E27FC236}">
                <a16:creationId xmlns:a16="http://schemas.microsoft.com/office/drawing/2014/main" id="{79AE45A6-B4AF-F0E6-1A2C-F510CCB730B9}"/>
              </a:ext>
            </a:extLst>
          </p:cNvPr>
          <p:cNvPicPr>
            <a:picLocks noChangeAspect="1"/>
          </p:cNvPicPr>
          <p:nvPr/>
        </p:nvPicPr>
        <p:blipFill>
          <a:blip r:embed="rId3">
            <a:extLst>
              <a:ext uri="{28A0092B-C50C-407E-A947-70E740481C1C}">
                <a14:useLocalDpi xmlns:a14="http://schemas.microsoft.com/office/drawing/2010/main" val="0"/>
              </a:ext>
            </a:extLst>
          </a:blip>
          <a:srcRect l="32902" t="11470" r="31692"/>
          <a:stretch>
            <a:fillRect/>
          </a:stretch>
        </p:blipFill>
        <p:spPr>
          <a:xfrm>
            <a:off x="6684579" y="1009664"/>
            <a:ext cx="4574520" cy="4682730"/>
          </a:xfrm>
          <a:prstGeom prst="rect">
            <a:avLst/>
          </a:prstGeom>
        </p:spPr>
      </p:pic>
    </p:spTree>
    <p:extLst>
      <p:ext uri="{BB962C8B-B14F-4D97-AF65-F5344CB8AC3E}">
        <p14:creationId xmlns:p14="http://schemas.microsoft.com/office/powerpoint/2010/main" val="270761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D2E6B927-1CEB-6AA8-0F07-021A869D288E}"/>
              </a:ext>
            </a:extLst>
          </p:cNvPr>
          <p:cNvSpPr/>
          <p:nvPr/>
        </p:nvSpPr>
        <p:spPr>
          <a:xfrm>
            <a:off x="516695" y="429761"/>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1"/>
                </a:solidFill>
                <a:latin typeface="UTM Avo" panose="02040603050506020204" pitchFamily="18" charset="0"/>
              </a:rPr>
              <a:t>1. Làm quen</a:t>
            </a:r>
            <a:endParaRPr lang="zh-CN" altLang="en-US" sz="3200" b="1" dirty="0">
              <a:solidFill>
                <a:schemeClr val="tx1"/>
              </a:solidFill>
              <a:latin typeface="UTM Avo" panose="02040603050506020204" pitchFamily="18" charset="0"/>
            </a:endParaRPr>
          </a:p>
        </p:txBody>
      </p:sp>
      <p:pic>
        <p:nvPicPr>
          <p:cNvPr id="3" name="Picture 2">
            <a:extLst>
              <a:ext uri="{FF2B5EF4-FFF2-40B4-BE49-F238E27FC236}">
                <a16:creationId xmlns:a16="http://schemas.microsoft.com/office/drawing/2014/main" id="{D2C0B41B-FDB3-1AB4-9535-6B4FD084F4AC}"/>
              </a:ext>
            </a:extLst>
          </p:cNvPr>
          <p:cNvPicPr>
            <a:picLocks noChangeAspect="1"/>
          </p:cNvPicPr>
          <p:nvPr/>
        </p:nvPicPr>
        <p:blipFill>
          <a:blip r:embed="rId2">
            <a:extLst>
              <a:ext uri="{28A0092B-C50C-407E-A947-70E740481C1C}">
                <a14:useLocalDpi xmlns:a14="http://schemas.microsoft.com/office/drawing/2010/main" val="0"/>
              </a:ext>
            </a:extLst>
          </a:blip>
          <a:srcRect l="30936" t="17760" r="32297"/>
          <a:stretch>
            <a:fillRect/>
          </a:stretch>
        </p:blipFill>
        <p:spPr>
          <a:xfrm>
            <a:off x="3102611" y="1273964"/>
            <a:ext cx="5421279" cy="4964298"/>
          </a:xfrm>
          <a:prstGeom prst="rect">
            <a:avLst/>
          </a:prstGeom>
        </p:spPr>
      </p:pic>
    </p:spTree>
    <p:extLst>
      <p:ext uri="{BB962C8B-B14F-4D97-AF65-F5344CB8AC3E}">
        <p14:creationId xmlns:p14="http://schemas.microsoft.com/office/powerpoint/2010/main" val="906631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CE8CE035-801A-B22D-A297-75651CAA6D3B}"/>
              </a:ext>
            </a:extLst>
          </p:cNvPr>
          <p:cNvSpPr/>
          <p:nvPr/>
        </p:nvSpPr>
        <p:spPr>
          <a:xfrm>
            <a:off x="466110" y="400750"/>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1"/>
                </a:solidFill>
                <a:latin typeface="UTM Avo" panose="02040603050506020204" pitchFamily="18" charset="0"/>
              </a:rPr>
              <a:t>Đánh vần</a:t>
            </a:r>
            <a:endParaRPr lang="zh-CN" altLang="en-US" sz="3200" b="1" dirty="0">
              <a:solidFill>
                <a:schemeClr val="tx1"/>
              </a:solidFill>
              <a:latin typeface="UTM Avo" panose="02040603050506020204" pitchFamily="18" charset="0"/>
            </a:endParaRPr>
          </a:p>
        </p:txBody>
      </p:sp>
      <p:grpSp>
        <p:nvGrpSpPr>
          <p:cNvPr id="3" name="Group 2">
            <a:extLst>
              <a:ext uri="{FF2B5EF4-FFF2-40B4-BE49-F238E27FC236}">
                <a16:creationId xmlns:a16="http://schemas.microsoft.com/office/drawing/2014/main" id="{E4C83207-E736-B6A8-67B9-63386E6C0194}"/>
              </a:ext>
            </a:extLst>
          </p:cNvPr>
          <p:cNvGrpSpPr/>
          <p:nvPr/>
        </p:nvGrpSpPr>
        <p:grpSpPr>
          <a:xfrm>
            <a:off x="2699514" y="1504021"/>
            <a:ext cx="6046930" cy="1510706"/>
            <a:chOff x="725748" y="1682441"/>
            <a:chExt cx="3936034" cy="1510706"/>
          </a:xfrm>
        </p:grpSpPr>
        <p:sp>
          <p:nvSpPr>
            <p:cNvPr id="4" name="Rounded Rectangle 3">
              <a:extLst>
                <a:ext uri="{FF2B5EF4-FFF2-40B4-BE49-F238E27FC236}">
                  <a16:creationId xmlns:a16="http://schemas.microsoft.com/office/drawing/2014/main" id="{8EFFCA2B-9DE6-A08C-BF34-BBECAB7B15BA}"/>
                </a:ext>
              </a:extLst>
            </p:cNvPr>
            <p:cNvSpPr/>
            <p:nvPr/>
          </p:nvSpPr>
          <p:spPr>
            <a:xfrm>
              <a:off x="725748" y="1806981"/>
              <a:ext cx="3936034" cy="1386166"/>
            </a:xfrm>
            <a:prstGeom prst="roundRect">
              <a:avLst/>
            </a:prstGeom>
            <a:solidFill>
              <a:srgbClr val="FDF76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5" name="TextBox 4">
              <a:extLst>
                <a:ext uri="{FF2B5EF4-FFF2-40B4-BE49-F238E27FC236}">
                  <a16:creationId xmlns:a16="http://schemas.microsoft.com/office/drawing/2014/main" id="{2BA7A26B-9504-F031-50AF-E5F144027BE9}"/>
                </a:ext>
              </a:extLst>
            </p:cNvPr>
            <p:cNvSpPr txBox="1"/>
            <p:nvPr/>
          </p:nvSpPr>
          <p:spPr>
            <a:xfrm>
              <a:off x="946278" y="1682441"/>
              <a:ext cx="3275045" cy="1446550"/>
            </a:xfrm>
            <a:prstGeom prst="rect">
              <a:avLst/>
            </a:prstGeom>
            <a:noFill/>
          </p:spPr>
          <p:txBody>
            <a:bodyPr wrap="square" rtlCol="0">
              <a:spAutoFit/>
            </a:bodyPr>
            <a:lstStyle/>
            <a:p>
              <a:pPr algn="ctr"/>
              <a:r>
                <a:rPr lang="vi-VN" sz="8800" dirty="0">
                  <a:latin typeface="SVN-Avo" panose="02040603050506020204" pitchFamily="18" charset="0"/>
                </a:rPr>
                <a:t> oăng</a:t>
              </a:r>
              <a:endParaRPr lang="en-US" sz="8800" dirty="0">
                <a:latin typeface="SVN-Avo" panose="02040603050506020204" pitchFamily="18" charset="0"/>
              </a:endParaRPr>
            </a:p>
          </p:txBody>
        </p:sp>
      </p:grpSp>
      <p:grpSp>
        <p:nvGrpSpPr>
          <p:cNvPr id="6" name="Group 5">
            <a:extLst>
              <a:ext uri="{FF2B5EF4-FFF2-40B4-BE49-F238E27FC236}">
                <a16:creationId xmlns:a16="http://schemas.microsoft.com/office/drawing/2014/main" id="{A60B44DD-1730-8225-84FA-9DFCC2B6EBA2}"/>
              </a:ext>
            </a:extLst>
          </p:cNvPr>
          <p:cNvGrpSpPr/>
          <p:nvPr/>
        </p:nvGrpSpPr>
        <p:grpSpPr>
          <a:xfrm>
            <a:off x="2669291" y="2940061"/>
            <a:ext cx="1929416" cy="1508847"/>
            <a:chOff x="695525" y="3118481"/>
            <a:chExt cx="1929416" cy="1508847"/>
          </a:xfrm>
        </p:grpSpPr>
        <p:sp>
          <p:nvSpPr>
            <p:cNvPr id="7" name="Rounded Rectangle 4">
              <a:extLst>
                <a:ext uri="{FF2B5EF4-FFF2-40B4-BE49-F238E27FC236}">
                  <a16:creationId xmlns:a16="http://schemas.microsoft.com/office/drawing/2014/main" id="{D551B931-DB90-3B1A-64C3-4408D9342C8F}"/>
                </a:ext>
              </a:extLst>
            </p:cNvPr>
            <p:cNvSpPr/>
            <p:nvPr/>
          </p:nvSpPr>
          <p:spPr>
            <a:xfrm>
              <a:off x="697087" y="3241162"/>
              <a:ext cx="1927854" cy="1386166"/>
            </a:xfrm>
            <a:prstGeom prst="roundRect">
              <a:avLst/>
            </a:prstGeom>
            <a:solidFill>
              <a:srgbClr val="FBDFE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8" name="TextBox 7">
              <a:extLst>
                <a:ext uri="{FF2B5EF4-FFF2-40B4-BE49-F238E27FC236}">
                  <a16:creationId xmlns:a16="http://schemas.microsoft.com/office/drawing/2014/main" id="{7F23E362-DB9F-0D8F-9776-FA8631460C21}"/>
                </a:ext>
              </a:extLst>
            </p:cNvPr>
            <p:cNvSpPr txBox="1"/>
            <p:nvPr/>
          </p:nvSpPr>
          <p:spPr>
            <a:xfrm>
              <a:off x="695525" y="3118481"/>
              <a:ext cx="1658851" cy="1446550"/>
            </a:xfrm>
            <a:prstGeom prst="rect">
              <a:avLst/>
            </a:prstGeom>
            <a:noFill/>
          </p:spPr>
          <p:txBody>
            <a:bodyPr wrap="square" rtlCol="0">
              <a:spAutoFit/>
            </a:bodyPr>
            <a:lstStyle/>
            <a:p>
              <a:pPr algn="ctr"/>
              <a:r>
                <a:rPr lang="vi-VN" sz="8800" dirty="0">
                  <a:solidFill>
                    <a:srgbClr val="FA9500"/>
                  </a:solidFill>
                  <a:latin typeface="SVN-Avo" panose="02040603050506020204" pitchFamily="18" charset="0"/>
                </a:rPr>
                <a:t> o</a:t>
              </a:r>
              <a:endParaRPr lang="en-US" sz="8800" dirty="0">
                <a:solidFill>
                  <a:srgbClr val="FA9500"/>
                </a:solidFill>
                <a:latin typeface="SVN-Avo" panose="02040603050506020204" pitchFamily="18" charset="0"/>
              </a:endParaRPr>
            </a:p>
          </p:txBody>
        </p:sp>
      </p:grpSp>
      <p:grpSp>
        <p:nvGrpSpPr>
          <p:cNvPr id="9" name="Group 8">
            <a:extLst>
              <a:ext uri="{FF2B5EF4-FFF2-40B4-BE49-F238E27FC236}">
                <a16:creationId xmlns:a16="http://schemas.microsoft.com/office/drawing/2014/main" id="{E36AC41F-0299-A0B9-E4CC-9B15A6E5278F}"/>
              </a:ext>
            </a:extLst>
          </p:cNvPr>
          <p:cNvGrpSpPr/>
          <p:nvPr/>
        </p:nvGrpSpPr>
        <p:grpSpPr>
          <a:xfrm>
            <a:off x="4654444" y="2926774"/>
            <a:ext cx="2008180" cy="1522134"/>
            <a:chOff x="2680678" y="3105194"/>
            <a:chExt cx="2008180" cy="1522134"/>
          </a:xfrm>
        </p:grpSpPr>
        <p:sp>
          <p:nvSpPr>
            <p:cNvPr id="10" name="Rounded Rectangle 5">
              <a:extLst>
                <a:ext uri="{FF2B5EF4-FFF2-40B4-BE49-F238E27FC236}">
                  <a16:creationId xmlns:a16="http://schemas.microsoft.com/office/drawing/2014/main" id="{7961EE5D-9ABB-49D7-D68F-361F0A4A5A5D}"/>
                </a:ext>
              </a:extLst>
            </p:cNvPr>
            <p:cNvSpPr/>
            <p:nvPr/>
          </p:nvSpPr>
          <p:spPr>
            <a:xfrm>
              <a:off x="2680678" y="3241162"/>
              <a:ext cx="2008180" cy="1386166"/>
            </a:xfrm>
            <a:prstGeom prst="roundRect">
              <a:avLst/>
            </a:prstGeom>
            <a:solidFill>
              <a:srgbClr val="FCD7A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11" name="TextBox 10">
              <a:extLst>
                <a:ext uri="{FF2B5EF4-FFF2-40B4-BE49-F238E27FC236}">
                  <a16:creationId xmlns:a16="http://schemas.microsoft.com/office/drawing/2014/main" id="{950D0FC1-6B29-2C36-B3E9-4E855E9B5366}"/>
                </a:ext>
              </a:extLst>
            </p:cNvPr>
            <p:cNvSpPr txBox="1"/>
            <p:nvPr/>
          </p:nvSpPr>
          <p:spPr>
            <a:xfrm>
              <a:off x="2760223" y="3105194"/>
              <a:ext cx="1927854" cy="1446550"/>
            </a:xfrm>
            <a:prstGeom prst="rect">
              <a:avLst/>
            </a:prstGeom>
            <a:noFill/>
          </p:spPr>
          <p:txBody>
            <a:bodyPr wrap="square" rtlCol="0">
              <a:spAutoFit/>
            </a:bodyPr>
            <a:lstStyle/>
            <a:p>
              <a:pPr algn="ctr"/>
              <a:r>
                <a:rPr lang="vi-VN" sz="8800" dirty="0">
                  <a:solidFill>
                    <a:srgbClr val="FA9500"/>
                  </a:solidFill>
                  <a:latin typeface="SVN-Avo" panose="02040603050506020204" pitchFamily="18" charset="0"/>
                </a:rPr>
                <a:t>ă</a:t>
              </a:r>
              <a:endParaRPr lang="en-US" sz="8800" dirty="0">
                <a:solidFill>
                  <a:srgbClr val="FA9500"/>
                </a:solidFill>
                <a:latin typeface="SVN-Avo" panose="02040603050506020204" pitchFamily="18" charset="0"/>
              </a:endParaRPr>
            </a:p>
          </p:txBody>
        </p:sp>
      </p:grpSp>
      <p:grpSp>
        <p:nvGrpSpPr>
          <p:cNvPr id="12" name="Group 11">
            <a:extLst>
              <a:ext uri="{FF2B5EF4-FFF2-40B4-BE49-F238E27FC236}">
                <a16:creationId xmlns:a16="http://schemas.microsoft.com/office/drawing/2014/main" id="{DBCFD7B4-F018-E999-7B57-D5E6BF62E8CE}"/>
              </a:ext>
            </a:extLst>
          </p:cNvPr>
          <p:cNvGrpSpPr/>
          <p:nvPr/>
        </p:nvGrpSpPr>
        <p:grpSpPr>
          <a:xfrm>
            <a:off x="6739826" y="2926774"/>
            <a:ext cx="2008180" cy="1522134"/>
            <a:chOff x="2680678" y="3105194"/>
            <a:chExt cx="2008180" cy="1522134"/>
          </a:xfrm>
        </p:grpSpPr>
        <p:sp>
          <p:nvSpPr>
            <p:cNvPr id="13" name="Rounded Rectangle 5">
              <a:extLst>
                <a:ext uri="{FF2B5EF4-FFF2-40B4-BE49-F238E27FC236}">
                  <a16:creationId xmlns:a16="http://schemas.microsoft.com/office/drawing/2014/main" id="{152CF2B5-729E-07E9-BBAC-5F0B51584867}"/>
                </a:ext>
              </a:extLst>
            </p:cNvPr>
            <p:cNvSpPr/>
            <p:nvPr/>
          </p:nvSpPr>
          <p:spPr>
            <a:xfrm>
              <a:off x="2680678" y="3241162"/>
              <a:ext cx="2008180" cy="1386166"/>
            </a:xfrm>
            <a:prstGeom prst="roundRect">
              <a:avLst/>
            </a:prstGeom>
            <a:solidFill>
              <a:srgbClr val="D4E7B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14" name="TextBox 13">
              <a:extLst>
                <a:ext uri="{FF2B5EF4-FFF2-40B4-BE49-F238E27FC236}">
                  <a16:creationId xmlns:a16="http://schemas.microsoft.com/office/drawing/2014/main" id="{56F6ACDF-0B85-75AE-7769-BD4083467CA3}"/>
                </a:ext>
              </a:extLst>
            </p:cNvPr>
            <p:cNvSpPr txBox="1"/>
            <p:nvPr/>
          </p:nvSpPr>
          <p:spPr>
            <a:xfrm>
              <a:off x="2759442" y="3105194"/>
              <a:ext cx="1927854" cy="1446550"/>
            </a:xfrm>
            <a:prstGeom prst="rect">
              <a:avLst/>
            </a:prstGeom>
            <a:noFill/>
          </p:spPr>
          <p:txBody>
            <a:bodyPr wrap="square" rtlCol="0">
              <a:spAutoFit/>
            </a:bodyPr>
            <a:lstStyle/>
            <a:p>
              <a:pPr algn="ctr"/>
              <a:r>
                <a:rPr lang="vi-VN" sz="8800" dirty="0">
                  <a:solidFill>
                    <a:srgbClr val="FA9500"/>
                  </a:solidFill>
                  <a:latin typeface="SVN-Avo" panose="02040603050506020204" pitchFamily="18" charset="0"/>
                </a:rPr>
                <a:t>ng</a:t>
              </a:r>
              <a:endParaRPr lang="en-US" sz="8800" dirty="0">
                <a:solidFill>
                  <a:srgbClr val="FA9500"/>
                </a:solidFill>
                <a:latin typeface="SVN-Avo" panose="02040603050506020204" pitchFamily="18" charset="0"/>
              </a:endParaRPr>
            </a:p>
          </p:txBody>
        </p:sp>
      </p:grpSp>
      <p:sp>
        <p:nvSpPr>
          <p:cNvPr id="15" name="TextBox 14">
            <a:extLst>
              <a:ext uri="{FF2B5EF4-FFF2-40B4-BE49-F238E27FC236}">
                <a16:creationId xmlns:a16="http://schemas.microsoft.com/office/drawing/2014/main" id="{4E61F356-40B2-59BA-E7DC-667845279039}"/>
              </a:ext>
            </a:extLst>
          </p:cNvPr>
          <p:cNvSpPr txBox="1"/>
          <p:nvPr/>
        </p:nvSpPr>
        <p:spPr>
          <a:xfrm>
            <a:off x="2189789" y="4764324"/>
            <a:ext cx="8856583" cy="1200329"/>
          </a:xfrm>
          <a:prstGeom prst="rect">
            <a:avLst/>
          </a:prstGeom>
          <a:noFill/>
        </p:spPr>
        <p:txBody>
          <a:bodyPr wrap="square" rtlCol="0">
            <a:spAutoFit/>
          </a:bodyPr>
          <a:lstStyle/>
          <a:p>
            <a:r>
              <a:rPr lang="vi-VN" sz="7200" dirty="0">
                <a:latin typeface="UTM Avo" panose="02040603050506020204" pitchFamily="18" charset="0"/>
              </a:rPr>
              <a:t> o - ă - ngờ - oăng</a:t>
            </a:r>
            <a:endParaRPr lang="en-US" sz="7200" dirty="0">
              <a:latin typeface="UTM Avo" panose="02040603050506020204" pitchFamily="18" charset="0"/>
            </a:endParaRPr>
          </a:p>
        </p:txBody>
      </p:sp>
    </p:spTree>
    <p:extLst>
      <p:ext uri="{BB962C8B-B14F-4D97-AF65-F5344CB8AC3E}">
        <p14:creationId xmlns:p14="http://schemas.microsoft.com/office/powerpoint/2010/main" val="1129238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750" fill="hold"/>
                                        <p:tgtEl>
                                          <p:spTgt spid="9"/>
                                        </p:tgtEl>
                                        <p:attrNameLst>
                                          <p:attrName>ppt_w</p:attrName>
                                        </p:attrNameLst>
                                      </p:cBhvr>
                                      <p:tavLst>
                                        <p:tav tm="0">
                                          <p:val>
                                            <p:fltVal val="0"/>
                                          </p:val>
                                        </p:tav>
                                        <p:tav tm="100000">
                                          <p:val>
                                            <p:strVal val="#ppt_w"/>
                                          </p:val>
                                        </p:tav>
                                      </p:tavLst>
                                    </p:anim>
                                    <p:anim calcmode="lin" valueType="num">
                                      <p:cBhvr>
                                        <p:cTn id="22" dur="750" fill="hold"/>
                                        <p:tgtEl>
                                          <p:spTgt spid="9"/>
                                        </p:tgtEl>
                                        <p:attrNameLst>
                                          <p:attrName>ppt_h</p:attrName>
                                        </p:attrNameLst>
                                      </p:cBhvr>
                                      <p:tavLst>
                                        <p:tav tm="0">
                                          <p:val>
                                            <p:fltVal val="0"/>
                                          </p:val>
                                        </p:tav>
                                        <p:tav tm="100000">
                                          <p:val>
                                            <p:strVal val="#ppt_h"/>
                                          </p:val>
                                        </p:tav>
                                      </p:tavLst>
                                    </p:anim>
                                    <p:animEffect transition="in" filter="fade">
                                      <p:cBhvr>
                                        <p:cTn id="23" dur="750"/>
                                        <p:tgtEl>
                                          <p:spTgt spid="9"/>
                                        </p:tgtEl>
                                      </p:cBhvr>
                                    </p:animEffect>
                                  </p:childTnLst>
                                </p:cTn>
                              </p:par>
                              <p:par>
                                <p:cTn id="24" presetID="2" presetClass="entr" presetSubtype="2"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750" fill="hold"/>
                                        <p:tgtEl>
                                          <p:spTgt spid="12"/>
                                        </p:tgtEl>
                                        <p:attrNameLst>
                                          <p:attrName>ppt_x</p:attrName>
                                        </p:attrNameLst>
                                      </p:cBhvr>
                                      <p:tavLst>
                                        <p:tav tm="0">
                                          <p:val>
                                            <p:strVal val="1+#ppt_w/2"/>
                                          </p:val>
                                        </p:tav>
                                        <p:tav tm="100000">
                                          <p:val>
                                            <p:strVal val="#ppt_x"/>
                                          </p:val>
                                        </p:tav>
                                      </p:tavLst>
                                    </p:anim>
                                    <p:anim calcmode="lin" valueType="num">
                                      <p:cBhvr additive="base">
                                        <p:cTn id="27"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874FCBAD-AE91-E4A3-C26F-09288774442B}"/>
              </a:ext>
            </a:extLst>
          </p:cNvPr>
          <p:cNvSpPr/>
          <p:nvPr/>
        </p:nvSpPr>
        <p:spPr>
          <a:xfrm>
            <a:off x="526026" y="513736"/>
            <a:ext cx="3032606" cy="706026"/>
          </a:xfrm>
          <a:prstGeom prst="roundRect">
            <a:avLst>
              <a:gd name="adj" fmla="val 50000"/>
            </a:avLst>
          </a:prstGeom>
          <a:gradFill flip="none" rotWithShape="1">
            <a:gsLst>
              <a:gs pos="0">
                <a:srgbClr val="FFFF00"/>
              </a:gs>
              <a:gs pos="100000">
                <a:srgbClr val="00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1"/>
                </a:solidFill>
                <a:latin typeface="UTM Avo" panose="02040603050506020204" pitchFamily="18" charset="0"/>
              </a:rPr>
              <a:t>Đánh vần</a:t>
            </a:r>
            <a:endParaRPr lang="zh-CN" altLang="en-US" sz="3200" b="1" dirty="0">
              <a:solidFill>
                <a:schemeClr val="tx1"/>
              </a:solidFill>
              <a:latin typeface="UTM Avo" panose="02040603050506020204" pitchFamily="18" charset="0"/>
            </a:endParaRPr>
          </a:p>
        </p:txBody>
      </p:sp>
      <p:grpSp>
        <p:nvGrpSpPr>
          <p:cNvPr id="3" name="Group 2">
            <a:extLst>
              <a:ext uri="{FF2B5EF4-FFF2-40B4-BE49-F238E27FC236}">
                <a16:creationId xmlns:a16="http://schemas.microsoft.com/office/drawing/2014/main" id="{C0EF0EE6-6DBE-87D2-6074-0FFE0767D739}"/>
              </a:ext>
            </a:extLst>
          </p:cNvPr>
          <p:cNvGrpSpPr/>
          <p:nvPr/>
        </p:nvGrpSpPr>
        <p:grpSpPr>
          <a:xfrm>
            <a:off x="690749" y="4759272"/>
            <a:ext cx="9472755" cy="1256471"/>
            <a:chOff x="4278921" y="3927651"/>
            <a:chExt cx="7044847" cy="984738"/>
          </a:xfrm>
        </p:grpSpPr>
        <p:sp>
          <p:nvSpPr>
            <p:cNvPr id="4" name="Rounded Rectangle 10">
              <a:extLst>
                <a:ext uri="{FF2B5EF4-FFF2-40B4-BE49-F238E27FC236}">
                  <a16:creationId xmlns:a16="http://schemas.microsoft.com/office/drawing/2014/main" id="{0A21C165-7FFE-D5A2-418C-597B9045211D}"/>
                </a:ext>
              </a:extLst>
            </p:cNvPr>
            <p:cNvSpPr/>
            <p:nvPr/>
          </p:nvSpPr>
          <p:spPr>
            <a:xfrm>
              <a:off x="4278923" y="3927651"/>
              <a:ext cx="7044845" cy="984738"/>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
          <p:nvSpPr>
            <p:cNvPr id="5" name="TextBox 4">
              <a:extLst>
                <a:ext uri="{FF2B5EF4-FFF2-40B4-BE49-F238E27FC236}">
                  <a16:creationId xmlns:a16="http://schemas.microsoft.com/office/drawing/2014/main" id="{8DD3A822-D2B4-2ECF-51B0-295DFFD3A119}"/>
                </a:ext>
              </a:extLst>
            </p:cNvPr>
            <p:cNvSpPr txBox="1"/>
            <p:nvPr/>
          </p:nvSpPr>
          <p:spPr>
            <a:xfrm>
              <a:off x="4278921" y="4095186"/>
              <a:ext cx="7044846" cy="603036"/>
            </a:xfrm>
            <a:prstGeom prst="rect">
              <a:avLst/>
            </a:prstGeom>
            <a:noFill/>
          </p:spPr>
          <p:txBody>
            <a:bodyPr wrap="square" rtlCol="0">
              <a:spAutoFit/>
            </a:bodyPr>
            <a:lstStyle/>
            <a:p>
              <a:pPr algn="ctr"/>
              <a:r>
                <a:rPr lang="vi-VN" sz="4400" dirty="0">
                  <a:latin typeface="UTM Avo" panose="02040603050506020204" pitchFamily="18" charset="0"/>
                </a:rPr>
                <a:t>hờ - oăng - hoăng -  ngã – hoẵng </a:t>
              </a:r>
              <a:r>
                <a:rPr lang="en-US" sz="4400" dirty="0">
                  <a:latin typeface="UTM Avo" panose="02040603050506020204" pitchFamily="18" charset="0"/>
                </a:rPr>
                <a:t> </a:t>
              </a:r>
              <a:r>
                <a:rPr lang="vi-VN" sz="4400" dirty="0">
                  <a:latin typeface="UTM Avo" panose="02040603050506020204" pitchFamily="18" charset="0"/>
                </a:rPr>
                <a:t> </a:t>
              </a:r>
              <a:endParaRPr lang="vi-VN" sz="4400" dirty="0"/>
            </a:p>
          </p:txBody>
        </p:sp>
      </p:grpSp>
      <p:grpSp>
        <p:nvGrpSpPr>
          <p:cNvPr id="6" name="Group 5">
            <a:extLst>
              <a:ext uri="{FF2B5EF4-FFF2-40B4-BE49-F238E27FC236}">
                <a16:creationId xmlns:a16="http://schemas.microsoft.com/office/drawing/2014/main" id="{F9EEE2AD-612A-C623-E8FA-23C4E66F0F53}"/>
              </a:ext>
            </a:extLst>
          </p:cNvPr>
          <p:cNvGrpSpPr/>
          <p:nvPr/>
        </p:nvGrpSpPr>
        <p:grpSpPr>
          <a:xfrm>
            <a:off x="725748" y="1806981"/>
            <a:ext cx="4245644" cy="1386166"/>
            <a:chOff x="725748" y="1806981"/>
            <a:chExt cx="3936034" cy="1386166"/>
          </a:xfrm>
        </p:grpSpPr>
        <p:sp>
          <p:nvSpPr>
            <p:cNvPr id="7" name="Rounded Rectangle 3">
              <a:extLst>
                <a:ext uri="{FF2B5EF4-FFF2-40B4-BE49-F238E27FC236}">
                  <a16:creationId xmlns:a16="http://schemas.microsoft.com/office/drawing/2014/main" id="{E5A9B373-8947-1F23-0798-471927172838}"/>
                </a:ext>
              </a:extLst>
            </p:cNvPr>
            <p:cNvSpPr/>
            <p:nvPr/>
          </p:nvSpPr>
          <p:spPr>
            <a:xfrm>
              <a:off x="725748" y="1806981"/>
              <a:ext cx="3936034" cy="1386166"/>
            </a:xfrm>
            <a:prstGeom prst="roundRect">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7317C67C-75C4-5417-07EB-B0304116D626}"/>
                </a:ext>
              </a:extLst>
            </p:cNvPr>
            <p:cNvSpPr txBox="1"/>
            <p:nvPr/>
          </p:nvSpPr>
          <p:spPr>
            <a:xfrm>
              <a:off x="1056242" y="1935974"/>
              <a:ext cx="3275045" cy="1015663"/>
            </a:xfrm>
            <a:prstGeom prst="rect">
              <a:avLst/>
            </a:prstGeom>
            <a:noFill/>
          </p:spPr>
          <p:txBody>
            <a:bodyPr wrap="square" rtlCol="0">
              <a:spAutoFit/>
            </a:bodyPr>
            <a:lstStyle/>
            <a:p>
              <a:pPr algn="ctr"/>
              <a:r>
                <a:rPr lang="vi-VN" sz="6000" dirty="0">
                  <a:latin typeface="SVN-Avo" panose="02040603050506020204" pitchFamily="18" charset="0"/>
                </a:rPr>
                <a:t> hoẵng</a:t>
              </a:r>
              <a:endParaRPr lang="en-US" sz="6000" dirty="0">
                <a:latin typeface="SVN-Avo" panose="02040603050506020204" pitchFamily="18" charset="0"/>
              </a:endParaRPr>
            </a:p>
          </p:txBody>
        </p:sp>
      </p:grpSp>
      <p:grpSp>
        <p:nvGrpSpPr>
          <p:cNvPr id="9" name="Group 8">
            <a:extLst>
              <a:ext uri="{FF2B5EF4-FFF2-40B4-BE49-F238E27FC236}">
                <a16:creationId xmlns:a16="http://schemas.microsoft.com/office/drawing/2014/main" id="{F290026F-31BC-669E-7DAF-16530586D4DA}"/>
              </a:ext>
            </a:extLst>
          </p:cNvPr>
          <p:cNvGrpSpPr/>
          <p:nvPr/>
        </p:nvGrpSpPr>
        <p:grpSpPr>
          <a:xfrm>
            <a:off x="697087" y="3241162"/>
            <a:ext cx="1927854" cy="1386166"/>
            <a:chOff x="697087" y="3241162"/>
            <a:chExt cx="1927854" cy="1386166"/>
          </a:xfrm>
        </p:grpSpPr>
        <p:sp>
          <p:nvSpPr>
            <p:cNvPr id="10" name="Rounded Rectangle 4">
              <a:extLst>
                <a:ext uri="{FF2B5EF4-FFF2-40B4-BE49-F238E27FC236}">
                  <a16:creationId xmlns:a16="http://schemas.microsoft.com/office/drawing/2014/main" id="{A7B7DC0D-5390-15B8-D217-D3A76E1FAE1C}"/>
                </a:ext>
              </a:extLst>
            </p:cNvPr>
            <p:cNvSpPr/>
            <p:nvPr/>
          </p:nvSpPr>
          <p:spPr>
            <a:xfrm>
              <a:off x="697087" y="3241162"/>
              <a:ext cx="1927854" cy="1386166"/>
            </a:xfrm>
            <a:prstGeom prst="roundRect">
              <a:avLst/>
            </a:prstGeom>
            <a:solidFill>
              <a:srgbClr val="FBDFE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D5564920-8F69-F55B-4F4D-0AF105DF1672}"/>
                </a:ext>
              </a:extLst>
            </p:cNvPr>
            <p:cNvSpPr txBox="1"/>
            <p:nvPr/>
          </p:nvSpPr>
          <p:spPr>
            <a:xfrm>
              <a:off x="831588" y="3322140"/>
              <a:ext cx="1658851" cy="1015663"/>
            </a:xfrm>
            <a:prstGeom prst="rect">
              <a:avLst/>
            </a:prstGeom>
            <a:noFill/>
          </p:spPr>
          <p:txBody>
            <a:bodyPr wrap="square" rtlCol="0">
              <a:spAutoFit/>
            </a:bodyPr>
            <a:lstStyle/>
            <a:p>
              <a:pPr algn="ctr"/>
              <a:r>
                <a:rPr lang="vi-VN" sz="6000" dirty="0">
                  <a:solidFill>
                    <a:srgbClr val="FA9500"/>
                  </a:solidFill>
                  <a:latin typeface="SVN-Avo" panose="02040603050506020204" pitchFamily="18" charset="0"/>
                </a:rPr>
                <a:t> h</a:t>
              </a:r>
              <a:endParaRPr lang="en-US" sz="6000" dirty="0">
                <a:solidFill>
                  <a:srgbClr val="FA9500"/>
                </a:solidFill>
                <a:latin typeface="SVN-Avo" panose="02040603050506020204" pitchFamily="18" charset="0"/>
              </a:endParaRPr>
            </a:p>
          </p:txBody>
        </p:sp>
      </p:grpSp>
      <p:grpSp>
        <p:nvGrpSpPr>
          <p:cNvPr id="12" name="Group 11">
            <a:extLst>
              <a:ext uri="{FF2B5EF4-FFF2-40B4-BE49-F238E27FC236}">
                <a16:creationId xmlns:a16="http://schemas.microsoft.com/office/drawing/2014/main" id="{35A29E32-DCA4-D102-C8BF-4300CC828194}"/>
              </a:ext>
            </a:extLst>
          </p:cNvPr>
          <p:cNvGrpSpPr/>
          <p:nvPr/>
        </p:nvGrpSpPr>
        <p:grpSpPr>
          <a:xfrm>
            <a:off x="2680678" y="3241162"/>
            <a:ext cx="2290714" cy="1386166"/>
            <a:chOff x="2680678" y="3241162"/>
            <a:chExt cx="2290714" cy="1386166"/>
          </a:xfrm>
        </p:grpSpPr>
        <p:sp>
          <p:nvSpPr>
            <p:cNvPr id="13" name="Rounded Rectangle 5">
              <a:extLst>
                <a:ext uri="{FF2B5EF4-FFF2-40B4-BE49-F238E27FC236}">
                  <a16:creationId xmlns:a16="http://schemas.microsoft.com/office/drawing/2014/main" id="{D07DCFF1-B581-26E7-34C1-28A76289D28B}"/>
                </a:ext>
              </a:extLst>
            </p:cNvPr>
            <p:cNvSpPr/>
            <p:nvPr/>
          </p:nvSpPr>
          <p:spPr>
            <a:xfrm>
              <a:off x="2680678" y="3241162"/>
              <a:ext cx="2290714" cy="1386166"/>
            </a:xfrm>
            <a:prstGeom prst="roundRect">
              <a:avLst/>
            </a:prstGeom>
            <a:solidFill>
              <a:srgbClr val="AFDC7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98502C50-49D6-8D69-DD89-BCA45E09DA1D}"/>
                </a:ext>
              </a:extLst>
            </p:cNvPr>
            <p:cNvSpPr txBox="1"/>
            <p:nvPr/>
          </p:nvSpPr>
          <p:spPr>
            <a:xfrm>
              <a:off x="2727911" y="3328197"/>
              <a:ext cx="2211951" cy="1015663"/>
            </a:xfrm>
            <a:prstGeom prst="rect">
              <a:avLst/>
            </a:prstGeom>
            <a:noFill/>
          </p:spPr>
          <p:txBody>
            <a:bodyPr wrap="square" rtlCol="0">
              <a:spAutoFit/>
            </a:bodyPr>
            <a:lstStyle/>
            <a:p>
              <a:pPr algn="ctr"/>
              <a:r>
                <a:rPr lang="vi-VN" sz="6000" dirty="0">
                  <a:solidFill>
                    <a:srgbClr val="FA9500"/>
                  </a:solidFill>
                  <a:latin typeface="SVN-Avo" panose="02040603050506020204" pitchFamily="18" charset="0"/>
                </a:rPr>
                <a:t>oăng</a:t>
              </a:r>
              <a:endParaRPr lang="en-US" sz="6000" dirty="0">
                <a:solidFill>
                  <a:srgbClr val="FA9500"/>
                </a:solidFill>
                <a:latin typeface="SVN-Avo" panose="02040603050506020204" pitchFamily="18" charset="0"/>
              </a:endParaRPr>
            </a:p>
          </p:txBody>
        </p:sp>
      </p:grpSp>
      <p:pic>
        <p:nvPicPr>
          <p:cNvPr id="15" name="Picture 14">
            <a:extLst>
              <a:ext uri="{FF2B5EF4-FFF2-40B4-BE49-F238E27FC236}">
                <a16:creationId xmlns:a16="http://schemas.microsoft.com/office/drawing/2014/main" id="{D52A8FF5-4A83-EE8C-0403-EF74BBEDB07D}"/>
              </a:ext>
            </a:extLst>
          </p:cNvPr>
          <p:cNvPicPr>
            <a:picLocks noChangeAspect="1"/>
          </p:cNvPicPr>
          <p:nvPr/>
        </p:nvPicPr>
        <p:blipFill>
          <a:blip r:embed="rId2">
            <a:extLst>
              <a:ext uri="{28A0092B-C50C-407E-A947-70E740481C1C}">
                <a14:useLocalDpi xmlns:a14="http://schemas.microsoft.com/office/drawing/2010/main" val="0"/>
              </a:ext>
            </a:extLst>
          </a:blip>
          <a:srcRect l="30936" t="17760" r="32297"/>
          <a:stretch>
            <a:fillRect/>
          </a:stretch>
        </p:blipFill>
        <p:spPr>
          <a:xfrm>
            <a:off x="6096000" y="413946"/>
            <a:ext cx="4673283" cy="4279354"/>
          </a:xfrm>
          <a:prstGeom prst="rect">
            <a:avLst/>
          </a:prstGeom>
        </p:spPr>
      </p:pic>
    </p:spTree>
    <p:extLst>
      <p:ext uri="{BB962C8B-B14F-4D97-AF65-F5344CB8AC3E}">
        <p14:creationId xmlns:p14="http://schemas.microsoft.com/office/powerpoint/2010/main" val="2265194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Tk4MzhiYmY2YTFiY2VjYzlkMmI5Yzg1OTdjN2I5YmYifQ=="/>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F3F3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汉仪君黑-45简"/>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汉仪君黑-45简"/>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4610</TotalTime>
  <Words>1016</Words>
  <Application>Microsoft Office PowerPoint</Application>
  <PresentationFormat>Widescreen</PresentationFormat>
  <Paragraphs>118</Paragraphs>
  <Slides>38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SVN-Newton</vt:lpstr>
      <vt:lpstr>UTM Avo</vt:lpstr>
      <vt:lpstr>字魂131号-酷乐潮玩体</vt:lpstr>
      <vt:lpstr>Calibri</vt:lpstr>
      <vt:lpstr>微软雅黑</vt:lpstr>
      <vt:lpstr>SVN-Avo</vt:lpstr>
      <vt:lpstr>Cambria</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c:creator>
  <cp:lastModifiedBy>Admin</cp:lastModifiedBy>
  <cp:revision>74</cp:revision>
  <dcterms:created xsi:type="dcterms:W3CDTF">2021-10-22T04:06:00Z</dcterms:created>
  <dcterms:modified xsi:type="dcterms:W3CDTF">2026-03-06T14:27:50Z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393727CEC80A4FA38114C039513D1532</vt:lpwstr>
  </property>
  <property fmtid="{D5CDD505-2E9C-101B-9397-08002B2CF9AE}" pid="3" name="KSOProductBuildVer">
    <vt:lpwstr>2052-11.1.0.11744</vt:lpwstr>
  </property>
  <property fmtid="{D5CDD505-2E9C-101B-9397-08002B2CF9AE}" pid="4" name="KSOTemplateUUID">
    <vt:lpwstr>v1.0_mb_cZIvXrXp01FpinPVVj4L3A==</vt:lpwstr>
  </property>
</Properties>
</file>