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7" r:id="rId2"/>
    <p:sldId id="262" r:id="rId3"/>
    <p:sldId id="267" r:id="rId4"/>
    <p:sldId id="271" r:id="rId5"/>
    <p:sldId id="276" r:id="rId6"/>
    <p:sldId id="265" r:id="rId7"/>
    <p:sldId id="277" r:id="rId8"/>
    <p:sldId id="260" r:id="rId9"/>
    <p:sldId id="263" r:id="rId10"/>
    <p:sldId id="269" r:id="rId11"/>
    <p:sldId id="268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0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0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206BF-A547-44F6-AA04-F341CD2C2F5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4FF62-647A-4129-BF94-E62F1DFB4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2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12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1F21B2-0C32-493A-B61B-1F936600D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29000" y="0"/>
            <a:ext cx="33080661" cy="170637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C8647-3804-4F14-8D97-DAA48AA88E6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429000" y="0"/>
            <a:ext cx="33080661" cy="170637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6C9E92-8FA1-C9BF-FFB0-D510C4737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-131885"/>
            <a:ext cx="17155631" cy="5614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FE25E8-5A49-4A76-958E-6636913F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144680-EFC8-4339-910F-F573060F3EF8}"/>
              </a:ext>
            </a:extLst>
          </p:cNvPr>
          <p:cNvSpPr/>
          <p:nvPr/>
        </p:nvSpPr>
        <p:spPr>
          <a:xfrm>
            <a:off x="685800" y="419100"/>
            <a:ext cx="16916400" cy="9448800"/>
          </a:xfrm>
          <a:custGeom>
            <a:avLst/>
            <a:gdLst>
              <a:gd name="csX0" fmla="*/ 0 w 16916400"/>
              <a:gd name="csY0" fmla="*/ 613511 h 9448800"/>
              <a:gd name="csX1" fmla="*/ 613511 w 16916400"/>
              <a:gd name="csY1" fmla="*/ 0 h 9448800"/>
              <a:gd name="csX2" fmla="*/ 723918 w 16916400"/>
              <a:gd name="csY2" fmla="*/ 0 h 9448800"/>
              <a:gd name="csX3" fmla="*/ 1305006 w 16916400"/>
              <a:gd name="csY3" fmla="*/ 0 h 9448800"/>
              <a:gd name="csX4" fmla="*/ 1729200 w 16916400"/>
              <a:gd name="csY4" fmla="*/ 0 h 9448800"/>
              <a:gd name="csX5" fmla="*/ 2153394 w 16916400"/>
              <a:gd name="csY5" fmla="*/ 0 h 9448800"/>
              <a:gd name="csX6" fmla="*/ 2420695 w 16916400"/>
              <a:gd name="csY6" fmla="*/ 0 h 9448800"/>
              <a:gd name="csX7" fmla="*/ 3158677 w 16916400"/>
              <a:gd name="csY7" fmla="*/ 0 h 9448800"/>
              <a:gd name="csX8" fmla="*/ 3739765 w 16916400"/>
              <a:gd name="csY8" fmla="*/ 0 h 9448800"/>
              <a:gd name="csX9" fmla="*/ 4634640 w 16916400"/>
              <a:gd name="csY9" fmla="*/ 0 h 9448800"/>
              <a:gd name="csX10" fmla="*/ 5058835 w 16916400"/>
              <a:gd name="csY10" fmla="*/ 0 h 9448800"/>
              <a:gd name="csX11" fmla="*/ 5639923 w 16916400"/>
              <a:gd name="csY11" fmla="*/ 0 h 9448800"/>
              <a:gd name="csX12" fmla="*/ 6377905 w 16916400"/>
              <a:gd name="csY12" fmla="*/ 0 h 9448800"/>
              <a:gd name="csX13" fmla="*/ 7115887 w 16916400"/>
              <a:gd name="csY13" fmla="*/ 0 h 9448800"/>
              <a:gd name="csX14" fmla="*/ 7696975 w 16916400"/>
              <a:gd name="csY14" fmla="*/ 0 h 9448800"/>
              <a:gd name="csX15" fmla="*/ 7964275 w 16916400"/>
              <a:gd name="csY15" fmla="*/ 0 h 9448800"/>
              <a:gd name="csX16" fmla="*/ 8074682 w 16916400"/>
              <a:gd name="csY16" fmla="*/ 0 h 9448800"/>
              <a:gd name="csX17" fmla="*/ 8812664 w 16916400"/>
              <a:gd name="csY17" fmla="*/ 0 h 9448800"/>
              <a:gd name="csX18" fmla="*/ 9393752 w 16916400"/>
              <a:gd name="csY18" fmla="*/ 0 h 9448800"/>
              <a:gd name="csX19" fmla="*/ 10131734 w 16916400"/>
              <a:gd name="csY19" fmla="*/ 0 h 9448800"/>
              <a:gd name="csX20" fmla="*/ 10242140 w 16916400"/>
              <a:gd name="csY20" fmla="*/ 0 h 9448800"/>
              <a:gd name="csX21" fmla="*/ 11137016 w 16916400"/>
              <a:gd name="csY21" fmla="*/ 0 h 9448800"/>
              <a:gd name="csX22" fmla="*/ 11404317 w 16916400"/>
              <a:gd name="csY22" fmla="*/ 0 h 9448800"/>
              <a:gd name="csX23" fmla="*/ 11514723 w 16916400"/>
              <a:gd name="csY23" fmla="*/ 0 h 9448800"/>
              <a:gd name="csX24" fmla="*/ 12409599 w 16916400"/>
              <a:gd name="csY24" fmla="*/ 0 h 9448800"/>
              <a:gd name="csX25" fmla="*/ 12990687 w 16916400"/>
              <a:gd name="csY25" fmla="*/ 0 h 9448800"/>
              <a:gd name="csX26" fmla="*/ 13257987 w 16916400"/>
              <a:gd name="csY26" fmla="*/ 0 h 9448800"/>
              <a:gd name="csX27" fmla="*/ 13368394 w 16916400"/>
              <a:gd name="csY27" fmla="*/ 0 h 9448800"/>
              <a:gd name="csX28" fmla="*/ 14106376 w 16916400"/>
              <a:gd name="csY28" fmla="*/ 0 h 9448800"/>
              <a:gd name="csX29" fmla="*/ 14844358 w 16916400"/>
              <a:gd name="csY29" fmla="*/ 0 h 9448800"/>
              <a:gd name="csX30" fmla="*/ 15111658 w 16916400"/>
              <a:gd name="csY30" fmla="*/ 0 h 9448800"/>
              <a:gd name="csX31" fmla="*/ 15535853 w 16916400"/>
              <a:gd name="csY31" fmla="*/ 0 h 9448800"/>
              <a:gd name="csX32" fmla="*/ 16302889 w 16916400"/>
              <a:gd name="csY32" fmla="*/ 0 h 9448800"/>
              <a:gd name="csX33" fmla="*/ 16916400 w 16916400"/>
              <a:gd name="csY33" fmla="*/ 613511 h 9448800"/>
              <a:gd name="csX34" fmla="*/ 16916400 w 16916400"/>
              <a:gd name="csY34" fmla="*/ 1200781 h 9448800"/>
              <a:gd name="csX35" fmla="*/ 16916400 w 16916400"/>
              <a:gd name="csY35" fmla="*/ 1788051 h 9448800"/>
              <a:gd name="csX36" fmla="*/ 16916400 w 16916400"/>
              <a:gd name="csY36" fmla="*/ 2539756 h 9448800"/>
              <a:gd name="csX37" fmla="*/ 16916400 w 16916400"/>
              <a:gd name="csY37" fmla="*/ 2962590 h 9448800"/>
              <a:gd name="csX38" fmla="*/ 16916400 w 16916400"/>
              <a:gd name="csY38" fmla="*/ 3385425 h 9448800"/>
              <a:gd name="csX39" fmla="*/ 16916400 w 16916400"/>
              <a:gd name="csY39" fmla="*/ 3726041 h 9448800"/>
              <a:gd name="csX40" fmla="*/ 16916400 w 16916400"/>
              <a:gd name="csY40" fmla="*/ 4395529 h 9448800"/>
              <a:gd name="csX41" fmla="*/ 16916400 w 16916400"/>
              <a:gd name="csY41" fmla="*/ 4736145 h 9448800"/>
              <a:gd name="csX42" fmla="*/ 16916400 w 16916400"/>
              <a:gd name="csY42" fmla="*/ 5487851 h 9448800"/>
              <a:gd name="csX43" fmla="*/ 16916400 w 16916400"/>
              <a:gd name="csY43" fmla="*/ 5828467 h 9448800"/>
              <a:gd name="csX44" fmla="*/ 16916400 w 16916400"/>
              <a:gd name="csY44" fmla="*/ 6251302 h 9448800"/>
              <a:gd name="csX45" fmla="*/ 16916400 w 16916400"/>
              <a:gd name="csY45" fmla="*/ 7003007 h 9448800"/>
              <a:gd name="csX46" fmla="*/ 16916400 w 16916400"/>
              <a:gd name="csY46" fmla="*/ 7590277 h 9448800"/>
              <a:gd name="csX47" fmla="*/ 16916400 w 16916400"/>
              <a:gd name="csY47" fmla="*/ 8095329 h 9448800"/>
              <a:gd name="csX48" fmla="*/ 16916400 w 16916400"/>
              <a:gd name="csY48" fmla="*/ 8835289 h 9448800"/>
              <a:gd name="csX49" fmla="*/ 16302889 w 16916400"/>
              <a:gd name="csY49" fmla="*/ 9448800 h 9448800"/>
              <a:gd name="csX50" fmla="*/ 15878695 w 16916400"/>
              <a:gd name="csY50" fmla="*/ 9448800 h 9448800"/>
              <a:gd name="csX51" fmla="*/ 15768288 w 16916400"/>
              <a:gd name="csY51" fmla="*/ 9448800 h 9448800"/>
              <a:gd name="csX52" fmla="*/ 15030306 w 16916400"/>
              <a:gd name="csY52" fmla="*/ 9448800 h 9448800"/>
              <a:gd name="csX53" fmla="*/ 14292324 w 16916400"/>
              <a:gd name="csY53" fmla="*/ 9448800 h 9448800"/>
              <a:gd name="csX54" fmla="*/ 13868130 w 16916400"/>
              <a:gd name="csY54" fmla="*/ 9448800 h 9448800"/>
              <a:gd name="csX55" fmla="*/ 13600829 w 16916400"/>
              <a:gd name="csY55" fmla="*/ 9448800 h 9448800"/>
              <a:gd name="csX56" fmla="*/ 13176635 w 16916400"/>
              <a:gd name="csY56" fmla="*/ 9448800 h 9448800"/>
              <a:gd name="csX57" fmla="*/ 12909335 w 16916400"/>
              <a:gd name="csY57" fmla="*/ 9448800 h 9448800"/>
              <a:gd name="csX58" fmla="*/ 12485140 w 16916400"/>
              <a:gd name="csY58" fmla="*/ 9448800 h 9448800"/>
              <a:gd name="csX59" fmla="*/ 12217840 w 16916400"/>
              <a:gd name="csY59" fmla="*/ 9448800 h 9448800"/>
              <a:gd name="csX60" fmla="*/ 12107433 w 16916400"/>
              <a:gd name="csY60" fmla="*/ 9448800 h 9448800"/>
              <a:gd name="csX61" fmla="*/ 11526345 w 16916400"/>
              <a:gd name="csY61" fmla="*/ 9448800 h 9448800"/>
              <a:gd name="csX62" fmla="*/ 11415938 w 16916400"/>
              <a:gd name="csY62" fmla="*/ 9448800 h 9448800"/>
              <a:gd name="csX63" fmla="*/ 10834850 w 16916400"/>
              <a:gd name="csY63" fmla="*/ 9448800 h 9448800"/>
              <a:gd name="csX64" fmla="*/ 10096868 w 16916400"/>
              <a:gd name="csY64" fmla="*/ 9448800 h 9448800"/>
              <a:gd name="csX65" fmla="*/ 9201993 w 16916400"/>
              <a:gd name="csY65" fmla="*/ 9448800 h 9448800"/>
              <a:gd name="csX66" fmla="*/ 8777798 w 16916400"/>
              <a:gd name="csY66" fmla="*/ 9448800 h 9448800"/>
              <a:gd name="csX67" fmla="*/ 8510498 w 16916400"/>
              <a:gd name="csY67" fmla="*/ 9448800 h 9448800"/>
              <a:gd name="csX68" fmla="*/ 8243197 w 16916400"/>
              <a:gd name="csY68" fmla="*/ 9448800 h 9448800"/>
              <a:gd name="csX69" fmla="*/ 8132791 w 16916400"/>
              <a:gd name="csY69" fmla="*/ 9448800 h 9448800"/>
              <a:gd name="csX70" fmla="*/ 7708596 w 16916400"/>
              <a:gd name="csY70" fmla="*/ 9448800 h 9448800"/>
              <a:gd name="csX71" fmla="*/ 6813721 w 16916400"/>
              <a:gd name="csY71" fmla="*/ 9448800 h 9448800"/>
              <a:gd name="csX72" fmla="*/ 6703314 w 16916400"/>
              <a:gd name="csY72" fmla="*/ 9448800 h 9448800"/>
              <a:gd name="csX73" fmla="*/ 6279120 w 16916400"/>
              <a:gd name="csY73" fmla="*/ 9448800 h 9448800"/>
              <a:gd name="csX74" fmla="*/ 6168713 w 16916400"/>
              <a:gd name="csY74" fmla="*/ 9448800 h 9448800"/>
              <a:gd name="csX75" fmla="*/ 5901412 w 16916400"/>
              <a:gd name="csY75" fmla="*/ 9448800 h 9448800"/>
              <a:gd name="csX76" fmla="*/ 5634112 w 16916400"/>
              <a:gd name="csY76" fmla="*/ 9448800 h 9448800"/>
              <a:gd name="csX77" fmla="*/ 5053024 w 16916400"/>
              <a:gd name="csY77" fmla="*/ 9448800 h 9448800"/>
              <a:gd name="csX78" fmla="*/ 4942617 w 16916400"/>
              <a:gd name="csY78" fmla="*/ 9448800 h 9448800"/>
              <a:gd name="csX79" fmla="*/ 4361529 w 16916400"/>
              <a:gd name="csY79" fmla="*/ 9448800 h 9448800"/>
              <a:gd name="csX80" fmla="*/ 4251122 w 16916400"/>
              <a:gd name="csY80" fmla="*/ 9448800 h 9448800"/>
              <a:gd name="csX81" fmla="*/ 3670034 w 16916400"/>
              <a:gd name="csY81" fmla="*/ 9448800 h 9448800"/>
              <a:gd name="csX82" fmla="*/ 2932052 w 16916400"/>
              <a:gd name="csY82" fmla="*/ 9448800 h 9448800"/>
              <a:gd name="csX83" fmla="*/ 2194071 w 16916400"/>
              <a:gd name="csY83" fmla="*/ 9448800 h 9448800"/>
              <a:gd name="csX84" fmla="*/ 1926770 w 16916400"/>
              <a:gd name="csY84" fmla="*/ 9448800 h 9448800"/>
              <a:gd name="csX85" fmla="*/ 1345682 w 16916400"/>
              <a:gd name="csY85" fmla="*/ 9448800 h 9448800"/>
              <a:gd name="csX86" fmla="*/ 613511 w 16916400"/>
              <a:gd name="csY86" fmla="*/ 9448800 h 9448800"/>
              <a:gd name="csX87" fmla="*/ 0 w 16916400"/>
              <a:gd name="csY87" fmla="*/ 8835289 h 9448800"/>
              <a:gd name="csX88" fmla="*/ 0 w 16916400"/>
              <a:gd name="csY88" fmla="*/ 8494672 h 9448800"/>
              <a:gd name="csX89" fmla="*/ 0 w 16916400"/>
              <a:gd name="csY89" fmla="*/ 7825185 h 9448800"/>
              <a:gd name="csX90" fmla="*/ 0 w 16916400"/>
              <a:gd name="csY90" fmla="*/ 7237915 h 9448800"/>
              <a:gd name="csX91" fmla="*/ 0 w 16916400"/>
              <a:gd name="csY91" fmla="*/ 6897298 h 9448800"/>
              <a:gd name="csX92" fmla="*/ 0 w 16916400"/>
              <a:gd name="csY92" fmla="*/ 6310029 h 9448800"/>
              <a:gd name="csX93" fmla="*/ 0 w 16916400"/>
              <a:gd name="csY93" fmla="*/ 5804977 h 9448800"/>
              <a:gd name="csX94" fmla="*/ 0 w 16916400"/>
              <a:gd name="csY94" fmla="*/ 5135489 h 9448800"/>
              <a:gd name="csX95" fmla="*/ 0 w 16916400"/>
              <a:gd name="csY95" fmla="*/ 4712655 h 9448800"/>
              <a:gd name="csX96" fmla="*/ 0 w 16916400"/>
              <a:gd name="csY96" fmla="*/ 4207603 h 9448800"/>
              <a:gd name="csX97" fmla="*/ 0 w 16916400"/>
              <a:gd name="csY97" fmla="*/ 3866986 h 9448800"/>
              <a:gd name="csX98" fmla="*/ 0 w 16916400"/>
              <a:gd name="csY98" fmla="*/ 3526369 h 9448800"/>
              <a:gd name="csX99" fmla="*/ 0 w 16916400"/>
              <a:gd name="csY99" fmla="*/ 3021317 h 9448800"/>
              <a:gd name="csX100" fmla="*/ 0 w 16916400"/>
              <a:gd name="csY100" fmla="*/ 2351830 h 9448800"/>
              <a:gd name="csX101" fmla="*/ 0 w 16916400"/>
              <a:gd name="csY101" fmla="*/ 1846778 h 9448800"/>
              <a:gd name="csX102" fmla="*/ 0 w 16916400"/>
              <a:gd name="csY102" fmla="*/ 1506161 h 9448800"/>
              <a:gd name="csX103" fmla="*/ 0 w 16916400"/>
              <a:gd name="csY103" fmla="*/ 613511 h 9448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</a:cxnLst>
            <a:rect l="l" t="t" r="r" b="b"/>
            <a:pathLst>
              <a:path w="16916400" h="9448800" fill="none" extrusionOk="0">
                <a:moveTo>
                  <a:pt x="0" y="613511"/>
                </a:moveTo>
                <a:cubicBezTo>
                  <a:pt x="38143" y="366425"/>
                  <a:pt x="360552" y="-33671"/>
                  <a:pt x="613511" y="0"/>
                </a:cubicBezTo>
                <a:cubicBezTo>
                  <a:pt x="656456" y="-3864"/>
                  <a:pt x="671669" y="5794"/>
                  <a:pt x="723918" y="0"/>
                </a:cubicBezTo>
                <a:cubicBezTo>
                  <a:pt x="776167" y="-5794"/>
                  <a:pt x="1019767" y="35941"/>
                  <a:pt x="1305006" y="0"/>
                </a:cubicBezTo>
                <a:cubicBezTo>
                  <a:pt x="1590245" y="-35941"/>
                  <a:pt x="1537200" y="26832"/>
                  <a:pt x="1729200" y="0"/>
                </a:cubicBezTo>
                <a:cubicBezTo>
                  <a:pt x="1921200" y="-26832"/>
                  <a:pt x="2041761" y="16807"/>
                  <a:pt x="2153394" y="0"/>
                </a:cubicBezTo>
                <a:cubicBezTo>
                  <a:pt x="2265027" y="-16807"/>
                  <a:pt x="2302230" y="4100"/>
                  <a:pt x="2420695" y="0"/>
                </a:cubicBezTo>
                <a:cubicBezTo>
                  <a:pt x="2539160" y="-4100"/>
                  <a:pt x="2930988" y="81949"/>
                  <a:pt x="3158677" y="0"/>
                </a:cubicBezTo>
                <a:cubicBezTo>
                  <a:pt x="3386366" y="-81949"/>
                  <a:pt x="3456090" y="50877"/>
                  <a:pt x="3739765" y="0"/>
                </a:cubicBezTo>
                <a:cubicBezTo>
                  <a:pt x="4023440" y="-50877"/>
                  <a:pt x="4271097" y="36409"/>
                  <a:pt x="4634640" y="0"/>
                </a:cubicBezTo>
                <a:cubicBezTo>
                  <a:pt x="4998183" y="-36409"/>
                  <a:pt x="4865717" y="44802"/>
                  <a:pt x="5058835" y="0"/>
                </a:cubicBezTo>
                <a:cubicBezTo>
                  <a:pt x="5251954" y="-44802"/>
                  <a:pt x="5494270" y="26340"/>
                  <a:pt x="5639923" y="0"/>
                </a:cubicBezTo>
                <a:cubicBezTo>
                  <a:pt x="5785576" y="-26340"/>
                  <a:pt x="6153465" y="70878"/>
                  <a:pt x="6377905" y="0"/>
                </a:cubicBezTo>
                <a:cubicBezTo>
                  <a:pt x="6602345" y="-70878"/>
                  <a:pt x="6858788" y="37577"/>
                  <a:pt x="7115887" y="0"/>
                </a:cubicBezTo>
                <a:cubicBezTo>
                  <a:pt x="7372986" y="-37577"/>
                  <a:pt x="7565200" y="5711"/>
                  <a:pt x="7696975" y="0"/>
                </a:cubicBezTo>
                <a:cubicBezTo>
                  <a:pt x="7828750" y="-5711"/>
                  <a:pt x="7879042" y="6923"/>
                  <a:pt x="7964275" y="0"/>
                </a:cubicBezTo>
                <a:cubicBezTo>
                  <a:pt x="8049508" y="-6923"/>
                  <a:pt x="8044164" y="9534"/>
                  <a:pt x="8074682" y="0"/>
                </a:cubicBezTo>
                <a:cubicBezTo>
                  <a:pt x="8105200" y="-9534"/>
                  <a:pt x="8568337" y="9131"/>
                  <a:pt x="8812664" y="0"/>
                </a:cubicBezTo>
                <a:cubicBezTo>
                  <a:pt x="9056991" y="-9131"/>
                  <a:pt x="9219744" y="3670"/>
                  <a:pt x="9393752" y="0"/>
                </a:cubicBezTo>
                <a:cubicBezTo>
                  <a:pt x="9567760" y="-3670"/>
                  <a:pt x="9776324" y="76981"/>
                  <a:pt x="10131734" y="0"/>
                </a:cubicBezTo>
                <a:cubicBezTo>
                  <a:pt x="10487144" y="-76981"/>
                  <a:pt x="10210950" y="11451"/>
                  <a:pt x="10242140" y="0"/>
                </a:cubicBezTo>
                <a:cubicBezTo>
                  <a:pt x="10273330" y="-11451"/>
                  <a:pt x="10837119" y="18532"/>
                  <a:pt x="11137016" y="0"/>
                </a:cubicBezTo>
                <a:cubicBezTo>
                  <a:pt x="11436913" y="-18532"/>
                  <a:pt x="11318187" y="19732"/>
                  <a:pt x="11404317" y="0"/>
                </a:cubicBezTo>
                <a:cubicBezTo>
                  <a:pt x="11490447" y="-19732"/>
                  <a:pt x="11469911" y="1180"/>
                  <a:pt x="11514723" y="0"/>
                </a:cubicBezTo>
                <a:cubicBezTo>
                  <a:pt x="11559535" y="-1180"/>
                  <a:pt x="11985034" y="86157"/>
                  <a:pt x="12409599" y="0"/>
                </a:cubicBezTo>
                <a:cubicBezTo>
                  <a:pt x="12834164" y="-86157"/>
                  <a:pt x="12836527" y="37077"/>
                  <a:pt x="12990687" y="0"/>
                </a:cubicBezTo>
                <a:cubicBezTo>
                  <a:pt x="13144847" y="-37077"/>
                  <a:pt x="13176969" y="9790"/>
                  <a:pt x="13257987" y="0"/>
                </a:cubicBezTo>
                <a:cubicBezTo>
                  <a:pt x="13339005" y="-9790"/>
                  <a:pt x="13324186" y="5515"/>
                  <a:pt x="13368394" y="0"/>
                </a:cubicBezTo>
                <a:cubicBezTo>
                  <a:pt x="13412602" y="-5515"/>
                  <a:pt x="13822666" y="32240"/>
                  <a:pt x="14106376" y="0"/>
                </a:cubicBezTo>
                <a:cubicBezTo>
                  <a:pt x="14390086" y="-32240"/>
                  <a:pt x="14681178" y="33131"/>
                  <a:pt x="14844358" y="0"/>
                </a:cubicBezTo>
                <a:cubicBezTo>
                  <a:pt x="15007538" y="-33131"/>
                  <a:pt x="15010804" y="28163"/>
                  <a:pt x="15111658" y="0"/>
                </a:cubicBezTo>
                <a:cubicBezTo>
                  <a:pt x="15212512" y="-28163"/>
                  <a:pt x="15382314" y="29604"/>
                  <a:pt x="15535853" y="0"/>
                </a:cubicBezTo>
                <a:cubicBezTo>
                  <a:pt x="15689393" y="-29604"/>
                  <a:pt x="16147457" y="69313"/>
                  <a:pt x="16302889" y="0"/>
                </a:cubicBezTo>
                <a:cubicBezTo>
                  <a:pt x="16649684" y="-30643"/>
                  <a:pt x="16928578" y="278850"/>
                  <a:pt x="16916400" y="613511"/>
                </a:cubicBezTo>
                <a:cubicBezTo>
                  <a:pt x="16959033" y="788421"/>
                  <a:pt x="16908798" y="1075529"/>
                  <a:pt x="16916400" y="1200781"/>
                </a:cubicBezTo>
                <a:cubicBezTo>
                  <a:pt x="16924002" y="1326033"/>
                  <a:pt x="16849818" y="1579769"/>
                  <a:pt x="16916400" y="1788051"/>
                </a:cubicBezTo>
                <a:cubicBezTo>
                  <a:pt x="16982982" y="1996333"/>
                  <a:pt x="16884973" y="2170866"/>
                  <a:pt x="16916400" y="2539756"/>
                </a:cubicBezTo>
                <a:cubicBezTo>
                  <a:pt x="16947827" y="2908646"/>
                  <a:pt x="16885184" y="2791719"/>
                  <a:pt x="16916400" y="2962590"/>
                </a:cubicBezTo>
                <a:cubicBezTo>
                  <a:pt x="16947616" y="3133461"/>
                  <a:pt x="16898941" y="3199969"/>
                  <a:pt x="16916400" y="3385425"/>
                </a:cubicBezTo>
                <a:cubicBezTo>
                  <a:pt x="16933859" y="3570881"/>
                  <a:pt x="16905801" y="3650140"/>
                  <a:pt x="16916400" y="3726041"/>
                </a:cubicBezTo>
                <a:cubicBezTo>
                  <a:pt x="16926999" y="3801942"/>
                  <a:pt x="16863831" y="4215991"/>
                  <a:pt x="16916400" y="4395529"/>
                </a:cubicBezTo>
                <a:cubicBezTo>
                  <a:pt x="16968969" y="4575067"/>
                  <a:pt x="16892923" y="4605707"/>
                  <a:pt x="16916400" y="4736145"/>
                </a:cubicBezTo>
                <a:cubicBezTo>
                  <a:pt x="16939877" y="4866583"/>
                  <a:pt x="16830760" y="5208932"/>
                  <a:pt x="16916400" y="5487851"/>
                </a:cubicBezTo>
                <a:cubicBezTo>
                  <a:pt x="17002040" y="5766770"/>
                  <a:pt x="16892727" y="5705473"/>
                  <a:pt x="16916400" y="5828467"/>
                </a:cubicBezTo>
                <a:cubicBezTo>
                  <a:pt x="16940073" y="5951461"/>
                  <a:pt x="16903728" y="6155196"/>
                  <a:pt x="16916400" y="6251302"/>
                </a:cubicBezTo>
                <a:cubicBezTo>
                  <a:pt x="16929072" y="6347409"/>
                  <a:pt x="16859088" y="6693846"/>
                  <a:pt x="16916400" y="7003007"/>
                </a:cubicBezTo>
                <a:cubicBezTo>
                  <a:pt x="16973712" y="7312169"/>
                  <a:pt x="16893060" y="7300612"/>
                  <a:pt x="16916400" y="7590277"/>
                </a:cubicBezTo>
                <a:cubicBezTo>
                  <a:pt x="16939740" y="7879942"/>
                  <a:pt x="16874047" y="7946624"/>
                  <a:pt x="16916400" y="8095329"/>
                </a:cubicBezTo>
                <a:cubicBezTo>
                  <a:pt x="16958753" y="8244034"/>
                  <a:pt x="16842981" y="8636904"/>
                  <a:pt x="16916400" y="8835289"/>
                </a:cubicBezTo>
                <a:cubicBezTo>
                  <a:pt x="16904632" y="9086470"/>
                  <a:pt x="16670918" y="9497493"/>
                  <a:pt x="16302889" y="9448800"/>
                </a:cubicBezTo>
                <a:cubicBezTo>
                  <a:pt x="16190626" y="9450695"/>
                  <a:pt x="16015524" y="9417325"/>
                  <a:pt x="15878695" y="9448800"/>
                </a:cubicBezTo>
                <a:cubicBezTo>
                  <a:pt x="15741866" y="9480275"/>
                  <a:pt x="15805486" y="9436890"/>
                  <a:pt x="15768288" y="9448800"/>
                </a:cubicBezTo>
                <a:cubicBezTo>
                  <a:pt x="15731090" y="9460710"/>
                  <a:pt x="15397337" y="9405329"/>
                  <a:pt x="15030306" y="9448800"/>
                </a:cubicBezTo>
                <a:cubicBezTo>
                  <a:pt x="14663275" y="9492271"/>
                  <a:pt x="14514633" y="9437485"/>
                  <a:pt x="14292324" y="9448800"/>
                </a:cubicBezTo>
                <a:cubicBezTo>
                  <a:pt x="14070015" y="9460115"/>
                  <a:pt x="14029725" y="9416299"/>
                  <a:pt x="13868130" y="9448800"/>
                </a:cubicBezTo>
                <a:cubicBezTo>
                  <a:pt x="13706535" y="9481301"/>
                  <a:pt x="13709198" y="9427612"/>
                  <a:pt x="13600829" y="9448800"/>
                </a:cubicBezTo>
                <a:cubicBezTo>
                  <a:pt x="13492460" y="9469988"/>
                  <a:pt x="13267393" y="9420407"/>
                  <a:pt x="13176635" y="9448800"/>
                </a:cubicBezTo>
                <a:cubicBezTo>
                  <a:pt x="13085877" y="9477193"/>
                  <a:pt x="13011493" y="9419518"/>
                  <a:pt x="12909335" y="9448800"/>
                </a:cubicBezTo>
                <a:cubicBezTo>
                  <a:pt x="12807177" y="9478082"/>
                  <a:pt x="12570984" y="9431939"/>
                  <a:pt x="12485140" y="9448800"/>
                </a:cubicBezTo>
                <a:cubicBezTo>
                  <a:pt x="12399296" y="9465661"/>
                  <a:pt x="12285156" y="9430963"/>
                  <a:pt x="12217840" y="9448800"/>
                </a:cubicBezTo>
                <a:cubicBezTo>
                  <a:pt x="12150524" y="9466637"/>
                  <a:pt x="12159307" y="9443256"/>
                  <a:pt x="12107433" y="9448800"/>
                </a:cubicBezTo>
                <a:cubicBezTo>
                  <a:pt x="12055559" y="9454344"/>
                  <a:pt x="11704815" y="9402321"/>
                  <a:pt x="11526345" y="9448800"/>
                </a:cubicBezTo>
                <a:cubicBezTo>
                  <a:pt x="11347875" y="9495279"/>
                  <a:pt x="11459064" y="9442707"/>
                  <a:pt x="11415938" y="9448800"/>
                </a:cubicBezTo>
                <a:cubicBezTo>
                  <a:pt x="11372812" y="9454893"/>
                  <a:pt x="10965340" y="9420633"/>
                  <a:pt x="10834850" y="9448800"/>
                </a:cubicBezTo>
                <a:cubicBezTo>
                  <a:pt x="10704360" y="9476967"/>
                  <a:pt x="10465159" y="9444149"/>
                  <a:pt x="10096868" y="9448800"/>
                </a:cubicBezTo>
                <a:cubicBezTo>
                  <a:pt x="9728577" y="9453451"/>
                  <a:pt x="9560730" y="9350753"/>
                  <a:pt x="9201993" y="9448800"/>
                </a:cubicBezTo>
                <a:cubicBezTo>
                  <a:pt x="8843257" y="9546847"/>
                  <a:pt x="8886926" y="9433419"/>
                  <a:pt x="8777798" y="9448800"/>
                </a:cubicBezTo>
                <a:cubicBezTo>
                  <a:pt x="8668670" y="9464181"/>
                  <a:pt x="8583996" y="9435851"/>
                  <a:pt x="8510498" y="9448800"/>
                </a:cubicBezTo>
                <a:cubicBezTo>
                  <a:pt x="8437000" y="9461749"/>
                  <a:pt x="8335449" y="9440239"/>
                  <a:pt x="8243197" y="9448800"/>
                </a:cubicBezTo>
                <a:cubicBezTo>
                  <a:pt x="8150945" y="9457361"/>
                  <a:pt x="8170568" y="9438192"/>
                  <a:pt x="8132791" y="9448800"/>
                </a:cubicBezTo>
                <a:cubicBezTo>
                  <a:pt x="8095014" y="9459408"/>
                  <a:pt x="7906458" y="9399994"/>
                  <a:pt x="7708596" y="9448800"/>
                </a:cubicBezTo>
                <a:cubicBezTo>
                  <a:pt x="7510735" y="9497606"/>
                  <a:pt x="7074456" y="9384417"/>
                  <a:pt x="6813721" y="9448800"/>
                </a:cubicBezTo>
                <a:cubicBezTo>
                  <a:pt x="6552987" y="9513183"/>
                  <a:pt x="6732540" y="9444705"/>
                  <a:pt x="6703314" y="9448800"/>
                </a:cubicBezTo>
                <a:cubicBezTo>
                  <a:pt x="6674088" y="9452895"/>
                  <a:pt x="6403123" y="9419603"/>
                  <a:pt x="6279120" y="9448800"/>
                </a:cubicBezTo>
                <a:cubicBezTo>
                  <a:pt x="6155117" y="9477997"/>
                  <a:pt x="6199921" y="9446233"/>
                  <a:pt x="6168713" y="9448800"/>
                </a:cubicBezTo>
                <a:cubicBezTo>
                  <a:pt x="6137505" y="9451367"/>
                  <a:pt x="5981580" y="9426215"/>
                  <a:pt x="5901412" y="9448800"/>
                </a:cubicBezTo>
                <a:cubicBezTo>
                  <a:pt x="5821244" y="9471385"/>
                  <a:pt x="5721913" y="9426950"/>
                  <a:pt x="5634112" y="9448800"/>
                </a:cubicBezTo>
                <a:cubicBezTo>
                  <a:pt x="5546311" y="9470650"/>
                  <a:pt x="5245125" y="9434301"/>
                  <a:pt x="5053024" y="9448800"/>
                </a:cubicBezTo>
                <a:cubicBezTo>
                  <a:pt x="4860923" y="9463299"/>
                  <a:pt x="4989386" y="9443974"/>
                  <a:pt x="4942617" y="9448800"/>
                </a:cubicBezTo>
                <a:cubicBezTo>
                  <a:pt x="4895848" y="9453626"/>
                  <a:pt x="4613704" y="9421383"/>
                  <a:pt x="4361529" y="9448800"/>
                </a:cubicBezTo>
                <a:cubicBezTo>
                  <a:pt x="4109354" y="9476217"/>
                  <a:pt x="4293829" y="9445093"/>
                  <a:pt x="4251122" y="9448800"/>
                </a:cubicBezTo>
                <a:cubicBezTo>
                  <a:pt x="4208415" y="9452507"/>
                  <a:pt x="3938365" y="9441103"/>
                  <a:pt x="3670034" y="9448800"/>
                </a:cubicBezTo>
                <a:cubicBezTo>
                  <a:pt x="3401703" y="9456497"/>
                  <a:pt x="3125264" y="9446468"/>
                  <a:pt x="2932052" y="9448800"/>
                </a:cubicBezTo>
                <a:cubicBezTo>
                  <a:pt x="2738840" y="9451132"/>
                  <a:pt x="2435441" y="9443151"/>
                  <a:pt x="2194071" y="9448800"/>
                </a:cubicBezTo>
                <a:cubicBezTo>
                  <a:pt x="1952701" y="9454449"/>
                  <a:pt x="2004561" y="9444156"/>
                  <a:pt x="1926770" y="9448800"/>
                </a:cubicBezTo>
                <a:cubicBezTo>
                  <a:pt x="1848979" y="9453444"/>
                  <a:pt x="1611923" y="9379975"/>
                  <a:pt x="1345682" y="9448800"/>
                </a:cubicBezTo>
                <a:cubicBezTo>
                  <a:pt x="1079441" y="9517625"/>
                  <a:pt x="791841" y="9400041"/>
                  <a:pt x="613511" y="9448800"/>
                </a:cubicBezTo>
                <a:cubicBezTo>
                  <a:pt x="325869" y="9370104"/>
                  <a:pt x="-80377" y="9130283"/>
                  <a:pt x="0" y="8835289"/>
                </a:cubicBezTo>
                <a:cubicBezTo>
                  <a:pt x="-3189" y="8729208"/>
                  <a:pt x="9320" y="8598613"/>
                  <a:pt x="0" y="8494672"/>
                </a:cubicBezTo>
                <a:cubicBezTo>
                  <a:pt x="-9320" y="8390731"/>
                  <a:pt x="28737" y="8086272"/>
                  <a:pt x="0" y="7825185"/>
                </a:cubicBezTo>
                <a:cubicBezTo>
                  <a:pt x="-28737" y="7564098"/>
                  <a:pt x="12737" y="7438401"/>
                  <a:pt x="0" y="7237915"/>
                </a:cubicBezTo>
                <a:cubicBezTo>
                  <a:pt x="-12737" y="7037429"/>
                  <a:pt x="22069" y="7021094"/>
                  <a:pt x="0" y="6897298"/>
                </a:cubicBezTo>
                <a:cubicBezTo>
                  <a:pt x="-22069" y="6773502"/>
                  <a:pt x="35076" y="6445168"/>
                  <a:pt x="0" y="6310029"/>
                </a:cubicBezTo>
                <a:cubicBezTo>
                  <a:pt x="-35076" y="6174890"/>
                  <a:pt x="221" y="6022290"/>
                  <a:pt x="0" y="5804977"/>
                </a:cubicBezTo>
                <a:cubicBezTo>
                  <a:pt x="-221" y="5587664"/>
                  <a:pt x="70260" y="5341150"/>
                  <a:pt x="0" y="5135489"/>
                </a:cubicBezTo>
                <a:cubicBezTo>
                  <a:pt x="-70260" y="4929828"/>
                  <a:pt x="35070" y="4843047"/>
                  <a:pt x="0" y="4712655"/>
                </a:cubicBezTo>
                <a:cubicBezTo>
                  <a:pt x="-35070" y="4582263"/>
                  <a:pt x="10617" y="4453255"/>
                  <a:pt x="0" y="4207603"/>
                </a:cubicBezTo>
                <a:cubicBezTo>
                  <a:pt x="-10617" y="3961951"/>
                  <a:pt x="25397" y="3971868"/>
                  <a:pt x="0" y="3866986"/>
                </a:cubicBezTo>
                <a:cubicBezTo>
                  <a:pt x="-25397" y="3762104"/>
                  <a:pt x="14270" y="3639834"/>
                  <a:pt x="0" y="3526369"/>
                </a:cubicBezTo>
                <a:cubicBezTo>
                  <a:pt x="-14270" y="3412904"/>
                  <a:pt x="48160" y="3186165"/>
                  <a:pt x="0" y="3021317"/>
                </a:cubicBezTo>
                <a:cubicBezTo>
                  <a:pt x="-48160" y="2856469"/>
                  <a:pt x="29327" y="2683597"/>
                  <a:pt x="0" y="2351830"/>
                </a:cubicBezTo>
                <a:cubicBezTo>
                  <a:pt x="-29327" y="2020063"/>
                  <a:pt x="51094" y="2085593"/>
                  <a:pt x="0" y="1846778"/>
                </a:cubicBezTo>
                <a:cubicBezTo>
                  <a:pt x="-51094" y="1607963"/>
                  <a:pt x="39293" y="1583680"/>
                  <a:pt x="0" y="1506161"/>
                </a:cubicBezTo>
                <a:cubicBezTo>
                  <a:pt x="-39293" y="1428642"/>
                  <a:pt x="98674" y="822407"/>
                  <a:pt x="0" y="613511"/>
                </a:cubicBezTo>
                <a:close/>
              </a:path>
              <a:path w="16916400" h="9448800" stroke="0" extrusionOk="0">
                <a:moveTo>
                  <a:pt x="0" y="613511"/>
                </a:moveTo>
                <a:cubicBezTo>
                  <a:pt x="57490" y="226859"/>
                  <a:pt x="263069" y="99619"/>
                  <a:pt x="613511" y="0"/>
                </a:cubicBezTo>
                <a:cubicBezTo>
                  <a:pt x="979871" y="-32863"/>
                  <a:pt x="1113258" y="8823"/>
                  <a:pt x="1508387" y="0"/>
                </a:cubicBezTo>
                <a:cubicBezTo>
                  <a:pt x="1903516" y="-8823"/>
                  <a:pt x="1900929" y="51146"/>
                  <a:pt x="2089475" y="0"/>
                </a:cubicBezTo>
                <a:cubicBezTo>
                  <a:pt x="2278021" y="-51146"/>
                  <a:pt x="2427213" y="17869"/>
                  <a:pt x="2513669" y="0"/>
                </a:cubicBezTo>
                <a:cubicBezTo>
                  <a:pt x="2600125" y="-17869"/>
                  <a:pt x="2664467" y="3404"/>
                  <a:pt x="2780970" y="0"/>
                </a:cubicBezTo>
                <a:cubicBezTo>
                  <a:pt x="2897473" y="-3404"/>
                  <a:pt x="2936384" y="22842"/>
                  <a:pt x="3048270" y="0"/>
                </a:cubicBezTo>
                <a:cubicBezTo>
                  <a:pt x="3160156" y="-22842"/>
                  <a:pt x="3537587" y="76004"/>
                  <a:pt x="3786252" y="0"/>
                </a:cubicBezTo>
                <a:cubicBezTo>
                  <a:pt x="4034917" y="-76004"/>
                  <a:pt x="4225811" y="57808"/>
                  <a:pt x="4367340" y="0"/>
                </a:cubicBezTo>
                <a:cubicBezTo>
                  <a:pt x="4508869" y="-57808"/>
                  <a:pt x="4579944" y="19488"/>
                  <a:pt x="4634640" y="0"/>
                </a:cubicBezTo>
                <a:cubicBezTo>
                  <a:pt x="4689336" y="-19488"/>
                  <a:pt x="4695542" y="8571"/>
                  <a:pt x="4745047" y="0"/>
                </a:cubicBezTo>
                <a:cubicBezTo>
                  <a:pt x="4794552" y="-8571"/>
                  <a:pt x="4900500" y="3827"/>
                  <a:pt x="5012348" y="0"/>
                </a:cubicBezTo>
                <a:cubicBezTo>
                  <a:pt x="5124196" y="-3827"/>
                  <a:pt x="5070740" y="6762"/>
                  <a:pt x="5122754" y="0"/>
                </a:cubicBezTo>
                <a:cubicBezTo>
                  <a:pt x="5174768" y="-6762"/>
                  <a:pt x="5527006" y="13099"/>
                  <a:pt x="5703843" y="0"/>
                </a:cubicBezTo>
                <a:cubicBezTo>
                  <a:pt x="5880680" y="-13099"/>
                  <a:pt x="5889577" y="21544"/>
                  <a:pt x="5971143" y="0"/>
                </a:cubicBezTo>
                <a:cubicBezTo>
                  <a:pt x="6052709" y="-21544"/>
                  <a:pt x="6423175" y="62578"/>
                  <a:pt x="6552231" y="0"/>
                </a:cubicBezTo>
                <a:cubicBezTo>
                  <a:pt x="6681287" y="-62578"/>
                  <a:pt x="7070839" y="70934"/>
                  <a:pt x="7290213" y="0"/>
                </a:cubicBezTo>
                <a:cubicBezTo>
                  <a:pt x="7509587" y="-70934"/>
                  <a:pt x="7348430" y="7245"/>
                  <a:pt x="7400620" y="0"/>
                </a:cubicBezTo>
                <a:cubicBezTo>
                  <a:pt x="7452810" y="-7245"/>
                  <a:pt x="7663774" y="26793"/>
                  <a:pt x="7824814" y="0"/>
                </a:cubicBezTo>
                <a:cubicBezTo>
                  <a:pt x="7985854" y="-26793"/>
                  <a:pt x="8038178" y="18247"/>
                  <a:pt x="8092115" y="0"/>
                </a:cubicBezTo>
                <a:cubicBezTo>
                  <a:pt x="8146052" y="-18247"/>
                  <a:pt x="8559009" y="16461"/>
                  <a:pt x="8986990" y="0"/>
                </a:cubicBezTo>
                <a:cubicBezTo>
                  <a:pt x="9414972" y="-16461"/>
                  <a:pt x="9054533" y="3259"/>
                  <a:pt x="9097397" y="0"/>
                </a:cubicBezTo>
                <a:cubicBezTo>
                  <a:pt x="9140261" y="-3259"/>
                  <a:pt x="9347072" y="16548"/>
                  <a:pt x="9521591" y="0"/>
                </a:cubicBezTo>
                <a:cubicBezTo>
                  <a:pt x="9696110" y="-16548"/>
                  <a:pt x="9578936" y="4627"/>
                  <a:pt x="9631998" y="0"/>
                </a:cubicBezTo>
                <a:cubicBezTo>
                  <a:pt x="9685060" y="-4627"/>
                  <a:pt x="10169112" y="31120"/>
                  <a:pt x="10526874" y="0"/>
                </a:cubicBezTo>
                <a:cubicBezTo>
                  <a:pt x="10884636" y="-31120"/>
                  <a:pt x="10608689" y="11944"/>
                  <a:pt x="10637280" y="0"/>
                </a:cubicBezTo>
                <a:cubicBezTo>
                  <a:pt x="10665871" y="-11944"/>
                  <a:pt x="10706895" y="12158"/>
                  <a:pt x="10747687" y="0"/>
                </a:cubicBezTo>
                <a:cubicBezTo>
                  <a:pt x="10788479" y="-12158"/>
                  <a:pt x="10815740" y="11627"/>
                  <a:pt x="10858094" y="0"/>
                </a:cubicBezTo>
                <a:cubicBezTo>
                  <a:pt x="10900448" y="-11627"/>
                  <a:pt x="11162816" y="49174"/>
                  <a:pt x="11282288" y="0"/>
                </a:cubicBezTo>
                <a:cubicBezTo>
                  <a:pt x="11401760" y="-49174"/>
                  <a:pt x="11761604" y="6411"/>
                  <a:pt x="12177164" y="0"/>
                </a:cubicBezTo>
                <a:cubicBezTo>
                  <a:pt x="12592724" y="-6411"/>
                  <a:pt x="12512878" y="12031"/>
                  <a:pt x="12601358" y="0"/>
                </a:cubicBezTo>
                <a:cubicBezTo>
                  <a:pt x="12689838" y="-12031"/>
                  <a:pt x="13180285" y="86233"/>
                  <a:pt x="13496234" y="0"/>
                </a:cubicBezTo>
                <a:cubicBezTo>
                  <a:pt x="13812183" y="-86233"/>
                  <a:pt x="13787305" y="48243"/>
                  <a:pt x="13920428" y="0"/>
                </a:cubicBezTo>
                <a:cubicBezTo>
                  <a:pt x="14053551" y="-48243"/>
                  <a:pt x="14000871" y="5154"/>
                  <a:pt x="14030835" y="0"/>
                </a:cubicBezTo>
                <a:cubicBezTo>
                  <a:pt x="14060799" y="-5154"/>
                  <a:pt x="14443344" y="41853"/>
                  <a:pt x="14611923" y="0"/>
                </a:cubicBezTo>
                <a:cubicBezTo>
                  <a:pt x="14780502" y="-41853"/>
                  <a:pt x="14685198" y="7191"/>
                  <a:pt x="14722329" y="0"/>
                </a:cubicBezTo>
                <a:cubicBezTo>
                  <a:pt x="14759460" y="-7191"/>
                  <a:pt x="15185424" y="59963"/>
                  <a:pt x="15460311" y="0"/>
                </a:cubicBezTo>
                <a:cubicBezTo>
                  <a:pt x="15735198" y="-59963"/>
                  <a:pt x="15538379" y="516"/>
                  <a:pt x="15570718" y="0"/>
                </a:cubicBezTo>
                <a:cubicBezTo>
                  <a:pt x="15603057" y="-516"/>
                  <a:pt x="16003345" y="83434"/>
                  <a:pt x="16302889" y="0"/>
                </a:cubicBezTo>
                <a:cubicBezTo>
                  <a:pt x="16658604" y="19380"/>
                  <a:pt x="16937147" y="218233"/>
                  <a:pt x="16916400" y="613511"/>
                </a:cubicBezTo>
                <a:cubicBezTo>
                  <a:pt x="16931146" y="783135"/>
                  <a:pt x="16879687" y="916176"/>
                  <a:pt x="16916400" y="1118563"/>
                </a:cubicBezTo>
                <a:cubicBezTo>
                  <a:pt x="16953113" y="1320950"/>
                  <a:pt x="16856055" y="1424975"/>
                  <a:pt x="16916400" y="1623615"/>
                </a:cubicBezTo>
                <a:cubicBezTo>
                  <a:pt x="16976745" y="1822255"/>
                  <a:pt x="16872831" y="1912210"/>
                  <a:pt x="16916400" y="2128667"/>
                </a:cubicBezTo>
                <a:cubicBezTo>
                  <a:pt x="16959969" y="2345124"/>
                  <a:pt x="16866418" y="2579039"/>
                  <a:pt x="16916400" y="2715937"/>
                </a:cubicBezTo>
                <a:cubicBezTo>
                  <a:pt x="16966382" y="2852835"/>
                  <a:pt x="16907264" y="3187324"/>
                  <a:pt x="16916400" y="3385425"/>
                </a:cubicBezTo>
                <a:cubicBezTo>
                  <a:pt x="16925536" y="3583526"/>
                  <a:pt x="16912692" y="3592555"/>
                  <a:pt x="16916400" y="3726041"/>
                </a:cubicBezTo>
                <a:cubicBezTo>
                  <a:pt x="16920108" y="3859527"/>
                  <a:pt x="16904603" y="4199619"/>
                  <a:pt x="16916400" y="4395529"/>
                </a:cubicBezTo>
                <a:cubicBezTo>
                  <a:pt x="16928197" y="4591439"/>
                  <a:pt x="16892822" y="4836972"/>
                  <a:pt x="16916400" y="5147234"/>
                </a:cubicBezTo>
                <a:cubicBezTo>
                  <a:pt x="16939978" y="5457496"/>
                  <a:pt x="16891373" y="5466830"/>
                  <a:pt x="16916400" y="5652286"/>
                </a:cubicBezTo>
                <a:cubicBezTo>
                  <a:pt x="16941427" y="5837742"/>
                  <a:pt x="16888028" y="5880292"/>
                  <a:pt x="16916400" y="5992903"/>
                </a:cubicBezTo>
                <a:cubicBezTo>
                  <a:pt x="16944772" y="6105514"/>
                  <a:pt x="16871969" y="6353795"/>
                  <a:pt x="16916400" y="6497955"/>
                </a:cubicBezTo>
                <a:cubicBezTo>
                  <a:pt x="16960831" y="6642115"/>
                  <a:pt x="16879820" y="6977366"/>
                  <a:pt x="16916400" y="7167443"/>
                </a:cubicBezTo>
                <a:cubicBezTo>
                  <a:pt x="16952980" y="7357520"/>
                  <a:pt x="16858173" y="7603278"/>
                  <a:pt x="16916400" y="7754712"/>
                </a:cubicBezTo>
                <a:cubicBezTo>
                  <a:pt x="16974627" y="7906146"/>
                  <a:pt x="16840086" y="8490767"/>
                  <a:pt x="16916400" y="8835289"/>
                </a:cubicBezTo>
                <a:cubicBezTo>
                  <a:pt x="16960569" y="9135780"/>
                  <a:pt x="16650638" y="9469710"/>
                  <a:pt x="16302889" y="9448800"/>
                </a:cubicBezTo>
                <a:cubicBezTo>
                  <a:pt x="15968913" y="9555930"/>
                  <a:pt x="15684974" y="9444781"/>
                  <a:pt x="15408013" y="9448800"/>
                </a:cubicBezTo>
                <a:cubicBezTo>
                  <a:pt x="15131052" y="9452819"/>
                  <a:pt x="15328062" y="9448779"/>
                  <a:pt x="15297607" y="9448800"/>
                </a:cubicBezTo>
                <a:cubicBezTo>
                  <a:pt x="15267152" y="9448821"/>
                  <a:pt x="14989339" y="9429399"/>
                  <a:pt x="14873412" y="9448800"/>
                </a:cubicBezTo>
                <a:cubicBezTo>
                  <a:pt x="14757486" y="9468201"/>
                  <a:pt x="14681782" y="9422042"/>
                  <a:pt x="14606112" y="9448800"/>
                </a:cubicBezTo>
                <a:cubicBezTo>
                  <a:pt x="14530442" y="9475558"/>
                  <a:pt x="14039282" y="9403755"/>
                  <a:pt x="13868130" y="9448800"/>
                </a:cubicBezTo>
                <a:cubicBezTo>
                  <a:pt x="13696978" y="9493845"/>
                  <a:pt x="13610411" y="9429587"/>
                  <a:pt x="13443936" y="9448800"/>
                </a:cubicBezTo>
                <a:cubicBezTo>
                  <a:pt x="13277461" y="9468013"/>
                  <a:pt x="13376309" y="9442832"/>
                  <a:pt x="13333529" y="9448800"/>
                </a:cubicBezTo>
                <a:cubicBezTo>
                  <a:pt x="13290749" y="9454768"/>
                  <a:pt x="12912740" y="9435258"/>
                  <a:pt x="12595547" y="9448800"/>
                </a:cubicBezTo>
                <a:cubicBezTo>
                  <a:pt x="12278354" y="9462342"/>
                  <a:pt x="12222993" y="9399626"/>
                  <a:pt x="12014459" y="9448800"/>
                </a:cubicBezTo>
                <a:cubicBezTo>
                  <a:pt x="11805925" y="9497974"/>
                  <a:pt x="11955191" y="9439050"/>
                  <a:pt x="11904052" y="9448800"/>
                </a:cubicBezTo>
                <a:cubicBezTo>
                  <a:pt x="11852913" y="9458550"/>
                  <a:pt x="11846712" y="9438086"/>
                  <a:pt x="11793646" y="9448800"/>
                </a:cubicBezTo>
                <a:cubicBezTo>
                  <a:pt x="11740580" y="9459514"/>
                  <a:pt x="11191530" y="9343700"/>
                  <a:pt x="10898770" y="9448800"/>
                </a:cubicBezTo>
                <a:cubicBezTo>
                  <a:pt x="10606010" y="9553900"/>
                  <a:pt x="10841890" y="9443798"/>
                  <a:pt x="10788363" y="9448800"/>
                </a:cubicBezTo>
                <a:cubicBezTo>
                  <a:pt x="10734836" y="9453802"/>
                  <a:pt x="10377224" y="9425264"/>
                  <a:pt x="10207275" y="9448800"/>
                </a:cubicBezTo>
                <a:cubicBezTo>
                  <a:pt x="10037326" y="9472336"/>
                  <a:pt x="9620524" y="9369686"/>
                  <a:pt x="9469293" y="9448800"/>
                </a:cubicBezTo>
                <a:cubicBezTo>
                  <a:pt x="9318062" y="9527914"/>
                  <a:pt x="8846946" y="9438150"/>
                  <a:pt x="8574418" y="9448800"/>
                </a:cubicBezTo>
                <a:cubicBezTo>
                  <a:pt x="8301891" y="9459450"/>
                  <a:pt x="8094735" y="9359088"/>
                  <a:pt x="7679542" y="9448800"/>
                </a:cubicBezTo>
                <a:cubicBezTo>
                  <a:pt x="7264349" y="9538512"/>
                  <a:pt x="7057879" y="9417497"/>
                  <a:pt x="6784666" y="9448800"/>
                </a:cubicBezTo>
                <a:cubicBezTo>
                  <a:pt x="6511453" y="9480103"/>
                  <a:pt x="6408907" y="9387572"/>
                  <a:pt x="6203578" y="9448800"/>
                </a:cubicBezTo>
                <a:cubicBezTo>
                  <a:pt x="5998249" y="9510028"/>
                  <a:pt x="6014800" y="9440079"/>
                  <a:pt x="5936278" y="9448800"/>
                </a:cubicBezTo>
                <a:cubicBezTo>
                  <a:pt x="5857756" y="9457521"/>
                  <a:pt x="5678557" y="9405483"/>
                  <a:pt x="5512083" y="9448800"/>
                </a:cubicBezTo>
                <a:cubicBezTo>
                  <a:pt x="5345610" y="9492117"/>
                  <a:pt x="4978542" y="9386011"/>
                  <a:pt x="4617208" y="9448800"/>
                </a:cubicBezTo>
                <a:cubicBezTo>
                  <a:pt x="4255874" y="9511589"/>
                  <a:pt x="4246292" y="9428428"/>
                  <a:pt x="4036120" y="9448800"/>
                </a:cubicBezTo>
                <a:cubicBezTo>
                  <a:pt x="3825948" y="9469172"/>
                  <a:pt x="3585784" y="9383372"/>
                  <a:pt x="3298138" y="9448800"/>
                </a:cubicBezTo>
                <a:cubicBezTo>
                  <a:pt x="3010492" y="9514228"/>
                  <a:pt x="2977214" y="9413690"/>
                  <a:pt x="2873944" y="9448800"/>
                </a:cubicBezTo>
                <a:cubicBezTo>
                  <a:pt x="2770674" y="9483910"/>
                  <a:pt x="2428411" y="9389532"/>
                  <a:pt x="2135962" y="9448800"/>
                </a:cubicBezTo>
                <a:cubicBezTo>
                  <a:pt x="1843513" y="9508068"/>
                  <a:pt x="1988922" y="9436538"/>
                  <a:pt x="1868661" y="9448800"/>
                </a:cubicBezTo>
                <a:cubicBezTo>
                  <a:pt x="1748400" y="9461062"/>
                  <a:pt x="1574409" y="9438927"/>
                  <a:pt x="1444467" y="9448800"/>
                </a:cubicBezTo>
                <a:cubicBezTo>
                  <a:pt x="1314525" y="9458673"/>
                  <a:pt x="877964" y="9428612"/>
                  <a:pt x="613511" y="9448800"/>
                </a:cubicBezTo>
                <a:cubicBezTo>
                  <a:pt x="275295" y="9456286"/>
                  <a:pt x="-37591" y="9170638"/>
                  <a:pt x="0" y="8835289"/>
                </a:cubicBezTo>
                <a:cubicBezTo>
                  <a:pt x="-50327" y="8556208"/>
                  <a:pt x="1410" y="8475701"/>
                  <a:pt x="0" y="8248019"/>
                </a:cubicBezTo>
                <a:cubicBezTo>
                  <a:pt x="-1410" y="8020337"/>
                  <a:pt x="55336" y="7724355"/>
                  <a:pt x="0" y="7578532"/>
                </a:cubicBezTo>
                <a:cubicBezTo>
                  <a:pt x="-55336" y="7432709"/>
                  <a:pt x="30159" y="7335084"/>
                  <a:pt x="0" y="7155697"/>
                </a:cubicBezTo>
                <a:cubicBezTo>
                  <a:pt x="-30159" y="6976311"/>
                  <a:pt x="35148" y="6664414"/>
                  <a:pt x="0" y="6403992"/>
                </a:cubicBezTo>
                <a:cubicBezTo>
                  <a:pt x="-35148" y="6143571"/>
                  <a:pt x="67573" y="5981415"/>
                  <a:pt x="0" y="5652286"/>
                </a:cubicBezTo>
                <a:cubicBezTo>
                  <a:pt x="-67573" y="5323157"/>
                  <a:pt x="25248" y="5419290"/>
                  <a:pt x="0" y="5311670"/>
                </a:cubicBezTo>
                <a:cubicBezTo>
                  <a:pt x="-25248" y="5204050"/>
                  <a:pt x="32031" y="5091839"/>
                  <a:pt x="0" y="4971053"/>
                </a:cubicBezTo>
                <a:cubicBezTo>
                  <a:pt x="-32031" y="4850267"/>
                  <a:pt x="26759" y="4695445"/>
                  <a:pt x="0" y="4548219"/>
                </a:cubicBezTo>
                <a:cubicBezTo>
                  <a:pt x="-26759" y="4400993"/>
                  <a:pt x="41523" y="4148274"/>
                  <a:pt x="0" y="3960949"/>
                </a:cubicBezTo>
                <a:cubicBezTo>
                  <a:pt x="-41523" y="3773624"/>
                  <a:pt x="18799" y="3585687"/>
                  <a:pt x="0" y="3291462"/>
                </a:cubicBezTo>
                <a:cubicBezTo>
                  <a:pt x="-18799" y="2997237"/>
                  <a:pt x="1654" y="2945295"/>
                  <a:pt x="0" y="2786409"/>
                </a:cubicBezTo>
                <a:cubicBezTo>
                  <a:pt x="-1654" y="2627523"/>
                  <a:pt x="31841" y="2517213"/>
                  <a:pt x="0" y="2445793"/>
                </a:cubicBezTo>
                <a:cubicBezTo>
                  <a:pt x="-31841" y="2374373"/>
                  <a:pt x="39908" y="2048932"/>
                  <a:pt x="0" y="1858523"/>
                </a:cubicBezTo>
                <a:cubicBezTo>
                  <a:pt x="-39908" y="1668114"/>
                  <a:pt x="35449" y="1343926"/>
                  <a:pt x="0" y="1189035"/>
                </a:cubicBezTo>
                <a:cubicBezTo>
                  <a:pt x="-35449" y="1034144"/>
                  <a:pt x="27990" y="836086"/>
                  <a:pt x="0" y="6135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73264216">
                  <a:prstGeom prst="roundRect">
                    <a:avLst>
                      <a:gd name="adj" fmla="val 649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046FB-B36B-4138-9FF6-5EBC94D88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17" y="0"/>
            <a:ext cx="18317308" cy="10287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4EA7ECF-B28A-485A-8D21-8F2753279DB2}"/>
              </a:ext>
            </a:extLst>
          </p:cNvPr>
          <p:cNvSpPr/>
          <p:nvPr/>
        </p:nvSpPr>
        <p:spPr bwMode="auto">
          <a:xfrm>
            <a:off x="1773336" y="7277100"/>
            <a:ext cx="15066863" cy="2667000"/>
          </a:xfrm>
          <a:custGeom>
            <a:avLst/>
            <a:gdLst>
              <a:gd name="csX0" fmla="*/ 0 w 15066863"/>
              <a:gd name="csY0" fmla="*/ 444509 h 2667000"/>
              <a:gd name="csX1" fmla="*/ 444509 w 15066863"/>
              <a:gd name="csY1" fmla="*/ 0 h 2667000"/>
              <a:gd name="csX2" fmla="*/ 2511144 w 15066863"/>
              <a:gd name="csY2" fmla="*/ 0 h 2667000"/>
              <a:gd name="csX3" fmla="*/ 5602312 w 15066863"/>
              <a:gd name="csY3" fmla="*/ -1298909 h 2667000"/>
              <a:gd name="csX4" fmla="*/ 6277860 w 15066863"/>
              <a:gd name="csY4" fmla="*/ 0 h 2667000"/>
              <a:gd name="csX5" fmla="*/ 14622354 w 15066863"/>
              <a:gd name="csY5" fmla="*/ 0 h 2667000"/>
              <a:gd name="csX6" fmla="*/ 15066863 w 15066863"/>
              <a:gd name="csY6" fmla="*/ 444509 h 2667000"/>
              <a:gd name="csX7" fmla="*/ 15066863 w 15066863"/>
              <a:gd name="csY7" fmla="*/ 444500 h 2667000"/>
              <a:gd name="csX8" fmla="*/ 15066863 w 15066863"/>
              <a:gd name="csY8" fmla="*/ 444500 h 2667000"/>
              <a:gd name="csX9" fmla="*/ 15066863 w 15066863"/>
              <a:gd name="csY9" fmla="*/ 1111250 h 2667000"/>
              <a:gd name="csX10" fmla="*/ 15066863 w 15066863"/>
              <a:gd name="csY10" fmla="*/ 2222491 h 2667000"/>
              <a:gd name="csX11" fmla="*/ 14622354 w 15066863"/>
              <a:gd name="csY11" fmla="*/ 2667000 h 2667000"/>
              <a:gd name="csX12" fmla="*/ 6277860 w 15066863"/>
              <a:gd name="csY12" fmla="*/ 2667000 h 2667000"/>
              <a:gd name="csX13" fmla="*/ 2511144 w 15066863"/>
              <a:gd name="csY13" fmla="*/ 2667000 h 2667000"/>
              <a:gd name="csX14" fmla="*/ 2511144 w 15066863"/>
              <a:gd name="csY14" fmla="*/ 2667000 h 2667000"/>
              <a:gd name="csX15" fmla="*/ 444509 w 15066863"/>
              <a:gd name="csY15" fmla="*/ 2667000 h 2667000"/>
              <a:gd name="csX16" fmla="*/ 0 w 15066863"/>
              <a:gd name="csY16" fmla="*/ 2222491 h 2667000"/>
              <a:gd name="csX17" fmla="*/ 0 w 15066863"/>
              <a:gd name="csY17" fmla="*/ 1111250 h 2667000"/>
              <a:gd name="csX18" fmla="*/ 0 w 15066863"/>
              <a:gd name="csY18" fmla="*/ 444500 h 2667000"/>
              <a:gd name="csX19" fmla="*/ 0 w 15066863"/>
              <a:gd name="csY19" fmla="*/ 444500 h 2667000"/>
              <a:gd name="csX20" fmla="*/ 0 w 15066863"/>
              <a:gd name="csY20" fmla="*/ 444509 h 2667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15066863" h="2667000" fill="none" extrusionOk="0">
                <a:moveTo>
                  <a:pt x="0" y="444509"/>
                </a:moveTo>
                <a:cubicBezTo>
                  <a:pt x="45542" y="214060"/>
                  <a:pt x="209414" y="-30807"/>
                  <a:pt x="444509" y="0"/>
                </a:cubicBezTo>
                <a:cubicBezTo>
                  <a:pt x="1056033" y="64099"/>
                  <a:pt x="1567845" y="91241"/>
                  <a:pt x="2511144" y="0"/>
                </a:cubicBezTo>
                <a:cubicBezTo>
                  <a:pt x="3090240" y="-412184"/>
                  <a:pt x="4052689" y="-695638"/>
                  <a:pt x="5602312" y="-1298909"/>
                </a:cubicBezTo>
                <a:cubicBezTo>
                  <a:pt x="5925715" y="-827210"/>
                  <a:pt x="6038891" y="-544644"/>
                  <a:pt x="6277860" y="0"/>
                </a:cubicBezTo>
                <a:cubicBezTo>
                  <a:pt x="7881653" y="-21153"/>
                  <a:pt x="13437290" y="-144064"/>
                  <a:pt x="14622354" y="0"/>
                </a:cubicBezTo>
                <a:cubicBezTo>
                  <a:pt x="14903375" y="11538"/>
                  <a:pt x="15064097" y="200697"/>
                  <a:pt x="15066863" y="444509"/>
                </a:cubicBezTo>
                <a:lnTo>
                  <a:pt x="15066863" y="444500"/>
                </a:lnTo>
                <a:lnTo>
                  <a:pt x="15066863" y="444500"/>
                </a:lnTo>
                <a:cubicBezTo>
                  <a:pt x="15015832" y="705724"/>
                  <a:pt x="15048508" y="862834"/>
                  <a:pt x="15066863" y="1111250"/>
                </a:cubicBezTo>
                <a:cubicBezTo>
                  <a:pt x="15045151" y="1300783"/>
                  <a:pt x="15028155" y="2013314"/>
                  <a:pt x="15066863" y="2222491"/>
                </a:cubicBezTo>
                <a:cubicBezTo>
                  <a:pt x="15065542" y="2472654"/>
                  <a:pt x="14855929" y="2676848"/>
                  <a:pt x="14622354" y="2667000"/>
                </a:cubicBezTo>
                <a:cubicBezTo>
                  <a:pt x="11548986" y="2622218"/>
                  <a:pt x="7645044" y="2804340"/>
                  <a:pt x="6277860" y="2667000"/>
                </a:cubicBezTo>
                <a:cubicBezTo>
                  <a:pt x="5134647" y="2526032"/>
                  <a:pt x="3848702" y="2657531"/>
                  <a:pt x="2511144" y="2667000"/>
                </a:cubicBezTo>
                <a:lnTo>
                  <a:pt x="2511144" y="2667000"/>
                </a:lnTo>
                <a:cubicBezTo>
                  <a:pt x="2137506" y="2770453"/>
                  <a:pt x="1329577" y="2556083"/>
                  <a:pt x="444509" y="2667000"/>
                </a:cubicBezTo>
                <a:cubicBezTo>
                  <a:pt x="228006" y="2704944"/>
                  <a:pt x="11591" y="2486057"/>
                  <a:pt x="0" y="2222491"/>
                </a:cubicBezTo>
                <a:cubicBezTo>
                  <a:pt x="36731" y="1787695"/>
                  <a:pt x="-6957" y="1558439"/>
                  <a:pt x="0" y="1111250"/>
                </a:cubicBezTo>
                <a:cubicBezTo>
                  <a:pt x="-47117" y="934845"/>
                  <a:pt x="54838" y="673194"/>
                  <a:pt x="0" y="444500"/>
                </a:cubicBezTo>
                <a:lnTo>
                  <a:pt x="0" y="444500"/>
                </a:lnTo>
                <a:lnTo>
                  <a:pt x="0" y="444509"/>
                </a:lnTo>
                <a:close/>
              </a:path>
              <a:path w="15066863" h="2667000" stroke="0" extrusionOk="0">
                <a:moveTo>
                  <a:pt x="0" y="444509"/>
                </a:moveTo>
                <a:cubicBezTo>
                  <a:pt x="-1056" y="221048"/>
                  <a:pt x="213863" y="-30123"/>
                  <a:pt x="444509" y="0"/>
                </a:cubicBezTo>
                <a:cubicBezTo>
                  <a:pt x="1289550" y="-75199"/>
                  <a:pt x="1802496" y="-83074"/>
                  <a:pt x="2511144" y="0"/>
                </a:cubicBezTo>
                <a:cubicBezTo>
                  <a:pt x="3021015" y="-176069"/>
                  <a:pt x="4682699" y="-979917"/>
                  <a:pt x="5602312" y="-1298909"/>
                </a:cubicBezTo>
                <a:cubicBezTo>
                  <a:pt x="5768570" y="-890495"/>
                  <a:pt x="5835516" y="-593146"/>
                  <a:pt x="6277860" y="0"/>
                </a:cubicBezTo>
                <a:cubicBezTo>
                  <a:pt x="9588843" y="14673"/>
                  <a:pt x="13748231" y="35427"/>
                  <a:pt x="14622354" y="0"/>
                </a:cubicBezTo>
                <a:cubicBezTo>
                  <a:pt x="14849293" y="-18198"/>
                  <a:pt x="15098619" y="191309"/>
                  <a:pt x="15066863" y="444509"/>
                </a:cubicBezTo>
                <a:lnTo>
                  <a:pt x="15066863" y="444500"/>
                </a:lnTo>
                <a:lnTo>
                  <a:pt x="15066863" y="444500"/>
                </a:lnTo>
                <a:cubicBezTo>
                  <a:pt x="15040375" y="668810"/>
                  <a:pt x="15057601" y="805158"/>
                  <a:pt x="15066863" y="1111250"/>
                </a:cubicBezTo>
                <a:cubicBezTo>
                  <a:pt x="15081302" y="1664385"/>
                  <a:pt x="14971211" y="1859875"/>
                  <a:pt x="15066863" y="2222491"/>
                </a:cubicBezTo>
                <a:cubicBezTo>
                  <a:pt x="15064106" y="2477862"/>
                  <a:pt x="14833405" y="2645774"/>
                  <a:pt x="14622354" y="2667000"/>
                </a:cubicBezTo>
                <a:cubicBezTo>
                  <a:pt x="12326572" y="2833970"/>
                  <a:pt x="9462859" y="2701980"/>
                  <a:pt x="6277860" y="2667000"/>
                </a:cubicBezTo>
                <a:cubicBezTo>
                  <a:pt x="4420057" y="2758859"/>
                  <a:pt x="4178144" y="2715875"/>
                  <a:pt x="2511144" y="2667000"/>
                </a:cubicBezTo>
                <a:lnTo>
                  <a:pt x="2511144" y="2667000"/>
                </a:lnTo>
                <a:cubicBezTo>
                  <a:pt x="1882204" y="2703846"/>
                  <a:pt x="1072623" y="2778982"/>
                  <a:pt x="444509" y="2667000"/>
                </a:cubicBezTo>
                <a:cubicBezTo>
                  <a:pt x="203493" y="2664809"/>
                  <a:pt x="8877" y="2483984"/>
                  <a:pt x="0" y="2222491"/>
                </a:cubicBezTo>
                <a:cubicBezTo>
                  <a:pt x="93449" y="2002779"/>
                  <a:pt x="64696" y="1285345"/>
                  <a:pt x="0" y="1111250"/>
                </a:cubicBezTo>
                <a:cubicBezTo>
                  <a:pt x="12985" y="836118"/>
                  <a:pt x="57080" y="635084"/>
                  <a:pt x="0" y="444500"/>
                </a:cubicBezTo>
                <a:lnTo>
                  <a:pt x="0" y="444500"/>
                </a:lnTo>
                <a:lnTo>
                  <a:pt x="0" y="444509"/>
                </a:lnTo>
                <a:close/>
              </a:path>
            </a:pathLst>
          </a:custGeom>
          <a:ln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41184162">
                  <a:prstGeom prst="wedgeRoundRectCallout">
                    <a:avLst>
                      <a:gd name="adj1" fmla="val -12817"/>
                      <a:gd name="adj2" fmla="val -9870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600" b="1" dirty="0">
                <a:solidFill>
                  <a:schemeClr val="bg1"/>
                </a:solidFill>
                <a:latin typeface="UTM Avo" panose="02040603050506020204" pitchFamily="18" charset="0"/>
              </a:rPr>
              <a:t>CHIA SẺ TRƯỚC LỚP</a:t>
            </a:r>
            <a:endParaRPr lang="vi-VN" sz="9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144680-EFC8-4339-910F-F573060F3EF8}"/>
              </a:ext>
            </a:extLst>
          </p:cNvPr>
          <p:cNvSpPr/>
          <p:nvPr/>
        </p:nvSpPr>
        <p:spPr>
          <a:xfrm>
            <a:off x="685800" y="419100"/>
            <a:ext cx="16916400" cy="9448800"/>
          </a:xfrm>
          <a:custGeom>
            <a:avLst/>
            <a:gdLst>
              <a:gd name="csX0" fmla="*/ 0 w 16916400"/>
              <a:gd name="csY0" fmla="*/ 613511 h 9448800"/>
              <a:gd name="csX1" fmla="*/ 613511 w 16916400"/>
              <a:gd name="csY1" fmla="*/ 0 h 9448800"/>
              <a:gd name="csX2" fmla="*/ 723918 w 16916400"/>
              <a:gd name="csY2" fmla="*/ 0 h 9448800"/>
              <a:gd name="csX3" fmla="*/ 1305006 w 16916400"/>
              <a:gd name="csY3" fmla="*/ 0 h 9448800"/>
              <a:gd name="csX4" fmla="*/ 1729200 w 16916400"/>
              <a:gd name="csY4" fmla="*/ 0 h 9448800"/>
              <a:gd name="csX5" fmla="*/ 2153394 w 16916400"/>
              <a:gd name="csY5" fmla="*/ 0 h 9448800"/>
              <a:gd name="csX6" fmla="*/ 2420695 w 16916400"/>
              <a:gd name="csY6" fmla="*/ 0 h 9448800"/>
              <a:gd name="csX7" fmla="*/ 3158677 w 16916400"/>
              <a:gd name="csY7" fmla="*/ 0 h 9448800"/>
              <a:gd name="csX8" fmla="*/ 3739765 w 16916400"/>
              <a:gd name="csY8" fmla="*/ 0 h 9448800"/>
              <a:gd name="csX9" fmla="*/ 4634640 w 16916400"/>
              <a:gd name="csY9" fmla="*/ 0 h 9448800"/>
              <a:gd name="csX10" fmla="*/ 5058835 w 16916400"/>
              <a:gd name="csY10" fmla="*/ 0 h 9448800"/>
              <a:gd name="csX11" fmla="*/ 5639923 w 16916400"/>
              <a:gd name="csY11" fmla="*/ 0 h 9448800"/>
              <a:gd name="csX12" fmla="*/ 6377905 w 16916400"/>
              <a:gd name="csY12" fmla="*/ 0 h 9448800"/>
              <a:gd name="csX13" fmla="*/ 7115887 w 16916400"/>
              <a:gd name="csY13" fmla="*/ 0 h 9448800"/>
              <a:gd name="csX14" fmla="*/ 7696975 w 16916400"/>
              <a:gd name="csY14" fmla="*/ 0 h 9448800"/>
              <a:gd name="csX15" fmla="*/ 7964275 w 16916400"/>
              <a:gd name="csY15" fmla="*/ 0 h 9448800"/>
              <a:gd name="csX16" fmla="*/ 8074682 w 16916400"/>
              <a:gd name="csY16" fmla="*/ 0 h 9448800"/>
              <a:gd name="csX17" fmla="*/ 8812664 w 16916400"/>
              <a:gd name="csY17" fmla="*/ 0 h 9448800"/>
              <a:gd name="csX18" fmla="*/ 9393752 w 16916400"/>
              <a:gd name="csY18" fmla="*/ 0 h 9448800"/>
              <a:gd name="csX19" fmla="*/ 10131734 w 16916400"/>
              <a:gd name="csY19" fmla="*/ 0 h 9448800"/>
              <a:gd name="csX20" fmla="*/ 10242140 w 16916400"/>
              <a:gd name="csY20" fmla="*/ 0 h 9448800"/>
              <a:gd name="csX21" fmla="*/ 11137016 w 16916400"/>
              <a:gd name="csY21" fmla="*/ 0 h 9448800"/>
              <a:gd name="csX22" fmla="*/ 11404317 w 16916400"/>
              <a:gd name="csY22" fmla="*/ 0 h 9448800"/>
              <a:gd name="csX23" fmla="*/ 11514723 w 16916400"/>
              <a:gd name="csY23" fmla="*/ 0 h 9448800"/>
              <a:gd name="csX24" fmla="*/ 12409599 w 16916400"/>
              <a:gd name="csY24" fmla="*/ 0 h 9448800"/>
              <a:gd name="csX25" fmla="*/ 12990687 w 16916400"/>
              <a:gd name="csY25" fmla="*/ 0 h 9448800"/>
              <a:gd name="csX26" fmla="*/ 13257987 w 16916400"/>
              <a:gd name="csY26" fmla="*/ 0 h 9448800"/>
              <a:gd name="csX27" fmla="*/ 13368394 w 16916400"/>
              <a:gd name="csY27" fmla="*/ 0 h 9448800"/>
              <a:gd name="csX28" fmla="*/ 14106376 w 16916400"/>
              <a:gd name="csY28" fmla="*/ 0 h 9448800"/>
              <a:gd name="csX29" fmla="*/ 14844358 w 16916400"/>
              <a:gd name="csY29" fmla="*/ 0 h 9448800"/>
              <a:gd name="csX30" fmla="*/ 15111658 w 16916400"/>
              <a:gd name="csY30" fmla="*/ 0 h 9448800"/>
              <a:gd name="csX31" fmla="*/ 15535853 w 16916400"/>
              <a:gd name="csY31" fmla="*/ 0 h 9448800"/>
              <a:gd name="csX32" fmla="*/ 16302889 w 16916400"/>
              <a:gd name="csY32" fmla="*/ 0 h 9448800"/>
              <a:gd name="csX33" fmla="*/ 16916400 w 16916400"/>
              <a:gd name="csY33" fmla="*/ 613511 h 9448800"/>
              <a:gd name="csX34" fmla="*/ 16916400 w 16916400"/>
              <a:gd name="csY34" fmla="*/ 1200781 h 9448800"/>
              <a:gd name="csX35" fmla="*/ 16916400 w 16916400"/>
              <a:gd name="csY35" fmla="*/ 1788051 h 9448800"/>
              <a:gd name="csX36" fmla="*/ 16916400 w 16916400"/>
              <a:gd name="csY36" fmla="*/ 2539756 h 9448800"/>
              <a:gd name="csX37" fmla="*/ 16916400 w 16916400"/>
              <a:gd name="csY37" fmla="*/ 2962590 h 9448800"/>
              <a:gd name="csX38" fmla="*/ 16916400 w 16916400"/>
              <a:gd name="csY38" fmla="*/ 3385425 h 9448800"/>
              <a:gd name="csX39" fmla="*/ 16916400 w 16916400"/>
              <a:gd name="csY39" fmla="*/ 3726041 h 9448800"/>
              <a:gd name="csX40" fmla="*/ 16916400 w 16916400"/>
              <a:gd name="csY40" fmla="*/ 4395529 h 9448800"/>
              <a:gd name="csX41" fmla="*/ 16916400 w 16916400"/>
              <a:gd name="csY41" fmla="*/ 4736145 h 9448800"/>
              <a:gd name="csX42" fmla="*/ 16916400 w 16916400"/>
              <a:gd name="csY42" fmla="*/ 5487851 h 9448800"/>
              <a:gd name="csX43" fmla="*/ 16916400 w 16916400"/>
              <a:gd name="csY43" fmla="*/ 5828467 h 9448800"/>
              <a:gd name="csX44" fmla="*/ 16916400 w 16916400"/>
              <a:gd name="csY44" fmla="*/ 6251302 h 9448800"/>
              <a:gd name="csX45" fmla="*/ 16916400 w 16916400"/>
              <a:gd name="csY45" fmla="*/ 7003007 h 9448800"/>
              <a:gd name="csX46" fmla="*/ 16916400 w 16916400"/>
              <a:gd name="csY46" fmla="*/ 7590277 h 9448800"/>
              <a:gd name="csX47" fmla="*/ 16916400 w 16916400"/>
              <a:gd name="csY47" fmla="*/ 8095329 h 9448800"/>
              <a:gd name="csX48" fmla="*/ 16916400 w 16916400"/>
              <a:gd name="csY48" fmla="*/ 8835289 h 9448800"/>
              <a:gd name="csX49" fmla="*/ 16302889 w 16916400"/>
              <a:gd name="csY49" fmla="*/ 9448800 h 9448800"/>
              <a:gd name="csX50" fmla="*/ 15878695 w 16916400"/>
              <a:gd name="csY50" fmla="*/ 9448800 h 9448800"/>
              <a:gd name="csX51" fmla="*/ 15768288 w 16916400"/>
              <a:gd name="csY51" fmla="*/ 9448800 h 9448800"/>
              <a:gd name="csX52" fmla="*/ 15030306 w 16916400"/>
              <a:gd name="csY52" fmla="*/ 9448800 h 9448800"/>
              <a:gd name="csX53" fmla="*/ 14292324 w 16916400"/>
              <a:gd name="csY53" fmla="*/ 9448800 h 9448800"/>
              <a:gd name="csX54" fmla="*/ 13868130 w 16916400"/>
              <a:gd name="csY54" fmla="*/ 9448800 h 9448800"/>
              <a:gd name="csX55" fmla="*/ 13600829 w 16916400"/>
              <a:gd name="csY55" fmla="*/ 9448800 h 9448800"/>
              <a:gd name="csX56" fmla="*/ 13176635 w 16916400"/>
              <a:gd name="csY56" fmla="*/ 9448800 h 9448800"/>
              <a:gd name="csX57" fmla="*/ 12909335 w 16916400"/>
              <a:gd name="csY57" fmla="*/ 9448800 h 9448800"/>
              <a:gd name="csX58" fmla="*/ 12485140 w 16916400"/>
              <a:gd name="csY58" fmla="*/ 9448800 h 9448800"/>
              <a:gd name="csX59" fmla="*/ 12217840 w 16916400"/>
              <a:gd name="csY59" fmla="*/ 9448800 h 9448800"/>
              <a:gd name="csX60" fmla="*/ 12107433 w 16916400"/>
              <a:gd name="csY60" fmla="*/ 9448800 h 9448800"/>
              <a:gd name="csX61" fmla="*/ 11526345 w 16916400"/>
              <a:gd name="csY61" fmla="*/ 9448800 h 9448800"/>
              <a:gd name="csX62" fmla="*/ 11415938 w 16916400"/>
              <a:gd name="csY62" fmla="*/ 9448800 h 9448800"/>
              <a:gd name="csX63" fmla="*/ 10834850 w 16916400"/>
              <a:gd name="csY63" fmla="*/ 9448800 h 9448800"/>
              <a:gd name="csX64" fmla="*/ 10096868 w 16916400"/>
              <a:gd name="csY64" fmla="*/ 9448800 h 9448800"/>
              <a:gd name="csX65" fmla="*/ 9201993 w 16916400"/>
              <a:gd name="csY65" fmla="*/ 9448800 h 9448800"/>
              <a:gd name="csX66" fmla="*/ 8777798 w 16916400"/>
              <a:gd name="csY66" fmla="*/ 9448800 h 9448800"/>
              <a:gd name="csX67" fmla="*/ 8510498 w 16916400"/>
              <a:gd name="csY67" fmla="*/ 9448800 h 9448800"/>
              <a:gd name="csX68" fmla="*/ 8243197 w 16916400"/>
              <a:gd name="csY68" fmla="*/ 9448800 h 9448800"/>
              <a:gd name="csX69" fmla="*/ 8132791 w 16916400"/>
              <a:gd name="csY69" fmla="*/ 9448800 h 9448800"/>
              <a:gd name="csX70" fmla="*/ 7708596 w 16916400"/>
              <a:gd name="csY70" fmla="*/ 9448800 h 9448800"/>
              <a:gd name="csX71" fmla="*/ 6813721 w 16916400"/>
              <a:gd name="csY71" fmla="*/ 9448800 h 9448800"/>
              <a:gd name="csX72" fmla="*/ 6703314 w 16916400"/>
              <a:gd name="csY72" fmla="*/ 9448800 h 9448800"/>
              <a:gd name="csX73" fmla="*/ 6279120 w 16916400"/>
              <a:gd name="csY73" fmla="*/ 9448800 h 9448800"/>
              <a:gd name="csX74" fmla="*/ 6168713 w 16916400"/>
              <a:gd name="csY74" fmla="*/ 9448800 h 9448800"/>
              <a:gd name="csX75" fmla="*/ 5901412 w 16916400"/>
              <a:gd name="csY75" fmla="*/ 9448800 h 9448800"/>
              <a:gd name="csX76" fmla="*/ 5634112 w 16916400"/>
              <a:gd name="csY76" fmla="*/ 9448800 h 9448800"/>
              <a:gd name="csX77" fmla="*/ 5053024 w 16916400"/>
              <a:gd name="csY77" fmla="*/ 9448800 h 9448800"/>
              <a:gd name="csX78" fmla="*/ 4942617 w 16916400"/>
              <a:gd name="csY78" fmla="*/ 9448800 h 9448800"/>
              <a:gd name="csX79" fmla="*/ 4361529 w 16916400"/>
              <a:gd name="csY79" fmla="*/ 9448800 h 9448800"/>
              <a:gd name="csX80" fmla="*/ 4251122 w 16916400"/>
              <a:gd name="csY80" fmla="*/ 9448800 h 9448800"/>
              <a:gd name="csX81" fmla="*/ 3670034 w 16916400"/>
              <a:gd name="csY81" fmla="*/ 9448800 h 9448800"/>
              <a:gd name="csX82" fmla="*/ 2932052 w 16916400"/>
              <a:gd name="csY82" fmla="*/ 9448800 h 9448800"/>
              <a:gd name="csX83" fmla="*/ 2194071 w 16916400"/>
              <a:gd name="csY83" fmla="*/ 9448800 h 9448800"/>
              <a:gd name="csX84" fmla="*/ 1926770 w 16916400"/>
              <a:gd name="csY84" fmla="*/ 9448800 h 9448800"/>
              <a:gd name="csX85" fmla="*/ 1345682 w 16916400"/>
              <a:gd name="csY85" fmla="*/ 9448800 h 9448800"/>
              <a:gd name="csX86" fmla="*/ 613511 w 16916400"/>
              <a:gd name="csY86" fmla="*/ 9448800 h 9448800"/>
              <a:gd name="csX87" fmla="*/ 0 w 16916400"/>
              <a:gd name="csY87" fmla="*/ 8835289 h 9448800"/>
              <a:gd name="csX88" fmla="*/ 0 w 16916400"/>
              <a:gd name="csY88" fmla="*/ 8494672 h 9448800"/>
              <a:gd name="csX89" fmla="*/ 0 w 16916400"/>
              <a:gd name="csY89" fmla="*/ 7825185 h 9448800"/>
              <a:gd name="csX90" fmla="*/ 0 w 16916400"/>
              <a:gd name="csY90" fmla="*/ 7237915 h 9448800"/>
              <a:gd name="csX91" fmla="*/ 0 w 16916400"/>
              <a:gd name="csY91" fmla="*/ 6897298 h 9448800"/>
              <a:gd name="csX92" fmla="*/ 0 w 16916400"/>
              <a:gd name="csY92" fmla="*/ 6310029 h 9448800"/>
              <a:gd name="csX93" fmla="*/ 0 w 16916400"/>
              <a:gd name="csY93" fmla="*/ 5804977 h 9448800"/>
              <a:gd name="csX94" fmla="*/ 0 w 16916400"/>
              <a:gd name="csY94" fmla="*/ 5135489 h 9448800"/>
              <a:gd name="csX95" fmla="*/ 0 w 16916400"/>
              <a:gd name="csY95" fmla="*/ 4712655 h 9448800"/>
              <a:gd name="csX96" fmla="*/ 0 w 16916400"/>
              <a:gd name="csY96" fmla="*/ 4207603 h 9448800"/>
              <a:gd name="csX97" fmla="*/ 0 w 16916400"/>
              <a:gd name="csY97" fmla="*/ 3866986 h 9448800"/>
              <a:gd name="csX98" fmla="*/ 0 w 16916400"/>
              <a:gd name="csY98" fmla="*/ 3526369 h 9448800"/>
              <a:gd name="csX99" fmla="*/ 0 w 16916400"/>
              <a:gd name="csY99" fmla="*/ 3021317 h 9448800"/>
              <a:gd name="csX100" fmla="*/ 0 w 16916400"/>
              <a:gd name="csY100" fmla="*/ 2351830 h 9448800"/>
              <a:gd name="csX101" fmla="*/ 0 w 16916400"/>
              <a:gd name="csY101" fmla="*/ 1846778 h 9448800"/>
              <a:gd name="csX102" fmla="*/ 0 w 16916400"/>
              <a:gd name="csY102" fmla="*/ 1506161 h 9448800"/>
              <a:gd name="csX103" fmla="*/ 0 w 16916400"/>
              <a:gd name="csY103" fmla="*/ 613511 h 9448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</a:cxnLst>
            <a:rect l="l" t="t" r="r" b="b"/>
            <a:pathLst>
              <a:path w="16916400" h="9448800" fill="none" extrusionOk="0">
                <a:moveTo>
                  <a:pt x="0" y="613511"/>
                </a:moveTo>
                <a:cubicBezTo>
                  <a:pt x="38143" y="366425"/>
                  <a:pt x="360552" y="-33671"/>
                  <a:pt x="613511" y="0"/>
                </a:cubicBezTo>
                <a:cubicBezTo>
                  <a:pt x="656456" y="-3864"/>
                  <a:pt x="671669" y="5794"/>
                  <a:pt x="723918" y="0"/>
                </a:cubicBezTo>
                <a:cubicBezTo>
                  <a:pt x="776167" y="-5794"/>
                  <a:pt x="1019767" y="35941"/>
                  <a:pt x="1305006" y="0"/>
                </a:cubicBezTo>
                <a:cubicBezTo>
                  <a:pt x="1590245" y="-35941"/>
                  <a:pt x="1537200" y="26832"/>
                  <a:pt x="1729200" y="0"/>
                </a:cubicBezTo>
                <a:cubicBezTo>
                  <a:pt x="1921200" y="-26832"/>
                  <a:pt x="2041761" y="16807"/>
                  <a:pt x="2153394" y="0"/>
                </a:cubicBezTo>
                <a:cubicBezTo>
                  <a:pt x="2265027" y="-16807"/>
                  <a:pt x="2302230" y="4100"/>
                  <a:pt x="2420695" y="0"/>
                </a:cubicBezTo>
                <a:cubicBezTo>
                  <a:pt x="2539160" y="-4100"/>
                  <a:pt x="2930988" y="81949"/>
                  <a:pt x="3158677" y="0"/>
                </a:cubicBezTo>
                <a:cubicBezTo>
                  <a:pt x="3386366" y="-81949"/>
                  <a:pt x="3456090" y="50877"/>
                  <a:pt x="3739765" y="0"/>
                </a:cubicBezTo>
                <a:cubicBezTo>
                  <a:pt x="4023440" y="-50877"/>
                  <a:pt x="4271097" y="36409"/>
                  <a:pt x="4634640" y="0"/>
                </a:cubicBezTo>
                <a:cubicBezTo>
                  <a:pt x="4998183" y="-36409"/>
                  <a:pt x="4865717" y="44802"/>
                  <a:pt x="5058835" y="0"/>
                </a:cubicBezTo>
                <a:cubicBezTo>
                  <a:pt x="5251954" y="-44802"/>
                  <a:pt x="5494270" y="26340"/>
                  <a:pt x="5639923" y="0"/>
                </a:cubicBezTo>
                <a:cubicBezTo>
                  <a:pt x="5785576" y="-26340"/>
                  <a:pt x="6153465" y="70878"/>
                  <a:pt x="6377905" y="0"/>
                </a:cubicBezTo>
                <a:cubicBezTo>
                  <a:pt x="6602345" y="-70878"/>
                  <a:pt x="6858788" y="37577"/>
                  <a:pt x="7115887" y="0"/>
                </a:cubicBezTo>
                <a:cubicBezTo>
                  <a:pt x="7372986" y="-37577"/>
                  <a:pt x="7565200" y="5711"/>
                  <a:pt x="7696975" y="0"/>
                </a:cubicBezTo>
                <a:cubicBezTo>
                  <a:pt x="7828750" y="-5711"/>
                  <a:pt x="7879042" y="6923"/>
                  <a:pt x="7964275" y="0"/>
                </a:cubicBezTo>
                <a:cubicBezTo>
                  <a:pt x="8049508" y="-6923"/>
                  <a:pt x="8044164" y="9534"/>
                  <a:pt x="8074682" y="0"/>
                </a:cubicBezTo>
                <a:cubicBezTo>
                  <a:pt x="8105200" y="-9534"/>
                  <a:pt x="8568337" y="9131"/>
                  <a:pt x="8812664" y="0"/>
                </a:cubicBezTo>
                <a:cubicBezTo>
                  <a:pt x="9056991" y="-9131"/>
                  <a:pt x="9219744" y="3670"/>
                  <a:pt x="9393752" y="0"/>
                </a:cubicBezTo>
                <a:cubicBezTo>
                  <a:pt x="9567760" y="-3670"/>
                  <a:pt x="9776324" y="76981"/>
                  <a:pt x="10131734" y="0"/>
                </a:cubicBezTo>
                <a:cubicBezTo>
                  <a:pt x="10487144" y="-76981"/>
                  <a:pt x="10210950" y="11451"/>
                  <a:pt x="10242140" y="0"/>
                </a:cubicBezTo>
                <a:cubicBezTo>
                  <a:pt x="10273330" y="-11451"/>
                  <a:pt x="10837119" y="18532"/>
                  <a:pt x="11137016" y="0"/>
                </a:cubicBezTo>
                <a:cubicBezTo>
                  <a:pt x="11436913" y="-18532"/>
                  <a:pt x="11318187" y="19732"/>
                  <a:pt x="11404317" y="0"/>
                </a:cubicBezTo>
                <a:cubicBezTo>
                  <a:pt x="11490447" y="-19732"/>
                  <a:pt x="11469911" y="1180"/>
                  <a:pt x="11514723" y="0"/>
                </a:cubicBezTo>
                <a:cubicBezTo>
                  <a:pt x="11559535" y="-1180"/>
                  <a:pt x="11985034" y="86157"/>
                  <a:pt x="12409599" y="0"/>
                </a:cubicBezTo>
                <a:cubicBezTo>
                  <a:pt x="12834164" y="-86157"/>
                  <a:pt x="12836527" y="37077"/>
                  <a:pt x="12990687" y="0"/>
                </a:cubicBezTo>
                <a:cubicBezTo>
                  <a:pt x="13144847" y="-37077"/>
                  <a:pt x="13176969" y="9790"/>
                  <a:pt x="13257987" y="0"/>
                </a:cubicBezTo>
                <a:cubicBezTo>
                  <a:pt x="13339005" y="-9790"/>
                  <a:pt x="13324186" y="5515"/>
                  <a:pt x="13368394" y="0"/>
                </a:cubicBezTo>
                <a:cubicBezTo>
                  <a:pt x="13412602" y="-5515"/>
                  <a:pt x="13822666" y="32240"/>
                  <a:pt x="14106376" y="0"/>
                </a:cubicBezTo>
                <a:cubicBezTo>
                  <a:pt x="14390086" y="-32240"/>
                  <a:pt x="14681178" y="33131"/>
                  <a:pt x="14844358" y="0"/>
                </a:cubicBezTo>
                <a:cubicBezTo>
                  <a:pt x="15007538" y="-33131"/>
                  <a:pt x="15010804" y="28163"/>
                  <a:pt x="15111658" y="0"/>
                </a:cubicBezTo>
                <a:cubicBezTo>
                  <a:pt x="15212512" y="-28163"/>
                  <a:pt x="15382314" y="29604"/>
                  <a:pt x="15535853" y="0"/>
                </a:cubicBezTo>
                <a:cubicBezTo>
                  <a:pt x="15689393" y="-29604"/>
                  <a:pt x="16147457" y="69313"/>
                  <a:pt x="16302889" y="0"/>
                </a:cubicBezTo>
                <a:cubicBezTo>
                  <a:pt x="16649684" y="-30643"/>
                  <a:pt x="16928578" y="278850"/>
                  <a:pt x="16916400" y="613511"/>
                </a:cubicBezTo>
                <a:cubicBezTo>
                  <a:pt x="16959033" y="788421"/>
                  <a:pt x="16908798" y="1075529"/>
                  <a:pt x="16916400" y="1200781"/>
                </a:cubicBezTo>
                <a:cubicBezTo>
                  <a:pt x="16924002" y="1326033"/>
                  <a:pt x="16849818" y="1579769"/>
                  <a:pt x="16916400" y="1788051"/>
                </a:cubicBezTo>
                <a:cubicBezTo>
                  <a:pt x="16982982" y="1996333"/>
                  <a:pt x="16884973" y="2170866"/>
                  <a:pt x="16916400" y="2539756"/>
                </a:cubicBezTo>
                <a:cubicBezTo>
                  <a:pt x="16947827" y="2908646"/>
                  <a:pt x="16885184" y="2791719"/>
                  <a:pt x="16916400" y="2962590"/>
                </a:cubicBezTo>
                <a:cubicBezTo>
                  <a:pt x="16947616" y="3133461"/>
                  <a:pt x="16898941" y="3199969"/>
                  <a:pt x="16916400" y="3385425"/>
                </a:cubicBezTo>
                <a:cubicBezTo>
                  <a:pt x="16933859" y="3570881"/>
                  <a:pt x="16905801" y="3650140"/>
                  <a:pt x="16916400" y="3726041"/>
                </a:cubicBezTo>
                <a:cubicBezTo>
                  <a:pt x="16926999" y="3801942"/>
                  <a:pt x="16863831" y="4215991"/>
                  <a:pt x="16916400" y="4395529"/>
                </a:cubicBezTo>
                <a:cubicBezTo>
                  <a:pt x="16968969" y="4575067"/>
                  <a:pt x="16892923" y="4605707"/>
                  <a:pt x="16916400" y="4736145"/>
                </a:cubicBezTo>
                <a:cubicBezTo>
                  <a:pt x="16939877" y="4866583"/>
                  <a:pt x="16830760" y="5208932"/>
                  <a:pt x="16916400" y="5487851"/>
                </a:cubicBezTo>
                <a:cubicBezTo>
                  <a:pt x="17002040" y="5766770"/>
                  <a:pt x="16892727" y="5705473"/>
                  <a:pt x="16916400" y="5828467"/>
                </a:cubicBezTo>
                <a:cubicBezTo>
                  <a:pt x="16940073" y="5951461"/>
                  <a:pt x="16903728" y="6155196"/>
                  <a:pt x="16916400" y="6251302"/>
                </a:cubicBezTo>
                <a:cubicBezTo>
                  <a:pt x="16929072" y="6347409"/>
                  <a:pt x="16859088" y="6693846"/>
                  <a:pt x="16916400" y="7003007"/>
                </a:cubicBezTo>
                <a:cubicBezTo>
                  <a:pt x="16973712" y="7312169"/>
                  <a:pt x="16893060" y="7300612"/>
                  <a:pt x="16916400" y="7590277"/>
                </a:cubicBezTo>
                <a:cubicBezTo>
                  <a:pt x="16939740" y="7879942"/>
                  <a:pt x="16874047" y="7946624"/>
                  <a:pt x="16916400" y="8095329"/>
                </a:cubicBezTo>
                <a:cubicBezTo>
                  <a:pt x="16958753" y="8244034"/>
                  <a:pt x="16842981" y="8636904"/>
                  <a:pt x="16916400" y="8835289"/>
                </a:cubicBezTo>
                <a:cubicBezTo>
                  <a:pt x="16904632" y="9086470"/>
                  <a:pt x="16670918" y="9497493"/>
                  <a:pt x="16302889" y="9448800"/>
                </a:cubicBezTo>
                <a:cubicBezTo>
                  <a:pt x="16190626" y="9450695"/>
                  <a:pt x="16015524" y="9417325"/>
                  <a:pt x="15878695" y="9448800"/>
                </a:cubicBezTo>
                <a:cubicBezTo>
                  <a:pt x="15741866" y="9480275"/>
                  <a:pt x="15805486" y="9436890"/>
                  <a:pt x="15768288" y="9448800"/>
                </a:cubicBezTo>
                <a:cubicBezTo>
                  <a:pt x="15731090" y="9460710"/>
                  <a:pt x="15397337" y="9405329"/>
                  <a:pt x="15030306" y="9448800"/>
                </a:cubicBezTo>
                <a:cubicBezTo>
                  <a:pt x="14663275" y="9492271"/>
                  <a:pt x="14514633" y="9437485"/>
                  <a:pt x="14292324" y="9448800"/>
                </a:cubicBezTo>
                <a:cubicBezTo>
                  <a:pt x="14070015" y="9460115"/>
                  <a:pt x="14029725" y="9416299"/>
                  <a:pt x="13868130" y="9448800"/>
                </a:cubicBezTo>
                <a:cubicBezTo>
                  <a:pt x="13706535" y="9481301"/>
                  <a:pt x="13709198" y="9427612"/>
                  <a:pt x="13600829" y="9448800"/>
                </a:cubicBezTo>
                <a:cubicBezTo>
                  <a:pt x="13492460" y="9469988"/>
                  <a:pt x="13267393" y="9420407"/>
                  <a:pt x="13176635" y="9448800"/>
                </a:cubicBezTo>
                <a:cubicBezTo>
                  <a:pt x="13085877" y="9477193"/>
                  <a:pt x="13011493" y="9419518"/>
                  <a:pt x="12909335" y="9448800"/>
                </a:cubicBezTo>
                <a:cubicBezTo>
                  <a:pt x="12807177" y="9478082"/>
                  <a:pt x="12570984" y="9431939"/>
                  <a:pt x="12485140" y="9448800"/>
                </a:cubicBezTo>
                <a:cubicBezTo>
                  <a:pt x="12399296" y="9465661"/>
                  <a:pt x="12285156" y="9430963"/>
                  <a:pt x="12217840" y="9448800"/>
                </a:cubicBezTo>
                <a:cubicBezTo>
                  <a:pt x="12150524" y="9466637"/>
                  <a:pt x="12159307" y="9443256"/>
                  <a:pt x="12107433" y="9448800"/>
                </a:cubicBezTo>
                <a:cubicBezTo>
                  <a:pt x="12055559" y="9454344"/>
                  <a:pt x="11704815" y="9402321"/>
                  <a:pt x="11526345" y="9448800"/>
                </a:cubicBezTo>
                <a:cubicBezTo>
                  <a:pt x="11347875" y="9495279"/>
                  <a:pt x="11459064" y="9442707"/>
                  <a:pt x="11415938" y="9448800"/>
                </a:cubicBezTo>
                <a:cubicBezTo>
                  <a:pt x="11372812" y="9454893"/>
                  <a:pt x="10965340" y="9420633"/>
                  <a:pt x="10834850" y="9448800"/>
                </a:cubicBezTo>
                <a:cubicBezTo>
                  <a:pt x="10704360" y="9476967"/>
                  <a:pt x="10465159" y="9444149"/>
                  <a:pt x="10096868" y="9448800"/>
                </a:cubicBezTo>
                <a:cubicBezTo>
                  <a:pt x="9728577" y="9453451"/>
                  <a:pt x="9560730" y="9350753"/>
                  <a:pt x="9201993" y="9448800"/>
                </a:cubicBezTo>
                <a:cubicBezTo>
                  <a:pt x="8843257" y="9546847"/>
                  <a:pt x="8886926" y="9433419"/>
                  <a:pt x="8777798" y="9448800"/>
                </a:cubicBezTo>
                <a:cubicBezTo>
                  <a:pt x="8668670" y="9464181"/>
                  <a:pt x="8583996" y="9435851"/>
                  <a:pt x="8510498" y="9448800"/>
                </a:cubicBezTo>
                <a:cubicBezTo>
                  <a:pt x="8437000" y="9461749"/>
                  <a:pt x="8335449" y="9440239"/>
                  <a:pt x="8243197" y="9448800"/>
                </a:cubicBezTo>
                <a:cubicBezTo>
                  <a:pt x="8150945" y="9457361"/>
                  <a:pt x="8170568" y="9438192"/>
                  <a:pt x="8132791" y="9448800"/>
                </a:cubicBezTo>
                <a:cubicBezTo>
                  <a:pt x="8095014" y="9459408"/>
                  <a:pt x="7906458" y="9399994"/>
                  <a:pt x="7708596" y="9448800"/>
                </a:cubicBezTo>
                <a:cubicBezTo>
                  <a:pt x="7510735" y="9497606"/>
                  <a:pt x="7074456" y="9384417"/>
                  <a:pt x="6813721" y="9448800"/>
                </a:cubicBezTo>
                <a:cubicBezTo>
                  <a:pt x="6552987" y="9513183"/>
                  <a:pt x="6732540" y="9444705"/>
                  <a:pt x="6703314" y="9448800"/>
                </a:cubicBezTo>
                <a:cubicBezTo>
                  <a:pt x="6674088" y="9452895"/>
                  <a:pt x="6403123" y="9419603"/>
                  <a:pt x="6279120" y="9448800"/>
                </a:cubicBezTo>
                <a:cubicBezTo>
                  <a:pt x="6155117" y="9477997"/>
                  <a:pt x="6199921" y="9446233"/>
                  <a:pt x="6168713" y="9448800"/>
                </a:cubicBezTo>
                <a:cubicBezTo>
                  <a:pt x="6137505" y="9451367"/>
                  <a:pt x="5981580" y="9426215"/>
                  <a:pt x="5901412" y="9448800"/>
                </a:cubicBezTo>
                <a:cubicBezTo>
                  <a:pt x="5821244" y="9471385"/>
                  <a:pt x="5721913" y="9426950"/>
                  <a:pt x="5634112" y="9448800"/>
                </a:cubicBezTo>
                <a:cubicBezTo>
                  <a:pt x="5546311" y="9470650"/>
                  <a:pt x="5245125" y="9434301"/>
                  <a:pt x="5053024" y="9448800"/>
                </a:cubicBezTo>
                <a:cubicBezTo>
                  <a:pt x="4860923" y="9463299"/>
                  <a:pt x="4989386" y="9443974"/>
                  <a:pt x="4942617" y="9448800"/>
                </a:cubicBezTo>
                <a:cubicBezTo>
                  <a:pt x="4895848" y="9453626"/>
                  <a:pt x="4613704" y="9421383"/>
                  <a:pt x="4361529" y="9448800"/>
                </a:cubicBezTo>
                <a:cubicBezTo>
                  <a:pt x="4109354" y="9476217"/>
                  <a:pt x="4293829" y="9445093"/>
                  <a:pt x="4251122" y="9448800"/>
                </a:cubicBezTo>
                <a:cubicBezTo>
                  <a:pt x="4208415" y="9452507"/>
                  <a:pt x="3938365" y="9441103"/>
                  <a:pt x="3670034" y="9448800"/>
                </a:cubicBezTo>
                <a:cubicBezTo>
                  <a:pt x="3401703" y="9456497"/>
                  <a:pt x="3125264" y="9446468"/>
                  <a:pt x="2932052" y="9448800"/>
                </a:cubicBezTo>
                <a:cubicBezTo>
                  <a:pt x="2738840" y="9451132"/>
                  <a:pt x="2435441" y="9443151"/>
                  <a:pt x="2194071" y="9448800"/>
                </a:cubicBezTo>
                <a:cubicBezTo>
                  <a:pt x="1952701" y="9454449"/>
                  <a:pt x="2004561" y="9444156"/>
                  <a:pt x="1926770" y="9448800"/>
                </a:cubicBezTo>
                <a:cubicBezTo>
                  <a:pt x="1848979" y="9453444"/>
                  <a:pt x="1611923" y="9379975"/>
                  <a:pt x="1345682" y="9448800"/>
                </a:cubicBezTo>
                <a:cubicBezTo>
                  <a:pt x="1079441" y="9517625"/>
                  <a:pt x="791841" y="9400041"/>
                  <a:pt x="613511" y="9448800"/>
                </a:cubicBezTo>
                <a:cubicBezTo>
                  <a:pt x="325869" y="9370104"/>
                  <a:pt x="-80377" y="9130283"/>
                  <a:pt x="0" y="8835289"/>
                </a:cubicBezTo>
                <a:cubicBezTo>
                  <a:pt x="-3189" y="8729208"/>
                  <a:pt x="9320" y="8598613"/>
                  <a:pt x="0" y="8494672"/>
                </a:cubicBezTo>
                <a:cubicBezTo>
                  <a:pt x="-9320" y="8390731"/>
                  <a:pt x="28737" y="8086272"/>
                  <a:pt x="0" y="7825185"/>
                </a:cubicBezTo>
                <a:cubicBezTo>
                  <a:pt x="-28737" y="7564098"/>
                  <a:pt x="12737" y="7438401"/>
                  <a:pt x="0" y="7237915"/>
                </a:cubicBezTo>
                <a:cubicBezTo>
                  <a:pt x="-12737" y="7037429"/>
                  <a:pt x="22069" y="7021094"/>
                  <a:pt x="0" y="6897298"/>
                </a:cubicBezTo>
                <a:cubicBezTo>
                  <a:pt x="-22069" y="6773502"/>
                  <a:pt x="35076" y="6445168"/>
                  <a:pt x="0" y="6310029"/>
                </a:cubicBezTo>
                <a:cubicBezTo>
                  <a:pt x="-35076" y="6174890"/>
                  <a:pt x="221" y="6022290"/>
                  <a:pt x="0" y="5804977"/>
                </a:cubicBezTo>
                <a:cubicBezTo>
                  <a:pt x="-221" y="5587664"/>
                  <a:pt x="70260" y="5341150"/>
                  <a:pt x="0" y="5135489"/>
                </a:cubicBezTo>
                <a:cubicBezTo>
                  <a:pt x="-70260" y="4929828"/>
                  <a:pt x="35070" y="4843047"/>
                  <a:pt x="0" y="4712655"/>
                </a:cubicBezTo>
                <a:cubicBezTo>
                  <a:pt x="-35070" y="4582263"/>
                  <a:pt x="10617" y="4453255"/>
                  <a:pt x="0" y="4207603"/>
                </a:cubicBezTo>
                <a:cubicBezTo>
                  <a:pt x="-10617" y="3961951"/>
                  <a:pt x="25397" y="3971868"/>
                  <a:pt x="0" y="3866986"/>
                </a:cubicBezTo>
                <a:cubicBezTo>
                  <a:pt x="-25397" y="3762104"/>
                  <a:pt x="14270" y="3639834"/>
                  <a:pt x="0" y="3526369"/>
                </a:cubicBezTo>
                <a:cubicBezTo>
                  <a:pt x="-14270" y="3412904"/>
                  <a:pt x="48160" y="3186165"/>
                  <a:pt x="0" y="3021317"/>
                </a:cubicBezTo>
                <a:cubicBezTo>
                  <a:pt x="-48160" y="2856469"/>
                  <a:pt x="29327" y="2683597"/>
                  <a:pt x="0" y="2351830"/>
                </a:cubicBezTo>
                <a:cubicBezTo>
                  <a:pt x="-29327" y="2020063"/>
                  <a:pt x="51094" y="2085593"/>
                  <a:pt x="0" y="1846778"/>
                </a:cubicBezTo>
                <a:cubicBezTo>
                  <a:pt x="-51094" y="1607963"/>
                  <a:pt x="39293" y="1583680"/>
                  <a:pt x="0" y="1506161"/>
                </a:cubicBezTo>
                <a:cubicBezTo>
                  <a:pt x="-39293" y="1428642"/>
                  <a:pt x="98674" y="822407"/>
                  <a:pt x="0" y="613511"/>
                </a:cubicBezTo>
                <a:close/>
              </a:path>
              <a:path w="16916400" h="9448800" stroke="0" extrusionOk="0">
                <a:moveTo>
                  <a:pt x="0" y="613511"/>
                </a:moveTo>
                <a:cubicBezTo>
                  <a:pt x="57490" y="226859"/>
                  <a:pt x="263069" y="99619"/>
                  <a:pt x="613511" y="0"/>
                </a:cubicBezTo>
                <a:cubicBezTo>
                  <a:pt x="979871" y="-32863"/>
                  <a:pt x="1113258" y="8823"/>
                  <a:pt x="1508387" y="0"/>
                </a:cubicBezTo>
                <a:cubicBezTo>
                  <a:pt x="1903516" y="-8823"/>
                  <a:pt x="1900929" y="51146"/>
                  <a:pt x="2089475" y="0"/>
                </a:cubicBezTo>
                <a:cubicBezTo>
                  <a:pt x="2278021" y="-51146"/>
                  <a:pt x="2427213" y="17869"/>
                  <a:pt x="2513669" y="0"/>
                </a:cubicBezTo>
                <a:cubicBezTo>
                  <a:pt x="2600125" y="-17869"/>
                  <a:pt x="2664467" y="3404"/>
                  <a:pt x="2780970" y="0"/>
                </a:cubicBezTo>
                <a:cubicBezTo>
                  <a:pt x="2897473" y="-3404"/>
                  <a:pt x="2936384" y="22842"/>
                  <a:pt x="3048270" y="0"/>
                </a:cubicBezTo>
                <a:cubicBezTo>
                  <a:pt x="3160156" y="-22842"/>
                  <a:pt x="3537587" y="76004"/>
                  <a:pt x="3786252" y="0"/>
                </a:cubicBezTo>
                <a:cubicBezTo>
                  <a:pt x="4034917" y="-76004"/>
                  <a:pt x="4225811" y="57808"/>
                  <a:pt x="4367340" y="0"/>
                </a:cubicBezTo>
                <a:cubicBezTo>
                  <a:pt x="4508869" y="-57808"/>
                  <a:pt x="4579944" y="19488"/>
                  <a:pt x="4634640" y="0"/>
                </a:cubicBezTo>
                <a:cubicBezTo>
                  <a:pt x="4689336" y="-19488"/>
                  <a:pt x="4695542" y="8571"/>
                  <a:pt x="4745047" y="0"/>
                </a:cubicBezTo>
                <a:cubicBezTo>
                  <a:pt x="4794552" y="-8571"/>
                  <a:pt x="4900500" y="3827"/>
                  <a:pt x="5012348" y="0"/>
                </a:cubicBezTo>
                <a:cubicBezTo>
                  <a:pt x="5124196" y="-3827"/>
                  <a:pt x="5070740" y="6762"/>
                  <a:pt x="5122754" y="0"/>
                </a:cubicBezTo>
                <a:cubicBezTo>
                  <a:pt x="5174768" y="-6762"/>
                  <a:pt x="5527006" y="13099"/>
                  <a:pt x="5703843" y="0"/>
                </a:cubicBezTo>
                <a:cubicBezTo>
                  <a:pt x="5880680" y="-13099"/>
                  <a:pt x="5889577" y="21544"/>
                  <a:pt x="5971143" y="0"/>
                </a:cubicBezTo>
                <a:cubicBezTo>
                  <a:pt x="6052709" y="-21544"/>
                  <a:pt x="6423175" y="62578"/>
                  <a:pt x="6552231" y="0"/>
                </a:cubicBezTo>
                <a:cubicBezTo>
                  <a:pt x="6681287" y="-62578"/>
                  <a:pt x="7070839" y="70934"/>
                  <a:pt x="7290213" y="0"/>
                </a:cubicBezTo>
                <a:cubicBezTo>
                  <a:pt x="7509587" y="-70934"/>
                  <a:pt x="7348430" y="7245"/>
                  <a:pt x="7400620" y="0"/>
                </a:cubicBezTo>
                <a:cubicBezTo>
                  <a:pt x="7452810" y="-7245"/>
                  <a:pt x="7663774" y="26793"/>
                  <a:pt x="7824814" y="0"/>
                </a:cubicBezTo>
                <a:cubicBezTo>
                  <a:pt x="7985854" y="-26793"/>
                  <a:pt x="8038178" y="18247"/>
                  <a:pt x="8092115" y="0"/>
                </a:cubicBezTo>
                <a:cubicBezTo>
                  <a:pt x="8146052" y="-18247"/>
                  <a:pt x="8559009" y="16461"/>
                  <a:pt x="8986990" y="0"/>
                </a:cubicBezTo>
                <a:cubicBezTo>
                  <a:pt x="9414972" y="-16461"/>
                  <a:pt x="9054533" y="3259"/>
                  <a:pt x="9097397" y="0"/>
                </a:cubicBezTo>
                <a:cubicBezTo>
                  <a:pt x="9140261" y="-3259"/>
                  <a:pt x="9347072" y="16548"/>
                  <a:pt x="9521591" y="0"/>
                </a:cubicBezTo>
                <a:cubicBezTo>
                  <a:pt x="9696110" y="-16548"/>
                  <a:pt x="9578936" y="4627"/>
                  <a:pt x="9631998" y="0"/>
                </a:cubicBezTo>
                <a:cubicBezTo>
                  <a:pt x="9685060" y="-4627"/>
                  <a:pt x="10169112" y="31120"/>
                  <a:pt x="10526874" y="0"/>
                </a:cubicBezTo>
                <a:cubicBezTo>
                  <a:pt x="10884636" y="-31120"/>
                  <a:pt x="10608689" y="11944"/>
                  <a:pt x="10637280" y="0"/>
                </a:cubicBezTo>
                <a:cubicBezTo>
                  <a:pt x="10665871" y="-11944"/>
                  <a:pt x="10706895" y="12158"/>
                  <a:pt x="10747687" y="0"/>
                </a:cubicBezTo>
                <a:cubicBezTo>
                  <a:pt x="10788479" y="-12158"/>
                  <a:pt x="10815740" y="11627"/>
                  <a:pt x="10858094" y="0"/>
                </a:cubicBezTo>
                <a:cubicBezTo>
                  <a:pt x="10900448" y="-11627"/>
                  <a:pt x="11162816" y="49174"/>
                  <a:pt x="11282288" y="0"/>
                </a:cubicBezTo>
                <a:cubicBezTo>
                  <a:pt x="11401760" y="-49174"/>
                  <a:pt x="11761604" y="6411"/>
                  <a:pt x="12177164" y="0"/>
                </a:cubicBezTo>
                <a:cubicBezTo>
                  <a:pt x="12592724" y="-6411"/>
                  <a:pt x="12512878" y="12031"/>
                  <a:pt x="12601358" y="0"/>
                </a:cubicBezTo>
                <a:cubicBezTo>
                  <a:pt x="12689838" y="-12031"/>
                  <a:pt x="13180285" y="86233"/>
                  <a:pt x="13496234" y="0"/>
                </a:cubicBezTo>
                <a:cubicBezTo>
                  <a:pt x="13812183" y="-86233"/>
                  <a:pt x="13787305" y="48243"/>
                  <a:pt x="13920428" y="0"/>
                </a:cubicBezTo>
                <a:cubicBezTo>
                  <a:pt x="14053551" y="-48243"/>
                  <a:pt x="14000871" y="5154"/>
                  <a:pt x="14030835" y="0"/>
                </a:cubicBezTo>
                <a:cubicBezTo>
                  <a:pt x="14060799" y="-5154"/>
                  <a:pt x="14443344" y="41853"/>
                  <a:pt x="14611923" y="0"/>
                </a:cubicBezTo>
                <a:cubicBezTo>
                  <a:pt x="14780502" y="-41853"/>
                  <a:pt x="14685198" y="7191"/>
                  <a:pt x="14722329" y="0"/>
                </a:cubicBezTo>
                <a:cubicBezTo>
                  <a:pt x="14759460" y="-7191"/>
                  <a:pt x="15185424" y="59963"/>
                  <a:pt x="15460311" y="0"/>
                </a:cubicBezTo>
                <a:cubicBezTo>
                  <a:pt x="15735198" y="-59963"/>
                  <a:pt x="15538379" y="516"/>
                  <a:pt x="15570718" y="0"/>
                </a:cubicBezTo>
                <a:cubicBezTo>
                  <a:pt x="15603057" y="-516"/>
                  <a:pt x="16003345" y="83434"/>
                  <a:pt x="16302889" y="0"/>
                </a:cubicBezTo>
                <a:cubicBezTo>
                  <a:pt x="16658604" y="19380"/>
                  <a:pt x="16937147" y="218233"/>
                  <a:pt x="16916400" y="613511"/>
                </a:cubicBezTo>
                <a:cubicBezTo>
                  <a:pt x="16931146" y="783135"/>
                  <a:pt x="16879687" y="916176"/>
                  <a:pt x="16916400" y="1118563"/>
                </a:cubicBezTo>
                <a:cubicBezTo>
                  <a:pt x="16953113" y="1320950"/>
                  <a:pt x="16856055" y="1424975"/>
                  <a:pt x="16916400" y="1623615"/>
                </a:cubicBezTo>
                <a:cubicBezTo>
                  <a:pt x="16976745" y="1822255"/>
                  <a:pt x="16872831" y="1912210"/>
                  <a:pt x="16916400" y="2128667"/>
                </a:cubicBezTo>
                <a:cubicBezTo>
                  <a:pt x="16959969" y="2345124"/>
                  <a:pt x="16866418" y="2579039"/>
                  <a:pt x="16916400" y="2715937"/>
                </a:cubicBezTo>
                <a:cubicBezTo>
                  <a:pt x="16966382" y="2852835"/>
                  <a:pt x="16907264" y="3187324"/>
                  <a:pt x="16916400" y="3385425"/>
                </a:cubicBezTo>
                <a:cubicBezTo>
                  <a:pt x="16925536" y="3583526"/>
                  <a:pt x="16912692" y="3592555"/>
                  <a:pt x="16916400" y="3726041"/>
                </a:cubicBezTo>
                <a:cubicBezTo>
                  <a:pt x="16920108" y="3859527"/>
                  <a:pt x="16904603" y="4199619"/>
                  <a:pt x="16916400" y="4395529"/>
                </a:cubicBezTo>
                <a:cubicBezTo>
                  <a:pt x="16928197" y="4591439"/>
                  <a:pt x="16892822" y="4836972"/>
                  <a:pt x="16916400" y="5147234"/>
                </a:cubicBezTo>
                <a:cubicBezTo>
                  <a:pt x="16939978" y="5457496"/>
                  <a:pt x="16891373" y="5466830"/>
                  <a:pt x="16916400" y="5652286"/>
                </a:cubicBezTo>
                <a:cubicBezTo>
                  <a:pt x="16941427" y="5837742"/>
                  <a:pt x="16888028" y="5880292"/>
                  <a:pt x="16916400" y="5992903"/>
                </a:cubicBezTo>
                <a:cubicBezTo>
                  <a:pt x="16944772" y="6105514"/>
                  <a:pt x="16871969" y="6353795"/>
                  <a:pt x="16916400" y="6497955"/>
                </a:cubicBezTo>
                <a:cubicBezTo>
                  <a:pt x="16960831" y="6642115"/>
                  <a:pt x="16879820" y="6977366"/>
                  <a:pt x="16916400" y="7167443"/>
                </a:cubicBezTo>
                <a:cubicBezTo>
                  <a:pt x="16952980" y="7357520"/>
                  <a:pt x="16858173" y="7603278"/>
                  <a:pt x="16916400" y="7754712"/>
                </a:cubicBezTo>
                <a:cubicBezTo>
                  <a:pt x="16974627" y="7906146"/>
                  <a:pt x="16840086" y="8490767"/>
                  <a:pt x="16916400" y="8835289"/>
                </a:cubicBezTo>
                <a:cubicBezTo>
                  <a:pt x="16960569" y="9135780"/>
                  <a:pt x="16650638" y="9469710"/>
                  <a:pt x="16302889" y="9448800"/>
                </a:cubicBezTo>
                <a:cubicBezTo>
                  <a:pt x="15968913" y="9555930"/>
                  <a:pt x="15684974" y="9444781"/>
                  <a:pt x="15408013" y="9448800"/>
                </a:cubicBezTo>
                <a:cubicBezTo>
                  <a:pt x="15131052" y="9452819"/>
                  <a:pt x="15328062" y="9448779"/>
                  <a:pt x="15297607" y="9448800"/>
                </a:cubicBezTo>
                <a:cubicBezTo>
                  <a:pt x="15267152" y="9448821"/>
                  <a:pt x="14989339" y="9429399"/>
                  <a:pt x="14873412" y="9448800"/>
                </a:cubicBezTo>
                <a:cubicBezTo>
                  <a:pt x="14757486" y="9468201"/>
                  <a:pt x="14681782" y="9422042"/>
                  <a:pt x="14606112" y="9448800"/>
                </a:cubicBezTo>
                <a:cubicBezTo>
                  <a:pt x="14530442" y="9475558"/>
                  <a:pt x="14039282" y="9403755"/>
                  <a:pt x="13868130" y="9448800"/>
                </a:cubicBezTo>
                <a:cubicBezTo>
                  <a:pt x="13696978" y="9493845"/>
                  <a:pt x="13610411" y="9429587"/>
                  <a:pt x="13443936" y="9448800"/>
                </a:cubicBezTo>
                <a:cubicBezTo>
                  <a:pt x="13277461" y="9468013"/>
                  <a:pt x="13376309" y="9442832"/>
                  <a:pt x="13333529" y="9448800"/>
                </a:cubicBezTo>
                <a:cubicBezTo>
                  <a:pt x="13290749" y="9454768"/>
                  <a:pt x="12912740" y="9435258"/>
                  <a:pt x="12595547" y="9448800"/>
                </a:cubicBezTo>
                <a:cubicBezTo>
                  <a:pt x="12278354" y="9462342"/>
                  <a:pt x="12222993" y="9399626"/>
                  <a:pt x="12014459" y="9448800"/>
                </a:cubicBezTo>
                <a:cubicBezTo>
                  <a:pt x="11805925" y="9497974"/>
                  <a:pt x="11955191" y="9439050"/>
                  <a:pt x="11904052" y="9448800"/>
                </a:cubicBezTo>
                <a:cubicBezTo>
                  <a:pt x="11852913" y="9458550"/>
                  <a:pt x="11846712" y="9438086"/>
                  <a:pt x="11793646" y="9448800"/>
                </a:cubicBezTo>
                <a:cubicBezTo>
                  <a:pt x="11740580" y="9459514"/>
                  <a:pt x="11191530" y="9343700"/>
                  <a:pt x="10898770" y="9448800"/>
                </a:cubicBezTo>
                <a:cubicBezTo>
                  <a:pt x="10606010" y="9553900"/>
                  <a:pt x="10841890" y="9443798"/>
                  <a:pt x="10788363" y="9448800"/>
                </a:cubicBezTo>
                <a:cubicBezTo>
                  <a:pt x="10734836" y="9453802"/>
                  <a:pt x="10377224" y="9425264"/>
                  <a:pt x="10207275" y="9448800"/>
                </a:cubicBezTo>
                <a:cubicBezTo>
                  <a:pt x="10037326" y="9472336"/>
                  <a:pt x="9620524" y="9369686"/>
                  <a:pt x="9469293" y="9448800"/>
                </a:cubicBezTo>
                <a:cubicBezTo>
                  <a:pt x="9318062" y="9527914"/>
                  <a:pt x="8846946" y="9438150"/>
                  <a:pt x="8574418" y="9448800"/>
                </a:cubicBezTo>
                <a:cubicBezTo>
                  <a:pt x="8301891" y="9459450"/>
                  <a:pt x="8094735" y="9359088"/>
                  <a:pt x="7679542" y="9448800"/>
                </a:cubicBezTo>
                <a:cubicBezTo>
                  <a:pt x="7264349" y="9538512"/>
                  <a:pt x="7057879" y="9417497"/>
                  <a:pt x="6784666" y="9448800"/>
                </a:cubicBezTo>
                <a:cubicBezTo>
                  <a:pt x="6511453" y="9480103"/>
                  <a:pt x="6408907" y="9387572"/>
                  <a:pt x="6203578" y="9448800"/>
                </a:cubicBezTo>
                <a:cubicBezTo>
                  <a:pt x="5998249" y="9510028"/>
                  <a:pt x="6014800" y="9440079"/>
                  <a:pt x="5936278" y="9448800"/>
                </a:cubicBezTo>
                <a:cubicBezTo>
                  <a:pt x="5857756" y="9457521"/>
                  <a:pt x="5678557" y="9405483"/>
                  <a:pt x="5512083" y="9448800"/>
                </a:cubicBezTo>
                <a:cubicBezTo>
                  <a:pt x="5345610" y="9492117"/>
                  <a:pt x="4978542" y="9386011"/>
                  <a:pt x="4617208" y="9448800"/>
                </a:cubicBezTo>
                <a:cubicBezTo>
                  <a:pt x="4255874" y="9511589"/>
                  <a:pt x="4246292" y="9428428"/>
                  <a:pt x="4036120" y="9448800"/>
                </a:cubicBezTo>
                <a:cubicBezTo>
                  <a:pt x="3825948" y="9469172"/>
                  <a:pt x="3585784" y="9383372"/>
                  <a:pt x="3298138" y="9448800"/>
                </a:cubicBezTo>
                <a:cubicBezTo>
                  <a:pt x="3010492" y="9514228"/>
                  <a:pt x="2977214" y="9413690"/>
                  <a:pt x="2873944" y="9448800"/>
                </a:cubicBezTo>
                <a:cubicBezTo>
                  <a:pt x="2770674" y="9483910"/>
                  <a:pt x="2428411" y="9389532"/>
                  <a:pt x="2135962" y="9448800"/>
                </a:cubicBezTo>
                <a:cubicBezTo>
                  <a:pt x="1843513" y="9508068"/>
                  <a:pt x="1988922" y="9436538"/>
                  <a:pt x="1868661" y="9448800"/>
                </a:cubicBezTo>
                <a:cubicBezTo>
                  <a:pt x="1748400" y="9461062"/>
                  <a:pt x="1574409" y="9438927"/>
                  <a:pt x="1444467" y="9448800"/>
                </a:cubicBezTo>
                <a:cubicBezTo>
                  <a:pt x="1314525" y="9458673"/>
                  <a:pt x="877964" y="9428612"/>
                  <a:pt x="613511" y="9448800"/>
                </a:cubicBezTo>
                <a:cubicBezTo>
                  <a:pt x="275295" y="9456286"/>
                  <a:pt x="-37591" y="9170638"/>
                  <a:pt x="0" y="8835289"/>
                </a:cubicBezTo>
                <a:cubicBezTo>
                  <a:pt x="-50327" y="8556208"/>
                  <a:pt x="1410" y="8475701"/>
                  <a:pt x="0" y="8248019"/>
                </a:cubicBezTo>
                <a:cubicBezTo>
                  <a:pt x="-1410" y="8020337"/>
                  <a:pt x="55336" y="7724355"/>
                  <a:pt x="0" y="7578532"/>
                </a:cubicBezTo>
                <a:cubicBezTo>
                  <a:pt x="-55336" y="7432709"/>
                  <a:pt x="30159" y="7335084"/>
                  <a:pt x="0" y="7155697"/>
                </a:cubicBezTo>
                <a:cubicBezTo>
                  <a:pt x="-30159" y="6976311"/>
                  <a:pt x="35148" y="6664414"/>
                  <a:pt x="0" y="6403992"/>
                </a:cubicBezTo>
                <a:cubicBezTo>
                  <a:pt x="-35148" y="6143571"/>
                  <a:pt x="67573" y="5981415"/>
                  <a:pt x="0" y="5652286"/>
                </a:cubicBezTo>
                <a:cubicBezTo>
                  <a:pt x="-67573" y="5323157"/>
                  <a:pt x="25248" y="5419290"/>
                  <a:pt x="0" y="5311670"/>
                </a:cubicBezTo>
                <a:cubicBezTo>
                  <a:pt x="-25248" y="5204050"/>
                  <a:pt x="32031" y="5091839"/>
                  <a:pt x="0" y="4971053"/>
                </a:cubicBezTo>
                <a:cubicBezTo>
                  <a:pt x="-32031" y="4850267"/>
                  <a:pt x="26759" y="4695445"/>
                  <a:pt x="0" y="4548219"/>
                </a:cubicBezTo>
                <a:cubicBezTo>
                  <a:pt x="-26759" y="4400993"/>
                  <a:pt x="41523" y="4148274"/>
                  <a:pt x="0" y="3960949"/>
                </a:cubicBezTo>
                <a:cubicBezTo>
                  <a:pt x="-41523" y="3773624"/>
                  <a:pt x="18799" y="3585687"/>
                  <a:pt x="0" y="3291462"/>
                </a:cubicBezTo>
                <a:cubicBezTo>
                  <a:pt x="-18799" y="2997237"/>
                  <a:pt x="1654" y="2945295"/>
                  <a:pt x="0" y="2786409"/>
                </a:cubicBezTo>
                <a:cubicBezTo>
                  <a:pt x="-1654" y="2627523"/>
                  <a:pt x="31841" y="2517213"/>
                  <a:pt x="0" y="2445793"/>
                </a:cubicBezTo>
                <a:cubicBezTo>
                  <a:pt x="-31841" y="2374373"/>
                  <a:pt x="39908" y="2048932"/>
                  <a:pt x="0" y="1858523"/>
                </a:cubicBezTo>
                <a:cubicBezTo>
                  <a:pt x="-39908" y="1668114"/>
                  <a:pt x="35449" y="1343926"/>
                  <a:pt x="0" y="1189035"/>
                </a:cubicBezTo>
                <a:cubicBezTo>
                  <a:pt x="-35449" y="1034144"/>
                  <a:pt x="27990" y="836086"/>
                  <a:pt x="0" y="6135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73264216">
                  <a:prstGeom prst="roundRect">
                    <a:avLst>
                      <a:gd name="adj" fmla="val 649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9C64729C-10A0-4F64-A431-0A96EAB05873}"/>
              </a:ext>
            </a:extLst>
          </p:cNvPr>
          <p:cNvSpPr/>
          <p:nvPr/>
        </p:nvSpPr>
        <p:spPr>
          <a:xfrm>
            <a:off x="1219200" y="647103"/>
            <a:ext cx="2628247" cy="2465436"/>
          </a:xfrm>
          <a:custGeom>
            <a:avLst/>
            <a:gdLst/>
            <a:ahLst/>
            <a:cxnLst/>
            <a:rect l="l" t="t" r="r" b="b"/>
            <a:pathLst>
              <a:path w="4956705" h="4649653">
                <a:moveTo>
                  <a:pt x="0" y="0"/>
                </a:moveTo>
                <a:lnTo>
                  <a:pt x="4956705" y="0"/>
                </a:lnTo>
                <a:lnTo>
                  <a:pt x="4956705" y="4649653"/>
                </a:lnTo>
                <a:lnTo>
                  <a:pt x="0" y="4649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05663-BD35-49A4-A940-D1019D469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567" y="981450"/>
            <a:ext cx="5602710" cy="2139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225C09-7284-422F-A8A9-58AA5DA1CBDA}"/>
              </a:ext>
            </a:extLst>
          </p:cNvPr>
          <p:cNvSpPr txBox="1"/>
          <p:nvPr/>
        </p:nvSpPr>
        <p:spPr>
          <a:xfrm>
            <a:off x="838200" y="3112539"/>
            <a:ext cx="16764000" cy="2045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đối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mức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2" descr="Giáo viên dùng biểu tượng mặt cười giúp học trực tuyến tốt hơn">
            <a:extLst>
              <a:ext uri="{FF2B5EF4-FFF2-40B4-BE49-F238E27FC236}">
                <a16:creationId xmlns:a16="http://schemas.microsoft.com/office/drawing/2014/main" id="{1FE726C5-20C2-4921-8EB3-6ADBDA3EA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73792"/>
            <a:ext cx="4326348" cy="347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con mặt cười | Canva">
            <a:extLst>
              <a:ext uri="{FF2B5EF4-FFF2-40B4-BE49-F238E27FC236}">
                <a16:creationId xmlns:a16="http://schemas.microsoft.com/office/drawing/2014/main" id="{B11244ED-A522-4B3D-9E42-90F04113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97" y="5577914"/>
            <a:ext cx="2617760" cy="261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con mặt buồn | Canva">
            <a:extLst>
              <a:ext uri="{FF2B5EF4-FFF2-40B4-BE49-F238E27FC236}">
                <a16:creationId xmlns:a16="http://schemas.microsoft.com/office/drawing/2014/main" id="{0FDE75F7-1E79-40FF-B9B8-71E37AC72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412" y="5586767"/>
            <a:ext cx="2617760" cy="261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59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144680-EFC8-4339-910F-F573060F3EF8}"/>
              </a:ext>
            </a:extLst>
          </p:cNvPr>
          <p:cNvSpPr/>
          <p:nvPr/>
        </p:nvSpPr>
        <p:spPr>
          <a:xfrm>
            <a:off x="685800" y="419100"/>
            <a:ext cx="16916400" cy="9448800"/>
          </a:xfrm>
          <a:custGeom>
            <a:avLst/>
            <a:gdLst>
              <a:gd name="csX0" fmla="*/ 0 w 16916400"/>
              <a:gd name="csY0" fmla="*/ 613511 h 9448800"/>
              <a:gd name="csX1" fmla="*/ 613511 w 16916400"/>
              <a:gd name="csY1" fmla="*/ 0 h 9448800"/>
              <a:gd name="csX2" fmla="*/ 723918 w 16916400"/>
              <a:gd name="csY2" fmla="*/ 0 h 9448800"/>
              <a:gd name="csX3" fmla="*/ 1305006 w 16916400"/>
              <a:gd name="csY3" fmla="*/ 0 h 9448800"/>
              <a:gd name="csX4" fmla="*/ 1729200 w 16916400"/>
              <a:gd name="csY4" fmla="*/ 0 h 9448800"/>
              <a:gd name="csX5" fmla="*/ 2153394 w 16916400"/>
              <a:gd name="csY5" fmla="*/ 0 h 9448800"/>
              <a:gd name="csX6" fmla="*/ 2420695 w 16916400"/>
              <a:gd name="csY6" fmla="*/ 0 h 9448800"/>
              <a:gd name="csX7" fmla="*/ 3158677 w 16916400"/>
              <a:gd name="csY7" fmla="*/ 0 h 9448800"/>
              <a:gd name="csX8" fmla="*/ 3739765 w 16916400"/>
              <a:gd name="csY8" fmla="*/ 0 h 9448800"/>
              <a:gd name="csX9" fmla="*/ 4634640 w 16916400"/>
              <a:gd name="csY9" fmla="*/ 0 h 9448800"/>
              <a:gd name="csX10" fmla="*/ 5058835 w 16916400"/>
              <a:gd name="csY10" fmla="*/ 0 h 9448800"/>
              <a:gd name="csX11" fmla="*/ 5639923 w 16916400"/>
              <a:gd name="csY11" fmla="*/ 0 h 9448800"/>
              <a:gd name="csX12" fmla="*/ 6377905 w 16916400"/>
              <a:gd name="csY12" fmla="*/ 0 h 9448800"/>
              <a:gd name="csX13" fmla="*/ 7115887 w 16916400"/>
              <a:gd name="csY13" fmla="*/ 0 h 9448800"/>
              <a:gd name="csX14" fmla="*/ 7696975 w 16916400"/>
              <a:gd name="csY14" fmla="*/ 0 h 9448800"/>
              <a:gd name="csX15" fmla="*/ 7964275 w 16916400"/>
              <a:gd name="csY15" fmla="*/ 0 h 9448800"/>
              <a:gd name="csX16" fmla="*/ 8074682 w 16916400"/>
              <a:gd name="csY16" fmla="*/ 0 h 9448800"/>
              <a:gd name="csX17" fmla="*/ 8812664 w 16916400"/>
              <a:gd name="csY17" fmla="*/ 0 h 9448800"/>
              <a:gd name="csX18" fmla="*/ 9393752 w 16916400"/>
              <a:gd name="csY18" fmla="*/ 0 h 9448800"/>
              <a:gd name="csX19" fmla="*/ 10131734 w 16916400"/>
              <a:gd name="csY19" fmla="*/ 0 h 9448800"/>
              <a:gd name="csX20" fmla="*/ 10242140 w 16916400"/>
              <a:gd name="csY20" fmla="*/ 0 h 9448800"/>
              <a:gd name="csX21" fmla="*/ 11137016 w 16916400"/>
              <a:gd name="csY21" fmla="*/ 0 h 9448800"/>
              <a:gd name="csX22" fmla="*/ 11404317 w 16916400"/>
              <a:gd name="csY22" fmla="*/ 0 h 9448800"/>
              <a:gd name="csX23" fmla="*/ 11514723 w 16916400"/>
              <a:gd name="csY23" fmla="*/ 0 h 9448800"/>
              <a:gd name="csX24" fmla="*/ 12409599 w 16916400"/>
              <a:gd name="csY24" fmla="*/ 0 h 9448800"/>
              <a:gd name="csX25" fmla="*/ 12990687 w 16916400"/>
              <a:gd name="csY25" fmla="*/ 0 h 9448800"/>
              <a:gd name="csX26" fmla="*/ 13257987 w 16916400"/>
              <a:gd name="csY26" fmla="*/ 0 h 9448800"/>
              <a:gd name="csX27" fmla="*/ 13368394 w 16916400"/>
              <a:gd name="csY27" fmla="*/ 0 h 9448800"/>
              <a:gd name="csX28" fmla="*/ 14106376 w 16916400"/>
              <a:gd name="csY28" fmla="*/ 0 h 9448800"/>
              <a:gd name="csX29" fmla="*/ 14844358 w 16916400"/>
              <a:gd name="csY29" fmla="*/ 0 h 9448800"/>
              <a:gd name="csX30" fmla="*/ 15111658 w 16916400"/>
              <a:gd name="csY30" fmla="*/ 0 h 9448800"/>
              <a:gd name="csX31" fmla="*/ 15535853 w 16916400"/>
              <a:gd name="csY31" fmla="*/ 0 h 9448800"/>
              <a:gd name="csX32" fmla="*/ 16302889 w 16916400"/>
              <a:gd name="csY32" fmla="*/ 0 h 9448800"/>
              <a:gd name="csX33" fmla="*/ 16916400 w 16916400"/>
              <a:gd name="csY33" fmla="*/ 613511 h 9448800"/>
              <a:gd name="csX34" fmla="*/ 16916400 w 16916400"/>
              <a:gd name="csY34" fmla="*/ 1200781 h 9448800"/>
              <a:gd name="csX35" fmla="*/ 16916400 w 16916400"/>
              <a:gd name="csY35" fmla="*/ 1788051 h 9448800"/>
              <a:gd name="csX36" fmla="*/ 16916400 w 16916400"/>
              <a:gd name="csY36" fmla="*/ 2539756 h 9448800"/>
              <a:gd name="csX37" fmla="*/ 16916400 w 16916400"/>
              <a:gd name="csY37" fmla="*/ 2962590 h 9448800"/>
              <a:gd name="csX38" fmla="*/ 16916400 w 16916400"/>
              <a:gd name="csY38" fmla="*/ 3385425 h 9448800"/>
              <a:gd name="csX39" fmla="*/ 16916400 w 16916400"/>
              <a:gd name="csY39" fmla="*/ 3726041 h 9448800"/>
              <a:gd name="csX40" fmla="*/ 16916400 w 16916400"/>
              <a:gd name="csY40" fmla="*/ 4395529 h 9448800"/>
              <a:gd name="csX41" fmla="*/ 16916400 w 16916400"/>
              <a:gd name="csY41" fmla="*/ 4736145 h 9448800"/>
              <a:gd name="csX42" fmla="*/ 16916400 w 16916400"/>
              <a:gd name="csY42" fmla="*/ 5487851 h 9448800"/>
              <a:gd name="csX43" fmla="*/ 16916400 w 16916400"/>
              <a:gd name="csY43" fmla="*/ 5828467 h 9448800"/>
              <a:gd name="csX44" fmla="*/ 16916400 w 16916400"/>
              <a:gd name="csY44" fmla="*/ 6251302 h 9448800"/>
              <a:gd name="csX45" fmla="*/ 16916400 w 16916400"/>
              <a:gd name="csY45" fmla="*/ 7003007 h 9448800"/>
              <a:gd name="csX46" fmla="*/ 16916400 w 16916400"/>
              <a:gd name="csY46" fmla="*/ 7590277 h 9448800"/>
              <a:gd name="csX47" fmla="*/ 16916400 w 16916400"/>
              <a:gd name="csY47" fmla="*/ 8095329 h 9448800"/>
              <a:gd name="csX48" fmla="*/ 16916400 w 16916400"/>
              <a:gd name="csY48" fmla="*/ 8835289 h 9448800"/>
              <a:gd name="csX49" fmla="*/ 16302889 w 16916400"/>
              <a:gd name="csY49" fmla="*/ 9448800 h 9448800"/>
              <a:gd name="csX50" fmla="*/ 15878695 w 16916400"/>
              <a:gd name="csY50" fmla="*/ 9448800 h 9448800"/>
              <a:gd name="csX51" fmla="*/ 15768288 w 16916400"/>
              <a:gd name="csY51" fmla="*/ 9448800 h 9448800"/>
              <a:gd name="csX52" fmla="*/ 15030306 w 16916400"/>
              <a:gd name="csY52" fmla="*/ 9448800 h 9448800"/>
              <a:gd name="csX53" fmla="*/ 14292324 w 16916400"/>
              <a:gd name="csY53" fmla="*/ 9448800 h 9448800"/>
              <a:gd name="csX54" fmla="*/ 13868130 w 16916400"/>
              <a:gd name="csY54" fmla="*/ 9448800 h 9448800"/>
              <a:gd name="csX55" fmla="*/ 13600829 w 16916400"/>
              <a:gd name="csY55" fmla="*/ 9448800 h 9448800"/>
              <a:gd name="csX56" fmla="*/ 13176635 w 16916400"/>
              <a:gd name="csY56" fmla="*/ 9448800 h 9448800"/>
              <a:gd name="csX57" fmla="*/ 12909335 w 16916400"/>
              <a:gd name="csY57" fmla="*/ 9448800 h 9448800"/>
              <a:gd name="csX58" fmla="*/ 12485140 w 16916400"/>
              <a:gd name="csY58" fmla="*/ 9448800 h 9448800"/>
              <a:gd name="csX59" fmla="*/ 12217840 w 16916400"/>
              <a:gd name="csY59" fmla="*/ 9448800 h 9448800"/>
              <a:gd name="csX60" fmla="*/ 12107433 w 16916400"/>
              <a:gd name="csY60" fmla="*/ 9448800 h 9448800"/>
              <a:gd name="csX61" fmla="*/ 11526345 w 16916400"/>
              <a:gd name="csY61" fmla="*/ 9448800 h 9448800"/>
              <a:gd name="csX62" fmla="*/ 11415938 w 16916400"/>
              <a:gd name="csY62" fmla="*/ 9448800 h 9448800"/>
              <a:gd name="csX63" fmla="*/ 10834850 w 16916400"/>
              <a:gd name="csY63" fmla="*/ 9448800 h 9448800"/>
              <a:gd name="csX64" fmla="*/ 10096868 w 16916400"/>
              <a:gd name="csY64" fmla="*/ 9448800 h 9448800"/>
              <a:gd name="csX65" fmla="*/ 9201993 w 16916400"/>
              <a:gd name="csY65" fmla="*/ 9448800 h 9448800"/>
              <a:gd name="csX66" fmla="*/ 8777798 w 16916400"/>
              <a:gd name="csY66" fmla="*/ 9448800 h 9448800"/>
              <a:gd name="csX67" fmla="*/ 8510498 w 16916400"/>
              <a:gd name="csY67" fmla="*/ 9448800 h 9448800"/>
              <a:gd name="csX68" fmla="*/ 8243197 w 16916400"/>
              <a:gd name="csY68" fmla="*/ 9448800 h 9448800"/>
              <a:gd name="csX69" fmla="*/ 8132791 w 16916400"/>
              <a:gd name="csY69" fmla="*/ 9448800 h 9448800"/>
              <a:gd name="csX70" fmla="*/ 7708596 w 16916400"/>
              <a:gd name="csY70" fmla="*/ 9448800 h 9448800"/>
              <a:gd name="csX71" fmla="*/ 6813721 w 16916400"/>
              <a:gd name="csY71" fmla="*/ 9448800 h 9448800"/>
              <a:gd name="csX72" fmla="*/ 6703314 w 16916400"/>
              <a:gd name="csY72" fmla="*/ 9448800 h 9448800"/>
              <a:gd name="csX73" fmla="*/ 6279120 w 16916400"/>
              <a:gd name="csY73" fmla="*/ 9448800 h 9448800"/>
              <a:gd name="csX74" fmla="*/ 6168713 w 16916400"/>
              <a:gd name="csY74" fmla="*/ 9448800 h 9448800"/>
              <a:gd name="csX75" fmla="*/ 5901412 w 16916400"/>
              <a:gd name="csY75" fmla="*/ 9448800 h 9448800"/>
              <a:gd name="csX76" fmla="*/ 5634112 w 16916400"/>
              <a:gd name="csY76" fmla="*/ 9448800 h 9448800"/>
              <a:gd name="csX77" fmla="*/ 5053024 w 16916400"/>
              <a:gd name="csY77" fmla="*/ 9448800 h 9448800"/>
              <a:gd name="csX78" fmla="*/ 4942617 w 16916400"/>
              <a:gd name="csY78" fmla="*/ 9448800 h 9448800"/>
              <a:gd name="csX79" fmla="*/ 4361529 w 16916400"/>
              <a:gd name="csY79" fmla="*/ 9448800 h 9448800"/>
              <a:gd name="csX80" fmla="*/ 4251122 w 16916400"/>
              <a:gd name="csY80" fmla="*/ 9448800 h 9448800"/>
              <a:gd name="csX81" fmla="*/ 3670034 w 16916400"/>
              <a:gd name="csY81" fmla="*/ 9448800 h 9448800"/>
              <a:gd name="csX82" fmla="*/ 2932052 w 16916400"/>
              <a:gd name="csY82" fmla="*/ 9448800 h 9448800"/>
              <a:gd name="csX83" fmla="*/ 2194071 w 16916400"/>
              <a:gd name="csY83" fmla="*/ 9448800 h 9448800"/>
              <a:gd name="csX84" fmla="*/ 1926770 w 16916400"/>
              <a:gd name="csY84" fmla="*/ 9448800 h 9448800"/>
              <a:gd name="csX85" fmla="*/ 1345682 w 16916400"/>
              <a:gd name="csY85" fmla="*/ 9448800 h 9448800"/>
              <a:gd name="csX86" fmla="*/ 613511 w 16916400"/>
              <a:gd name="csY86" fmla="*/ 9448800 h 9448800"/>
              <a:gd name="csX87" fmla="*/ 0 w 16916400"/>
              <a:gd name="csY87" fmla="*/ 8835289 h 9448800"/>
              <a:gd name="csX88" fmla="*/ 0 w 16916400"/>
              <a:gd name="csY88" fmla="*/ 8494672 h 9448800"/>
              <a:gd name="csX89" fmla="*/ 0 w 16916400"/>
              <a:gd name="csY89" fmla="*/ 7825185 h 9448800"/>
              <a:gd name="csX90" fmla="*/ 0 w 16916400"/>
              <a:gd name="csY90" fmla="*/ 7237915 h 9448800"/>
              <a:gd name="csX91" fmla="*/ 0 w 16916400"/>
              <a:gd name="csY91" fmla="*/ 6897298 h 9448800"/>
              <a:gd name="csX92" fmla="*/ 0 w 16916400"/>
              <a:gd name="csY92" fmla="*/ 6310029 h 9448800"/>
              <a:gd name="csX93" fmla="*/ 0 w 16916400"/>
              <a:gd name="csY93" fmla="*/ 5804977 h 9448800"/>
              <a:gd name="csX94" fmla="*/ 0 w 16916400"/>
              <a:gd name="csY94" fmla="*/ 5135489 h 9448800"/>
              <a:gd name="csX95" fmla="*/ 0 w 16916400"/>
              <a:gd name="csY95" fmla="*/ 4712655 h 9448800"/>
              <a:gd name="csX96" fmla="*/ 0 w 16916400"/>
              <a:gd name="csY96" fmla="*/ 4207603 h 9448800"/>
              <a:gd name="csX97" fmla="*/ 0 w 16916400"/>
              <a:gd name="csY97" fmla="*/ 3866986 h 9448800"/>
              <a:gd name="csX98" fmla="*/ 0 w 16916400"/>
              <a:gd name="csY98" fmla="*/ 3526369 h 9448800"/>
              <a:gd name="csX99" fmla="*/ 0 w 16916400"/>
              <a:gd name="csY99" fmla="*/ 3021317 h 9448800"/>
              <a:gd name="csX100" fmla="*/ 0 w 16916400"/>
              <a:gd name="csY100" fmla="*/ 2351830 h 9448800"/>
              <a:gd name="csX101" fmla="*/ 0 w 16916400"/>
              <a:gd name="csY101" fmla="*/ 1846778 h 9448800"/>
              <a:gd name="csX102" fmla="*/ 0 w 16916400"/>
              <a:gd name="csY102" fmla="*/ 1506161 h 9448800"/>
              <a:gd name="csX103" fmla="*/ 0 w 16916400"/>
              <a:gd name="csY103" fmla="*/ 613511 h 9448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</a:cxnLst>
            <a:rect l="l" t="t" r="r" b="b"/>
            <a:pathLst>
              <a:path w="16916400" h="9448800" fill="none" extrusionOk="0">
                <a:moveTo>
                  <a:pt x="0" y="613511"/>
                </a:moveTo>
                <a:cubicBezTo>
                  <a:pt x="38143" y="366425"/>
                  <a:pt x="360552" y="-33671"/>
                  <a:pt x="613511" y="0"/>
                </a:cubicBezTo>
                <a:cubicBezTo>
                  <a:pt x="656456" y="-3864"/>
                  <a:pt x="671669" y="5794"/>
                  <a:pt x="723918" y="0"/>
                </a:cubicBezTo>
                <a:cubicBezTo>
                  <a:pt x="776167" y="-5794"/>
                  <a:pt x="1019767" y="35941"/>
                  <a:pt x="1305006" y="0"/>
                </a:cubicBezTo>
                <a:cubicBezTo>
                  <a:pt x="1590245" y="-35941"/>
                  <a:pt x="1537200" y="26832"/>
                  <a:pt x="1729200" y="0"/>
                </a:cubicBezTo>
                <a:cubicBezTo>
                  <a:pt x="1921200" y="-26832"/>
                  <a:pt x="2041761" y="16807"/>
                  <a:pt x="2153394" y="0"/>
                </a:cubicBezTo>
                <a:cubicBezTo>
                  <a:pt x="2265027" y="-16807"/>
                  <a:pt x="2302230" y="4100"/>
                  <a:pt x="2420695" y="0"/>
                </a:cubicBezTo>
                <a:cubicBezTo>
                  <a:pt x="2539160" y="-4100"/>
                  <a:pt x="2930988" y="81949"/>
                  <a:pt x="3158677" y="0"/>
                </a:cubicBezTo>
                <a:cubicBezTo>
                  <a:pt x="3386366" y="-81949"/>
                  <a:pt x="3456090" y="50877"/>
                  <a:pt x="3739765" y="0"/>
                </a:cubicBezTo>
                <a:cubicBezTo>
                  <a:pt x="4023440" y="-50877"/>
                  <a:pt x="4271097" y="36409"/>
                  <a:pt x="4634640" y="0"/>
                </a:cubicBezTo>
                <a:cubicBezTo>
                  <a:pt x="4998183" y="-36409"/>
                  <a:pt x="4865717" y="44802"/>
                  <a:pt x="5058835" y="0"/>
                </a:cubicBezTo>
                <a:cubicBezTo>
                  <a:pt x="5251954" y="-44802"/>
                  <a:pt x="5494270" y="26340"/>
                  <a:pt x="5639923" y="0"/>
                </a:cubicBezTo>
                <a:cubicBezTo>
                  <a:pt x="5785576" y="-26340"/>
                  <a:pt x="6153465" y="70878"/>
                  <a:pt x="6377905" y="0"/>
                </a:cubicBezTo>
                <a:cubicBezTo>
                  <a:pt x="6602345" y="-70878"/>
                  <a:pt x="6858788" y="37577"/>
                  <a:pt x="7115887" y="0"/>
                </a:cubicBezTo>
                <a:cubicBezTo>
                  <a:pt x="7372986" y="-37577"/>
                  <a:pt x="7565200" y="5711"/>
                  <a:pt x="7696975" y="0"/>
                </a:cubicBezTo>
                <a:cubicBezTo>
                  <a:pt x="7828750" y="-5711"/>
                  <a:pt x="7879042" y="6923"/>
                  <a:pt x="7964275" y="0"/>
                </a:cubicBezTo>
                <a:cubicBezTo>
                  <a:pt x="8049508" y="-6923"/>
                  <a:pt x="8044164" y="9534"/>
                  <a:pt x="8074682" y="0"/>
                </a:cubicBezTo>
                <a:cubicBezTo>
                  <a:pt x="8105200" y="-9534"/>
                  <a:pt x="8568337" y="9131"/>
                  <a:pt x="8812664" y="0"/>
                </a:cubicBezTo>
                <a:cubicBezTo>
                  <a:pt x="9056991" y="-9131"/>
                  <a:pt x="9219744" y="3670"/>
                  <a:pt x="9393752" y="0"/>
                </a:cubicBezTo>
                <a:cubicBezTo>
                  <a:pt x="9567760" y="-3670"/>
                  <a:pt x="9776324" y="76981"/>
                  <a:pt x="10131734" y="0"/>
                </a:cubicBezTo>
                <a:cubicBezTo>
                  <a:pt x="10487144" y="-76981"/>
                  <a:pt x="10210950" y="11451"/>
                  <a:pt x="10242140" y="0"/>
                </a:cubicBezTo>
                <a:cubicBezTo>
                  <a:pt x="10273330" y="-11451"/>
                  <a:pt x="10837119" y="18532"/>
                  <a:pt x="11137016" y="0"/>
                </a:cubicBezTo>
                <a:cubicBezTo>
                  <a:pt x="11436913" y="-18532"/>
                  <a:pt x="11318187" y="19732"/>
                  <a:pt x="11404317" y="0"/>
                </a:cubicBezTo>
                <a:cubicBezTo>
                  <a:pt x="11490447" y="-19732"/>
                  <a:pt x="11469911" y="1180"/>
                  <a:pt x="11514723" y="0"/>
                </a:cubicBezTo>
                <a:cubicBezTo>
                  <a:pt x="11559535" y="-1180"/>
                  <a:pt x="11985034" y="86157"/>
                  <a:pt x="12409599" y="0"/>
                </a:cubicBezTo>
                <a:cubicBezTo>
                  <a:pt x="12834164" y="-86157"/>
                  <a:pt x="12836527" y="37077"/>
                  <a:pt x="12990687" y="0"/>
                </a:cubicBezTo>
                <a:cubicBezTo>
                  <a:pt x="13144847" y="-37077"/>
                  <a:pt x="13176969" y="9790"/>
                  <a:pt x="13257987" y="0"/>
                </a:cubicBezTo>
                <a:cubicBezTo>
                  <a:pt x="13339005" y="-9790"/>
                  <a:pt x="13324186" y="5515"/>
                  <a:pt x="13368394" y="0"/>
                </a:cubicBezTo>
                <a:cubicBezTo>
                  <a:pt x="13412602" y="-5515"/>
                  <a:pt x="13822666" y="32240"/>
                  <a:pt x="14106376" y="0"/>
                </a:cubicBezTo>
                <a:cubicBezTo>
                  <a:pt x="14390086" y="-32240"/>
                  <a:pt x="14681178" y="33131"/>
                  <a:pt x="14844358" y="0"/>
                </a:cubicBezTo>
                <a:cubicBezTo>
                  <a:pt x="15007538" y="-33131"/>
                  <a:pt x="15010804" y="28163"/>
                  <a:pt x="15111658" y="0"/>
                </a:cubicBezTo>
                <a:cubicBezTo>
                  <a:pt x="15212512" y="-28163"/>
                  <a:pt x="15382314" y="29604"/>
                  <a:pt x="15535853" y="0"/>
                </a:cubicBezTo>
                <a:cubicBezTo>
                  <a:pt x="15689393" y="-29604"/>
                  <a:pt x="16147457" y="69313"/>
                  <a:pt x="16302889" y="0"/>
                </a:cubicBezTo>
                <a:cubicBezTo>
                  <a:pt x="16649684" y="-30643"/>
                  <a:pt x="16928578" y="278850"/>
                  <a:pt x="16916400" y="613511"/>
                </a:cubicBezTo>
                <a:cubicBezTo>
                  <a:pt x="16959033" y="788421"/>
                  <a:pt x="16908798" y="1075529"/>
                  <a:pt x="16916400" y="1200781"/>
                </a:cubicBezTo>
                <a:cubicBezTo>
                  <a:pt x="16924002" y="1326033"/>
                  <a:pt x="16849818" y="1579769"/>
                  <a:pt x="16916400" y="1788051"/>
                </a:cubicBezTo>
                <a:cubicBezTo>
                  <a:pt x="16982982" y="1996333"/>
                  <a:pt x="16884973" y="2170866"/>
                  <a:pt x="16916400" y="2539756"/>
                </a:cubicBezTo>
                <a:cubicBezTo>
                  <a:pt x="16947827" y="2908646"/>
                  <a:pt x="16885184" y="2791719"/>
                  <a:pt x="16916400" y="2962590"/>
                </a:cubicBezTo>
                <a:cubicBezTo>
                  <a:pt x="16947616" y="3133461"/>
                  <a:pt x="16898941" y="3199969"/>
                  <a:pt x="16916400" y="3385425"/>
                </a:cubicBezTo>
                <a:cubicBezTo>
                  <a:pt x="16933859" y="3570881"/>
                  <a:pt x="16905801" y="3650140"/>
                  <a:pt x="16916400" y="3726041"/>
                </a:cubicBezTo>
                <a:cubicBezTo>
                  <a:pt x="16926999" y="3801942"/>
                  <a:pt x="16863831" y="4215991"/>
                  <a:pt x="16916400" y="4395529"/>
                </a:cubicBezTo>
                <a:cubicBezTo>
                  <a:pt x="16968969" y="4575067"/>
                  <a:pt x="16892923" y="4605707"/>
                  <a:pt x="16916400" y="4736145"/>
                </a:cubicBezTo>
                <a:cubicBezTo>
                  <a:pt x="16939877" y="4866583"/>
                  <a:pt x="16830760" y="5208932"/>
                  <a:pt x="16916400" y="5487851"/>
                </a:cubicBezTo>
                <a:cubicBezTo>
                  <a:pt x="17002040" y="5766770"/>
                  <a:pt x="16892727" y="5705473"/>
                  <a:pt x="16916400" y="5828467"/>
                </a:cubicBezTo>
                <a:cubicBezTo>
                  <a:pt x="16940073" y="5951461"/>
                  <a:pt x="16903728" y="6155196"/>
                  <a:pt x="16916400" y="6251302"/>
                </a:cubicBezTo>
                <a:cubicBezTo>
                  <a:pt x="16929072" y="6347409"/>
                  <a:pt x="16859088" y="6693846"/>
                  <a:pt x="16916400" y="7003007"/>
                </a:cubicBezTo>
                <a:cubicBezTo>
                  <a:pt x="16973712" y="7312169"/>
                  <a:pt x="16893060" y="7300612"/>
                  <a:pt x="16916400" y="7590277"/>
                </a:cubicBezTo>
                <a:cubicBezTo>
                  <a:pt x="16939740" y="7879942"/>
                  <a:pt x="16874047" y="7946624"/>
                  <a:pt x="16916400" y="8095329"/>
                </a:cubicBezTo>
                <a:cubicBezTo>
                  <a:pt x="16958753" y="8244034"/>
                  <a:pt x="16842981" y="8636904"/>
                  <a:pt x="16916400" y="8835289"/>
                </a:cubicBezTo>
                <a:cubicBezTo>
                  <a:pt x="16904632" y="9086470"/>
                  <a:pt x="16670918" y="9497493"/>
                  <a:pt x="16302889" y="9448800"/>
                </a:cubicBezTo>
                <a:cubicBezTo>
                  <a:pt x="16190626" y="9450695"/>
                  <a:pt x="16015524" y="9417325"/>
                  <a:pt x="15878695" y="9448800"/>
                </a:cubicBezTo>
                <a:cubicBezTo>
                  <a:pt x="15741866" y="9480275"/>
                  <a:pt x="15805486" y="9436890"/>
                  <a:pt x="15768288" y="9448800"/>
                </a:cubicBezTo>
                <a:cubicBezTo>
                  <a:pt x="15731090" y="9460710"/>
                  <a:pt x="15397337" y="9405329"/>
                  <a:pt x="15030306" y="9448800"/>
                </a:cubicBezTo>
                <a:cubicBezTo>
                  <a:pt x="14663275" y="9492271"/>
                  <a:pt x="14514633" y="9437485"/>
                  <a:pt x="14292324" y="9448800"/>
                </a:cubicBezTo>
                <a:cubicBezTo>
                  <a:pt x="14070015" y="9460115"/>
                  <a:pt x="14029725" y="9416299"/>
                  <a:pt x="13868130" y="9448800"/>
                </a:cubicBezTo>
                <a:cubicBezTo>
                  <a:pt x="13706535" y="9481301"/>
                  <a:pt x="13709198" y="9427612"/>
                  <a:pt x="13600829" y="9448800"/>
                </a:cubicBezTo>
                <a:cubicBezTo>
                  <a:pt x="13492460" y="9469988"/>
                  <a:pt x="13267393" y="9420407"/>
                  <a:pt x="13176635" y="9448800"/>
                </a:cubicBezTo>
                <a:cubicBezTo>
                  <a:pt x="13085877" y="9477193"/>
                  <a:pt x="13011493" y="9419518"/>
                  <a:pt x="12909335" y="9448800"/>
                </a:cubicBezTo>
                <a:cubicBezTo>
                  <a:pt x="12807177" y="9478082"/>
                  <a:pt x="12570984" y="9431939"/>
                  <a:pt x="12485140" y="9448800"/>
                </a:cubicBezTo>
                <a:cubicBezTo>
                  <a:pt x="12399296" y="9465661"/>
                  <a:pt x="12285156" y="9430963"/>
                  <a:pt x="12217840" y="9448800"/>
                </a:cubicBezTo>
                <a:cubicBezTo>
                  <a:pt x="12150524" y="9466637"/>
                  <a:pt x="12159307" y="9443256"/>
                  <a:pt x="12107433" y="9448800"/>
                </a:cubicBezTo>
                <a:cubicBezTo>
                  <a:pt x="12055559" y="9454344"/>
                  <a:pt x="11704815" y="9402321"/>
                  <a:pt x="11526345" y="9448800"/>
                </a:cubicBezTo>
                <a:cubicBezTo>
                  <a:pt x="11347875" y="9495279"/>
                  <a:pt x="11459064" y="9442707"/>
                  <a:pt x="11415938" y="9448800"/>
                </a:cubicBezTo>
                <a:cubicBezTo>
                  <a:pt x="11372812" y="9454893"/>
                  <a:pt x="10965340" y="9420633"/>
                  <a:pt x="10834850" y="9448800"/>
                </a:cubicBezTo>
                <a:cubicBezTo>
                  <a:pt x="10704360" y="9476967"/>
                  <a:pt x="10465159" y="9444149"/>
                  <a:pt x="10096868" y="9448800"/>
                </a:cubicBezTo>
                <a:cubicBezTo>
                  <a:pt x="9728577" y="9453451"/>
                  <a:pt x="9560730" y="9350753"/>
                  <a:pt x="9201993" y="9448800"/>
                </a:cubicBezTo>
                <a:cubicBezTo>
                  <a:pt x="8843257" y="9546847"/>
                  <a:pt x="8886926" y="9433419"/>
                  <a:pt x="8777798" y="9448800"/>
                </a:cubicBezTo>
                <a:cubicBezTo>
                  <a:pt x="8668670" y="9464181"/>
                  <a:pt x="8583996" y="9435851"/>
                  <a:pt x="8510498" y="9448800"/>
                </a:cubicBezTo>
                <a:cubicBezTo>
                  <a:pt x="8437000" y="9461749"/>
                  <a:pt x="8335449" y="9440239"/>
                  <a:pt x="8243197" y="9448800"/>
                </a:cubicBezTo>
                <a:cubicBezTo>
                  <a:pt x="8150945" y="9457361"/>
                  <a:pt x="8170568" y="9438192"/>
                  <a:pt x="8132791" y="9448800"/>
                </a:cubicBezTo>
                <a:cubicBezTo>
                  <a:pt x="8095014" y="9459408"/>
                  <a:pt x="7906458" y="9399994"/>
                  <a:pt x="7708596" y="9448800"/>
                </a:cubicBezTo>
                <a:cubicBezTo>
                  <a:pt x="7510735" y="9497606"/>
                  <a:pt x="7074456" y="9384417"/>
                  <a:pt x="6813721" y="9448800"/>
                </a:cubicBezTo>
                <a:cubicBezTo>
                  <a:pt x="6552987" y="9513183"/>
                  <a:pt x="6732540" y="9444705"/>
                  <a:pt x="6703314" y="9448800"/>
                </a:cubicBezTo>
                <a:cubicBezTo>
                  <a:pt x="6674088" y="9452895"/>
                  <a:pt x="6403123" y="9419603"/>
                  <a:pt x="6279120" y="9448800"/>
                </a:cubicBezTo>
                <a:cubicBezTo>
                  <a:pt x="6155117" y="9477997"/>
                  <a:pt x="6199921" y="9446233"/>
                  <a:pt x="6168713" y="9448800"/>
                </a:cubicBezTo>
                <a:cubicBezTo>
                  <a:pt x="6137505" y="9451367"/>
                  <a:pt x="5981580" y="9426215"/>
                  <a:pt x="5901412" y="9448800"/>
                </a:cubicBezTo>
                <a:cubicBezTo>
                  <a:pt x="5821244" y="9471385"/>
                  <a:pt x="5721913" y="9426950"/>
                  <a:pt x="5634112" y="9448800"/>
                </a:cubicBezTo>
                <a:cubicBezTo>
                  <a:pt x="5546311" y="9470650"/>
                  <a:pt x="5245125" y="9434301"/>
                  <a:pt x="5053024" y="9448800"/>
                </a:cubicBezTo>
                <a:cubicBezTo>
                  <a:pt x="4860923" y="9463299"/>
                  <a:pt x="4989386" y="9443974"/>
                  <a:pt x="4942617" y="9448800"/>
                </a:cubicBezTo>
                <a:cubicBezTo>
                  <a:pt x="4895848" y="9453626"/>
                  <a:pt x="4613704" y="9421383"/>
                  <a:pt x="4361529" y="9448800"/>
                </a:cubicBezTo>
                <a:cubicBezTo>
                  <a:pt x="4109354" y="9476217"/>
                  <a:pt x="4293829" y="9445093"/>
                  <a:pt x="4251122" y="9448800"/>
                </a:cubicBezTo>
                <a:cubicBezTo>
                  <a:pt x="4208415" y="9452507"/>
                  <a:pt x="3938365" y="9441103"/>
                  <a:pt x="3670034" y="9448800"/>
                </a:cubicBezTo>
                <a:cubicBezTo>
                  <a:pt x="3401703" y="9456497"/>
                  <a:pt x="3125264" y="9446468"/>
                  <a:pt x="2932052" y="9448800"/>
                </a:cubicBezTo>
                <a:cubicBezTo>
                  <a:pt x="2738840" y="9451132"/>
                  <a:pt x="2435441" y="9443151"/>
                  <a:pt x="2194071" y="9448800"/>
                </a:cubicBezTo>
                <a:cubicBezTo>
                  <a:pt x="1952701" y="9454449"/>
                  <a:pt x="2004561" y="9444156"/>
                  <a:pt x="1926770" y="9448800"/>
                </a:cubicBezTo>
                <a:cubicBezTo>
                  <a:pt x="1848979" y="9453444"/>
                  <a:pt x="1611923" y="9379975"/>
                  <a:pt x="1345682" y="9448800"/>
                </a:cubicBezTo>
                <a:cubicBezTo>
                  <a:pt x="1079441" y="9517625"/>
                  <a:pt x="791841" y="9400041"/>
                  <a:pt x="613511" y="9448800"/>
                </a:cubicBezTo>
                <a:cubicBezTo>
                  <a:pt x="325869" y="9370104"/>
                  <a:pt x="-80377" y="9130283"/>
                  <a:pt x="0" y="8835289"/>
                </a:cubicBezTo>
                <a:cubicBezTo>
                  <a:pt x="-3189" y="8729208"/>
                  <a:pt x="9320" y="8598613"/>
                  <a:pt x="0" y="8494672"/>
                </a:cubicBezTo>
                <a:cubicBezTo>
                  <a:pt x="-9320" y="8390731"/>
                  <a:pt x="28737" y="8086272"/>
                  <a:pt x="0" y="7825185"/>
                </a:cubicBezTo>
                <a:cubicBezTo>
                  <a:pt x="-28737" y="7564098"/>
                  <a:pt x="12737" y="7438401"/>
                  <a:pt x="0" y="7237915"/>
                </a:cubicBezTo>
                <a:cubicBezTo>
                  <a:pt x="-12737" y="7037429"/>
                  <a:pt x="22069" y="7021094"/>
                  <a:pt x="0" y="6897298"/>
                </a:cubicBezTo>
                <a:cubicBezTo>
                  <a:pt x="-22069" y="6773502"/>
                  <a:pt x="35076" y="6445168"/>
                  <a:pt x="0" y="6310029"/>
                </a:cubicBezTo>
                <a:cubicBezTo>
                  <a:pt x="-35076" y="6174890"/>
                  <a:pt x="221" y="6022290"/>
                  <a:pt x="0" y="5804977"/>
                </a:cubicBezTo>
                <a:cubicBezTo>
                  <a:pt x="-221" y="5587664"/>
                  <a:pt x="70260" y="5341150"/>
                  <a:pt x="0" y="5135489"/>
                </a:cubicBezTo>
                <a:cubicBezTo>
                  <a:pt x="-70260" y="4929828"/>
                  <a:pt x="35070" y="4843047"/>
                  <a:pt x="0" y="4712655"/>
                </a:cubicBezTo>
                <a:cubicBezTo>
                  <a:pt x="-35070" y="4582263"/>
                  <a:pt x="10617" y="4453255"/>
                  <a:pt x="0" y="4207603"/>
                </a:cubicBezTo>
                <a:cubicBezTo>
                  <a:pt x="-10617" y="3961951"/>
                  <a:pt x="25397" y="3971868"/>
                  <a:pt x="0" y="3866986"/>
                </a:cubicBezTo>
                <a:cubicBezTo>
                  <a:pt x="-25397" y="3762104"/>
                  <a:pt x="14270" y="3639834"/>
                  <a:pt x="0" y="3526369"/>
                </a:cubicBezTo>
                <a:cubicBezTo>
                  <a:pt x="-14270" y="3412904"/>
                  <a:pt x="48160" y="3186165"/>
                  <a:pt x="0" y="3021317"/>
                </a:cubicBezTo>
                <a:cubicBezTo>
                  <a:pt x="-48160" y="2856469"/>
                  <a:pt x="29327" y="2683597"/>
                  <a:pt x="0" y="2351830"/>
                </a:cubicBezTo>
                <a:cubicBezTo>
                  <a:pt x="-29327" y="2020063"/>
                  <a:pt x="51094" y="2085593"/>
                  <a:pt x="0" y="1846778"/>
                </a:cubicBezTo>
                <a:cubicBezTo>
                  <a:pt x="-51094" y="1607963"/>
                  <a:pt x="39293" y="1583680"/>
                  <a:pt x="0" y="1506161"/>
                </a:cubicBezTo>
                <a:cubicBezTo>
                  <a:pt x="-39293" y="1428642"/>
                  <a:pt x="98674" y="822407"/>
                  <a:pt x="0" y="613511"/>
                </a:cubicBezTo>
                <a:close/>
              </a:path>
              <a:path w="16916400" h="9448800" stroke="0" extrusionOk="0">
                <a:moveTo>
                  <a:pt x="0" y="613511"/>
                </a:moveTo>
                <a:cubicBezTo>
                  <a:pt x="57490" y="226859"/>
                  <a:pt x="263069" y="99619"/>
                  <a:pt x="613511" y="0"/>
                </a:cubicBezTo>
                <a:cubicBezTo>
                  <a:pt x="979871" y="-32863"/>
                  <a:pt x="1113258" y="8823"/>
                  <a:pt x="1508387" y="0"/>
                </a:cubicBezTo>
                <a:cubicBezTo>
                  <a:pt x="1903516" y="-8823"/>
                  <a:pt x="1900929" y="51146"/>
                  <a:pt x="2089475" y="0"/>
                </a:cubicBezTo>
                <a:cubicBezTo>
                  <a:pt x="2278021" y="-51146"/>
                  <a:pt x="2427213" y="17869"/>
                  <a:pt x="2513669" y="0"/>
                </a:cubicBezTo>
                <a:cubicBezTo>
                  <a:pt x="2600125" y="-17869"/>
                  <a:pt x="2664467" y="3404"/>
                  <a:pt x="2780970" y="0"/>
                </a:cubicBezTo>
                <a:cubicBezTo>
                  <a:pt x="2897473" y="-3404"/>
                  <a:pt x="2936384" y="22842"/>
                  <a:pt x="3048270" y="0"/>
                </a:cubicBezTo>
                <a:cubicBezTo>
                  <a:pt x="3160156" y="-22842"/>
                  <a:pt x="3537587" y="76004"/>
                  <a:pt x="3786252" y="0"/>
                </a:cubicBezTo>
                <a:cubicBezTo>
                  <a:pt x="4034917" y="-76004"/>
                  <a:pt x="4225811" y="57808"/>
                  <a:pt x="4367340" y="0"/>
                </a:cubicBezTo>
                <a:cubicBezTo>
                  <a:pt x="4508869" y="-57808"/>
                  <a:pt x="4579944" y="19488"/>
                  <a:pt x="4634640" y="0"/>
                </a:cubicBezTo>
                <a:cubicBezTo>
                  <a:pt x="4689336" y="-19488"/>
                  <a:pt x="4695542" y="8571"/>
                  <a:pt x="4745047" y="0"/>
                </a:cubicBezTo>
                <a:cubicBezTo>
                  <a:pt x="4794552" y="-8571"/>
                  <a:pt x="4900500" y="3827"/>
                  <a:pt x="5012348" y="0"/>
                </a:cubicBezTo>
                <a:cubicBezTo>
                  <a:pt x="5124196" y="-3827"/>
                  <a:pt x="5070740" y="6762"/>
                  <a:pt x="5122754" y="0"/>
                </a:cubicBezTo>
                <a:cubicBezTo>
                  <a:pt x="5174768" y="-6762"/>
                  <a:pt x="5527006" y="13099"/>
                  <a:pt x="5703843" y="0"/>
                </a:cubicBezTo>
                <a:cubicBezTo>
                  <a:pt x="5880680" y="-13099"/>
                  <a:pt x="5889577" y="21544"/>
                  <a:pt x="5971143" y="0"/>
                </a:cubicBezTo>
                <a:cubicBezTo>
                  <a:pt x="6052709" y="-21544"/>
                  <a:pt x="6423175" y="62578"/>
                  <a:pt x="6552231" y="0"/>
                </a:cubicBezTo>
                <a:cubicBezTo>
                  <a:pt x="6681287" y="-62578"/>
                  <a:pt x="7070839" y="70934"/>
                  <a:pt x="7290213" y="0"/>
                </a:cubicBezTo>
                <a:cubicBezTo>
                  <a:pt x="7509587" y="-70934"/>
                  <a:pt x="7348430" y="7245"/>
                  <a:pt x="7400620" y="0"/>
                </a:cubicBezTo>
                <a:cubicBezTo>
                  <a:pt x="7452810" y="-7245"/>
                  <a:pt x="7663774" y="26793"/>
                  <a:pt x="7824814" y="0"/>
                </a:cubicBezTo>
                <a:cubicBezTo>
                  <a:pt x="7985854" y="-26793"/>
                  <a:pt x="8038178" y="18247"/>
                  <a:pt x="8092115" y="0"/>
                </a:cubicBezTo>
                <a:cubicBezTo>
                  <a:pt x="8146052" y="-18247"/>
                  <a:pt x="8559009" y="16461"/>
                  <a:pt x="8986990" y="0"/>
                </a:cubicBezTo>
                <a:cubicBezTo>
                  <a:pt x="9414972" y="-16461"/>
                  <a:pt x="9054533" y="3259"/>
                  <a:pt x="9097397" y="0"/>
                </a:cubicBezTo>
                <a:cubicBezTo>
                  <a:pt x="9140261" y="-3259"/>
                  <a:pt x="9347072" y="16548"/>
                  <a:pt x="9521591" y="0"/>
                </a:cubicBezTo>
                <a:cubicBezTo>
                  <a:pt x="9696110" y="-16548"/>
                  <a:pt x="9578936" y="4627"/>
                  <a:pt x="9631998" y="0"/>
                </a:cubicBezTo>
                <a:cubicBezTo>
                  <a:pt x="9685060" y="-4627"/>
                  <a:pt x="10169112" y="31120"/>
                  <a:pt x="10526874" y="0"/>
                </a:cubicBezTo>
                <a:cubicBezTo>
                  <a:pt x="10884636" y="-31120"/>
                  <a:pt x="10608689" y="11944"/>
                  <a:pt x="10637280" y="0"/>
                </a:cubicBezTo>
                <a:cubicBezTo>
                  <a:pt x="10665871" y="-11944"/>
                  <a:pt x="10706895" y="12158"/>
                  <a:pt x="10747687" y="0"/>
                </a:cubicBezTo>
                <a:cubicBezTo>
                  <a:pt x="10788479" y="-12158"/>
                  <a:pt x="10815740" y="11627"/>
                  <a:pt x="10858094" y="0"/>
                </a:cubicBezTo>
                <a:cubicBezTo>
                  <a:pt x="10900448" y="-11627"/>
                  <a:pt x="11162816" y="49174"/>
                  <a:pt x="11282288" y="0"/>
                </a:cubicBezTo>
                <a:cubicBezTo>
                  <a:pt x="11401760" y="-49174"/>
                  <a:pt x="11761604" y="6411"/>
                  <a:pt x="12177164" y="0"/>
                </a:cubicBezTo>
                <a:cubicBezTo>
                  <a:pt x="12592724" y="-6411"/>
                  <a:pt x="12512878" y="12031"/>
                  <a:pt x="12601358" y="0"/>
                </a:cubicBezTo>
                <a:cubicBezTo>
                  <a:pt x="12689838" y="-12031"/>
                  <a:pt x="13180285" y="86233"/>
                  <a:pt x="13496234" y="0"/>
                </a:cubicBezTo>
                <a:cubicBezTo>
                  <a:pt x="13812183" y="-86233"/>
                  <a:pt x="13787305" y="48243"/>
                  <a:pt x="13920428" y="0"/>
                </a:cubicBezTo>
                <a:cubicBezTo>
                  <a:pt x="14053551" y="-48243"/>
                  <a:pt x="14000871" y="5154"/>
                  <a:pt x="14030835" y="0"/>
                </a:cubicBezTo>
                <a:cubicBezTo>
                  <a:pt x="14060799" y="-5154"/>
                  <a:pt x="14443344" y="41853"/>
                  <a:pt x="14611923" y="0"/>
                </a:cubicBezTo>
                <a:cubicBezTo>
                  <a:pt x="14780502" y="-41853"/>
                  <a:pt x="14685198" y="7191"/>
                  <a:pt x="14722329" y="0"/>
                </a:cubicBezTo>
                <a:cubicBezTo>
                  <a:pt x="14759460" y="-7191"/>
                  <a:pt x="15185424" y="59963"/>
                  <a:pt x="15460311" y="0"/>
                </a:cubicBezTo>
                <a:cubicBezTo>
                  <a:pt x="15735198" y="-59963"/>
                  <a:pt x="15538379" y="516"/>
                  <a:pt x="15570718" y="0"/>
                </a:cubicBezTo>
                <a:cubicBezTo>
                  <a:pt x="15603057" y="-516"/>
                  <a:pt x="16003345" y="83434"/>
                  <a:pt x="16302889" y="0"/>
                </a:cubicBezTo>
                <a:cubicBezTo>
                  <a:pt x="16658604" y="19380"/>
                  <a:pt x="16937147" y="218233"/>
                  <a:pt x="16916400" y="613511"/>
                </a:cubicBezTo>
                <a:cubicBezTo>
                  <a:pt x="16931146" y="783135"/>
                  <a:pt x="16879687" y="916176"/>
                  <a:pt x="16916400" y="1118563"/>
                </a:cubicBezTo>
                <a:cubicBezTo>
                  <a:pt x="16953113" y="1320950"/>
                  <a:pt x="16856055" y="1424975"/>
                  <a:pt x="16916400" y="1623615"/>
                </a:cubicBezTo>
                <a:cubicBezTo>
                  <a:pt x="16976745" y="1822255"/>
                  <a:pt x="16872831" y="1912210"/>
                  <a:pt x="16916400" y="2128667"/>
                </a:cubicBezTo>
                <a:cubicBezTo>
                  <a:pt x="16959969" y="2345124"/>
                  <a:pt x="16866418" y="2579039"/>
                  <a:pt x="16916400" y="2715937"/>
                </a:cubicBezTo>
                <a:cubicBezTo>
                  <a:pt x="16966382" y="2852835"/>
                  <a:pt x="16907264" y="3187324"/>
                  <a:pt x="16916400" y="3385425"/>
                </a:cubicBezTo>
                <a:cubicBezTo>
                  <a:pt x="16925536" y="3583526"/>
                  <a:pt x="16912692" y="3592555"/>
                  <a:pt x="16916400" y="3726041"/>
                </a:cubicBezTo>
                <a:cubicBezTo>
                  <a:pt x="16920108" y="3859527"/>
                  <a:pt x="16904603" y="4199619"/>
                  <a:pt x="16916400" y="4395529"/>
                </a:cubicBezTo>
                <a:cubicBezTo>
                  <a:pt x="16928197" y="4591439"/>
                  <a:pt x="16892822" y="4836972"/>
                  <a:pt x="16916400" y="5147234"/>
                </a:cubicBezTo>
                <a:cubicBezTo>
                  <a:pt x="16939978" y="5457496"/>
                  <a:pt x="16891373" y="5466830"/>
                  <a:pt x="16916400" y="5652286"/>
                </a:cubicBezTo>
                <a:cubicBezTo>
                  <a:pt x="16941427" y="5837742"/>
                  <a:pt x="16888028" y="5880292"/>
                  <a:pt x="16916400" y="5992903"/>
                </a:cubicBezTo>
                <a:cubicBezTo>
                  <a:pt x="16944772" y="6105514"/>
                  <a:pt x="16871969" y="6353795"/>
                  <a:pt x="16916400" y="6497955"/>
                </a:cubicBezTo>
                <a:cubicBezTo>
                  <a:pt x="16960831" y="6642115"/>
                  <a:pt x="16879820" y="6977366"/>
                  <a:pt x="16916400" y="7167443"/>
                </a:cubicBezTo>
                <a:cubicBezTo>
                  <a:pt x="16952980" y="7357520"/>
                  <a:pt x="16858173" y="7603278"/>
                  <a:pt x="16916400" y="7754712"/>
                </a:cubicBezTo>
                <a:cubicBezTo>
                  <a:pt x="16974627" y="7906146"/>
                  <a:pt x="16840086" y="8490767"/>
                  <a:pt x="16916400" y="8835289"/>
                </a:cubicBezTo>
                <a:cubicBezTo>
                  <a:pt x="16960569" y="9135780"/>
                  <a:pt x="16650638" y="9469710"/>
                  <a:pt x="16302889" y="9448800"/>
                </a:cubicBezTo>
                <a:cubicBezTo>
                  <a:pt x="15968913" y="9555930"/>
                  <a:pt x="15684974" y="9444781"/>
                  <a:pt x="15408013" y="9448800"/>
                </a:cubicBezTo>
                <a:cubicBezTo>
                  <a:pt x="15131052" y="9452819"/>
                  <a:pt x="15328062" y="9448779"/>
                  <a:pt x="15297607" y="9448800"/>
                </a:cubicBezTo>
                <a:cubicBezTo>
                  <a:pt x="15267152" y="9448821"/>
                  <a:pt x="14989339" y="9429399"/>
                  <a:pt x="14873412" y="9448800"/>
                </a:cubicBezTo>
                <a:cubicBezTo>
                  <a:pt x="14757486" y="9468201"/>
                  <a:pt x="14681782" y="9422042"/>
                  <a:pt x="14606112" y="9448800"/>
                </a:cubicBezTo>
                <a:cubicBezTo>
                  <a:pt x="14530442" y="9475558"/>
                  <a:pt x="14039282" y="9403755"/>
                  <a:pt x="13868130" y="9448800"/>
                </a:cubicBezTo>
                <a:cubicBezTo>
                  <a:pt x="13696978" y="9493845"/>
                  <a:pt x="13610411" y="9429587"/>
                  <a:pt x="13443936" y="9448800"/>
                </a:cubicBezTo>
                <a:cubicBezTo>
                  <a:pt x="13277461" y="9468013"/>
                  <a:pt x="13376309" y="9442832"/>
                  <a:pt x="13333529" y="9448800"/>
                </a:cubicBezTo>
                <a:cubicBezTo>
                  <a:pt x="13290749" y="9454768"/>
                  <a:pt x="12912740" y="9435258"/>
                  <a:pt x="12595547" y="9448800"/>
                </a:cubicBezTo>
                <a:cubicBezTo>
                  <a:pt x="12278354" y="9462342"/>
                  <a:pt x="12222993" y="9399626"/>
                  <a:pt x="12014459" y="9448800"/>
                </a:cubicBezTo>
                <a:cubicBezTo>
                  <a:pt x="11805925" y="9497974"/>
                  <a:pt x="11955191" y="9439050"/>
                  <a:pt x="11904052" y="9448800"/>
                </a:cubicBezTo>
                <a:cubicBezTo>
                  <a:pt x="11852913" y="9458550"/>
                  <a:pt x="11846712" y="9438086"/>
                  <a:pt x="11793646" y="9448800"/>
                </a:cubicBezTo>
                <a:cubicBezTo>
                  <a:pt x="11740580" y="9459514"/>
                  <a:pt x="11191530" y="9343700"/>
                  <a:pt x="10898770" y="9448800"/>
                </a:cubicBezTo>
                <a:cubicBezTo>
                  <a:pt x="10606010" y="9553900"/>
                  <a:pt x="10841890" y="9443798"/>
                  <a:pt x="10788363" y="9448800"/>
                </a:cubicBezTo>
                <a:cubicBezTo>
                  <a:pt x="10734836" y="9453802"/>
                  <a:pt x="10377224" y="9425264"/>
                  <a:pt x="10207275" y="9448800"/>
                </a:cubicBezTo>
                <a:cubicBezTo>
                  <a:pt x="10037326" y="9472336"/>
                  <a:pt x="9620524" y="9369686"/>
                  <a:pt x="9469293" y="9448800"/>
                </a:cubicBezTo>
                <a:cubicBezTo>
                  <a:pt x="9318062" y="9527914"/>
                  <a:pt x="8846946" y="9438150"/>
                  <a:pt x="8574418" y="9448800"/>
                </a:cubicBezTo>
                <a:cubicBezTo>
                  <a:pt x="8301891" y="9459450"/>
                  <a:pt x="8094735" y="9359088"/>
                  <a:pt x="7679542" y="9448800"/>
                </a:cubicBezTo>
                <a:cubicBezTo>
                  <a:pt x="7264349" y="9538512"/>
                  <a:pt x="7057879" y="9417497"/>
                  <a:pt x="6784666" y="9448800"/>
                </a:cubicBezTo>
                <a:cubicBezTo>
                  <a:pt x="6511453" y="9480103"/>
                  <a:pt x="6408907" y="9387572"/>
                  <a:pt x="6203578" y="9448800"/>
                </a:cubicBezTo>
                <a:cubicBezTo>
                  <a:pt x="5998249" y="9510028"/>
                  <a:pt x="6014800" y="9440079"/>
                  <a:pt x="5936278" y="9448800"/>
                </a:cubicBezTo>
                <a:cubicBezTo>
                  <a:pt x="5857756" y="9457521"/>
                  <a:pt x="5678557" y="9405483"/>
                  <a:pt x="5512083" y="9448800"/>
                </a:cubicBezTo>
                <a:cubicBezTo>
                  <a:pt x="5345610" y="9492117"/>
                  <a:pt x="4978542" y="9386011"/>
                  <a:pt x="4617208" y="9448800"/>
                </a:cubicBezTo>
                <a:cubicBezTo>
                  <a:pt x="4255874" y="9511589"/>
                  <a:pt x="4246292" y="9428428"/>
                  <a:pt x="4036120" y="9448800"/>
                </a:cubicBezTo>
                <a:cubicBezTo>
                  <a:pt x="3825948" y="9469172"/>
                  <a:pt x="3585784" y="9383372"/>
                  <a:pt x="3298138" y="9448800"/>
                </a:cubicBezTo>
                <a:cubicBezTo>
                  <a:pt x="3010492" y="9514228"/>
                  <a:pt x="2977214" y="9413690"/>
                  <a:pt x="2873944" y="9448800"/>
                </a:cubicBezTo>
                <a:cubicBezTo>
                  <a:pt x="2770674" y="9483910"/>
                  <a:pt x="2428411" y="9389532"/>
                  <a:pt x="2135962" y="9448800"/>
                </a:cubicBezTo>
                <a:cubicBezTo>
                  <a:pt x="1843513" y="9508068"/>
                  <a:pt x="1988922" y="9436538"/>
                  <a:pt x="1868661" y="9448800"/>
                </a:cubicBezTo>
                <a:cubicBezTo>
                  <a:pt x="1748400" y="9461062"/>
                  <a:pt x="1574409" y="9438927"/>
                  <a:pt x="1444467" y="9448800"/>
                </a:cubicBezTo>
                <a:cubicBezTo>
                  <a:pt x="1314525" y="9458673"/>
                  <a:pt x="877964" y="9428612"/>
                  <a:pt x="613511" y="9448800"/>
                </a:cubicBezTo>
                <a:cubicBezTo>
                  <a:pt x="275295" y="9456286"/>
                  <a:pt x="-37591" y="9170638"/>
                  <a:pt x="0" y="8835289"/>
                </a:cubicBezTo>
                <a:cubicBezTo>
                  <a:pt x="-50327" y="8556208"/>
                  <a:pt x="1410" y="8475701"/>
                  <a:pt x="0" y="8248019"/>
                </a:cubicBezTo>
                <a:cubicBezTo>
                  <a:pt x="-1410" y="8020337"/>
                  <a:pt x="55336" y="7724355"/>
                  <a:pt x="0" y="7578532"/>
                </a:cubicBezTo>
                <a:cubicBezTo>
                  <a:pt x="-55336" y="7432709"/>
                  <a:pt x="30159" y="7335084"/>
                  <a:pt x="0" y="7155697"/>
                </a:cubicBezTo>
                <a:cubicBezTo>
                  <a:pt x="-30159" y="6976311"/>
                  <a:pt x="35148" y="6664414"/>
                  <a:pt x="0" y="6403992"/>
                </a:cubicBezTo>
                <a:cubicBezTo>
                  <a:pt x="-35148" y="6143571"/>
                  <a:pt x="67573" y="5981415"/>
                  <a:pt x="0" y="5652286"/>
                </a:cubicBezTo>
                <a:cubicBezTo>
                  <a:pt x="-67573" y="5323157"/>
                  <a:pt x="25248" y="5419290"/>
                  <a:pt x="0" y="5311670"/>
                </a:cubicBezTo>
                <a:cubicBezTo>
                  <a:pt x="-25248" y="5204050"/>
                  <a:pt x="32031" y="5091839"/>
                  <a:pt x="0" y="4971053"/>
                </a:cubicBezTo>
                <a:cubicBezTo>
                  <a:pt x="-32031" y="4850267"/>
                  <a:pt x="26759" y="4695445"/>
                  <a:pt x="0" y="4548219"/>
                </a:cubicBezTo>
                <a:cubicBezTo>
                  <a:pt x="-26759" y="4400993"/>
                  <a:pt x="41523" y="4148274"/>
                  <a:pt x="0" y="3960949"/>
                </a:cubicBezTo>
                <a:cubicBezTo>
                  <a:pt x="-41523" y="3773624"/>
                  <a:pt x="18799" y="3585687"/>
                  <a:pt x="0" y="3291462"/>
                </a:cubicBezTo>
                <a:cubicBezTo>
                  <a:pt x="-18799" y="2997237"/>
                  <a:pt x="1654" y="2945295"/>
                  <a:pt x="0" y="2786409"/>
                </a:cubicBezTo>
                <a:cubicBezTo>
                  <a:pt x="-1654" y="2627523"/>
                  <a:pt x="31841" y="2517213"/>
                  <a:pt x="0" y="2445793"/>
                </a:cubicBezTo>
                <a:cubicBezTo>
                  <a:pt x="-31841" y="2374373"/>
                  <a:pt x="39908" y="2048932"/>
                  <a:pt x="0" y="1858523"/>
                </a:cubicBezTo>
                <a:cubicBezTo>
                  <a:pt x="-39908" y="1668114"/>
                  <a:pt x="35449" y="1343926"/>
                  <a:pt x="0" y="1189035"/>
                </a:cubicBezTo>
                <a:cubicBezTo>
                  <a:pt x="-35449" y="1034144"/>
                  <a:pt x="27990" y="836086"/>
                  <a:pt x="0" y="6135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73264216">
                  <a:prstGeom prst="roundRect">
                    <a:avLst>
                      <a:gd name="adj" fmla="val 649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8C782-E5FC-455E-ADF1-4F83B8A0B580}"/>
              </a:ext>
            </a:extLst>
          </p:cNvPr>
          <p:cNvSpPr txBox="1"/>
          <p:nvPr/>
        </p:nvSpPr>
        <p:spPr>
          <a:xfrm>
            <a:off x="1015584" y="571500"/>
            <a:ext cx="16611600" cy="18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Xác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định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hệ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xóm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7A3AF37-F13F-8F35-FEDD-D98DF9704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170" y="2356482"/>
            <a:ext cx="13241660" cy="74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9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144680-EFC8-4339-910F-F573060F3EF8}"/>
              </a:ext>
            </a:extLst>
          </p:cNvPr>
          <p:cNvSpPr/>
          <p:nvPr/>
        </p:nvSpPr>
        <p:spPr>
          <a:xfrm>
            <a:off x="685800" y="419100"/>
            <a:ext cx="17297400" cy="9448800"/>
          </a:xfrm>
          <a:custGeom>
            <a:avLst/>
            <a:gdLst>
              <a:gd name="csX0" fmla="*/ 0 w 17297400"/>
              <a:gd name="csY0" fmla="*/ 613511 h 9448800"/>
              <a:gd name="csX1" fmla="*/ 613511 w 17297400"/>
              <a:gd name="csY1" fmla="*/ 0 h 9448800"/>
              <a:gd name="csX2" fmla="*/ 726599 w 17297400"/>
              <a:gd name="csY2" fmla="*/ 0 h 9448800"/>
              <a:gd name="csX3" fmla="*/ 1321798 w 17297400"/>
              <a:gd name="csY3" fmla="*/ 0 h 9448800"/>
              <a:gd name="csX4" fmla="*/ 1756293 w 17297400"/>
              <a:gd name="csY4" fmla="*/ 0 h 9448800"/>
              <a:gd name="csX5" fmla="*/ 2190789 w 17297400"/>
              <a:gd name="csY5" fmla="*/ 0 h 9448800"/>
              <a:gd name="csX6" fmla="*/ 2464580 w 17297400"/>
              <a:gd name="csY6" fmla="*/ 0 h 9448800"/>
              <a:gd name="csX7" fmla="*/ 3220483 w 17297400"/>
              <a:gd name="csY7" fmla="*/ 0 h 9448800"/>
              <a:gd name="csX8" fmla="*/ 3815683 w 17297400"/>
              <a:gd name="csY8" fmla="*/ 0 h 9448800"/>
              <a:gd name="csX9" fmla="*/ 4732289 w 17297400"/>
              <a:gd name="csY9" fmla="*/ 0 h 9448800"/>
              <a:gd name="csX10" fmla="*/ 5166785 w 17297400"/>
              <a:gd name="csY10" fmla="*/ 0 h 9448800"/>
              <a:gd name="csX11" fmla="*/ 5761984 w 17297400"/>
              <a:gd name="csY11" fmla="*/ 0 h 9448800"/>
              <a:gd name="csX12" fmla="*/ 6517887 w 17297400"/>
              <a:gd name="csY12" fmla="*/ 0 h 9448800"/>
              <a:gd name="csX13" fmla="*/ 7273790 w 17297400"/>
              <a:gd name="csY13" fmla="*/ 0 h 9448800"/>
              <a:gd name="csX14" fmla="*/ 7868989 w 17297400"/>
              <a:gd name="csY14" fmla="*/ 0 h 9448800"/>
              <a:gd name="csX15" fmla="*/ 8142781 w 17297400"/>
              <a:gd name="csY15" fmla="*/ 0 h 9448800"/>
              <a:gd name="csX16" fmla="*/ 8255869 w 17297400"/>
              <a:gd name="csY16" fmla="*/ 0 h 9448800"/>
              <a:gd name="csX17" fmla="*/ 9011772 w 17297400"/>
              <a:gd name="csY17" fmla="*/ 0 h 9448800"/>
              <a:gd name="csX18" fmla="*/ 9606971 w 17297400"/>
              <a:gd name="csY18" fmla="*/ 0 h 9448800"/>
              <a:gd name="csX19" fmla="*/ 10362874 w 17297400"/>
              <a:gd name="csY19" fmla="*/ 0 h 9448800"/>
              <a:gd name="csX20" fmla="*/ 10475961 w 17297400"/>
              <a:gd name="csY20" fmla="*/ 0 h 9448800"/>
              <a:gd name="csX21" fmla="*/ 11392568 w 17297400"/>
              <a:gd name="csY21" fmla="*/ 0 h 9448800"/>
              <a:gd name="csX22" fmla="*/ 11666360 w 17297400"/>
              <a:gd name="csY22" fmla="*/ 0 h 9448800"/>
              <a:gd name="csX23" fmla="*/ 11779448 w 17297400"/>
              <a:gd name="csY23" fmla="*/ 0 h 9448800"/>
              <a:gd name="csX24" fmla="*/ 12696054 w 17297400"/>
              <a:gd name="csY24" fmla="*/ 0 h 9448800"/>
              <a:gd name="csX25" fmla="*/ 13291254 w 17297400"/>
              <a:gd name="csY25" fmla="*/ 0 h 9448800"/>
              <a:gd name="csX26" fmla="*/ 13565045 w 17297400"/>
              <a:gd name="csY26" fmla="*/ 0 h 9448800"/>
              <a:gd name="csX27" fmla="*/ 13678133 w 17297400"/>
              <a:gd name="csY27" fmla="*/ 0 h 9448800"/>
              <a:gd name="csX28" fmla="*/ 14434036 w 17297400"/>
              <a:gd name="csY28" fmla="*/ 0 h 9448800"/>
              <a:gd name="csX29" fmla="*/ 15189939 w 17297400"/>
              <a:gd name="csY29" fmla="*/ 0 h 9448800"/>
              <a:gd name="csX30" fmla="*/ 15463731 w 17297400"/>
              <a:gd name="csY30" fmla="*/ 0 h 9448800"/>
              <a:gd name="csX31" fmla="*/ 15898226 w 17297400"/>
              <a:gd name="csY31" fmla="*/ 0 h 9448800"/>
              <a:gd name="csX32" fmla="*/ 16683889 w 17297400"/>
              <a:gd name="csY32" fmla="*/ 0 h 9448800"/>
              <a:gd name="csX33" fmla="*/ 17297400 w 17297400"/>
              <a:gd name="csY33" fmla="*/ 613511 h 9448800"/>
              <a:gd name="csX34" fmla="*/ 17297400 w 17297400"/>
              <a:gd name="csY34" fmla="*/ 1200781 h 9448800"/>
              <a:gd name="csX35" fmla="*/ 17297400 w 17297400"/>
              <a:gd name="csY35" fmla="*/ 1788051 h 9448800"/>
              <a:gd name="csX36" fmla="*/ 17297400 w 17297400"/>
              <a:gd name="csY36" fmla="*/ 2539756 h 9448800"/>
              <a:gd name="csX37" fmla="*/ 17297400 w 17297400"/>
              <a:gd name="csY37" fmla="*/ 2962590 h 9448800"/>
              <a:gd name="csX38" fmla="*/ 17297400 w 17297400"/>
              <a:gd name="csY38" fmla="*/ 3385425 h 9448800"/>
              <a:gd name="csX39" fmla="*/ 17297400 w 17297400"/>
              <a:gd name="csY39" fmla="*/ 3726041 h 9448800"/>
              <a:gd name="csX40" fmla="*/ 17297400 w 17297400"/>
              <a:gd name="csY40" fmla="*/ 4395529 h 9448800"/>
              <a:gd name="csX41" fmla="*/ 17297400 w 17297400"/>
              <a:gd name="csY41" fmla="*/ 4736145 h 9448800"/>
              <a:gd name="csX42" fmla="*/ 17297400 w 17297400"/>
              <a:gd name="csY42" fmla="*/ 5487851 h 9448800"/>
              <a:gd name="csX43" fmla="*/ 17297400 w 17297400"/>
              <a:gd name="csY43" fmla="*/ 5828467 h 9448800"/>
              <a:gd name="csX44" fmla="*/ 17297400 w 17297400"/>
              <a:gd name="csY44" fmla="*/ 6251302 h 9448800"/>
              <a:gd name="csX45" fmla="*/ 17297400 w 17297400"/>
              <a:gd name="csY45" fmla="*/ 7003007 h 9448800"/>
              <a:gd name="csX46" fmla="*/ 17297400 w 17297400"/>
              <a:gd name="csY46" fmla="*/ 7590277 h 9448800"/>
              <a:gd name="csX47" fmla="*/ 17297400 w 17297400"/>
              <a:gd name="csY47" fmla="*/ 8095329 h 9448800"/>
              <a:gd name="csX48" fmla="*/ 17297400 w 17297400"/>
              <a:gd name="csY48" fmla="*/ 8835289 h 9448800"/>
              <a:gd name="csX49" fmla="*/ 16683889 w 17297400"/>
              <a:gd name="csY49" fmla="*/ 9448800 h 9448800"/>
              <a:gd name="csX50" fmla="*/ 16249394 w 17297400"/>
              <a:gd name="csY50" fmla="*/ 9448800 h 9448800"/>
              <a:gd name="csX51" fmla="*/ 16136306 w 17297400"/>
              <a:gd name="csY51" fmla="*/ 9448800 h 9448800"/>
              <a:gd name="csX52" fmla="*/ 15380403 w 17297400"/>
              <a:gd name="csY52" fmla="*/ 9448800 h 9448800"/>
              <a:gd name="csX53" fmla="*/ 14624500 w 17297400"/>
              <a:gd name="csY53" fmla="*/ 9448800 h 9448800"/>
              <a:gd name="csX54" fmla="*/ 14190004 w 17297400"/>
              <a:gd name="csY54" fmla="*/ 9448800 h 9448800"/>
              <a:gd name="csX55" fmla="*/ 13916213 w 17297400"/>
              <a:gd name="csY55" fmla="*/ 9448800 h 9448800"/>
              <a:gd name="csX56" fmla="*/ 13481717 w 17297400"/>
              <a:gd name="csY56" fmla="*/ 9448800 h 9448800"/>
              <a:gd name="csX57" fmla="*/ 13207926 w 17297400"/>
              <a:gd name="csY57" fmla="*/ 9448800 h 9448800"/>
              <a:gd name="csX58" fmla="*/ 12773430 w 17297400"/>
              <a:gd name="csY58" fmla="*/ 9448800 h 9448800"/>
              <a:gd name="csX59" fmla="*/ 12499639 w 17297400"/>
              <a:gd name="csY59" fmla="*/ 9448800 h 9448800"/>
              <a:gd name="csX60" fmla="*/ 12386551 w 17297400"/>
              <a:gd name="csY60" fmla="*/ 9448800 h 9448800"/>
              <a:gd name="csX61" fmla="*/ 11791352 w 17297400"/>
              <a:gd name="csY61" fmla="*/ 9448800 h 9448800"/>
              <a:gd name="csX62" fmla="*/ 11678264 w 17297400"/>
              <a:gd name="csY62" fmla="*/ 9448800 h 9448800"/>
              <a:gd name="csX63" fmla="*/ 11083065 w 17297400"/>
              <a:gd name="csY63" fmla="*/ 9448800 h 9448800"/>
              <a:gd name="csX64" fmla="*/ 10327162 w 17297400"/>
              <a:gd name="csY64" fmla="*/ 9448800 h 9448800"/>
              <a:gd name="csX65" fmla="*/ 9410555 w 17297400"/>
              <a:gd name="csY65" fmla="*/ 9448800 h 9448800"/>
              <a:gd name="csX66" fmla="*/ 8976060 w 17297400"/>
              <a:gd name="csY66" fmla="*/ 9448800 h 9448800"/>
              <a:gd name="csX67" fmla="*/ 8702268 w 17297400"/>
              <a:gd name="csY67" fmla="*/ 9448800 h 9448800"/>
              <a:gd name="csX68" fmla="*/ 8428476 w 17297400"/>
              <a:gd name="csY68" fmla="*/ 9448800 h 9448800"/>
              <a:gd name="csX69" fmla="*/ 8315388 w 17297400"/>
              <a:gd name="csY69" fmla="*/ 9448800 h 9448800"/>
              <a:gd name="csX70" fmla="*/ 7880893 w 17297400"/>
              <a:gd name="csY70" fmla="*/ 9448800 h 9448800"/>
              <a:gd name="csX71" fmla="*/ 6964286 w 17297400"/>
              <a:gd name="csY71" fmla="*/ 9448800 h 9448800"/>
              <a:gd name="csX72" fmla="*/ 6851198 w 17297400"/>
              <a:gd name="csY72" fmla="*/ 9448800 h 9448800"/>
              <a:gd name="csX73" fmla="*/ 6416703 w 17297400"/>
              <a:gd name="csY73" fmla="*/ 9448800 h 9448800"/>
              <a:gd name="csX74" fmla="*/ 6303615 w 17297400"/>
              <a:gd name="csY74" fmla="*/ 9448800 h 9448800"/>
              <a:gd name="csX75" fmla="*/ 6029824 w 17297400"/>
              <a:gd name="csY75" fmla="*/ 9448800 h 9448800"/>
              <a:gd name="csX76" fmla="*/ 5756032 w 17297400"/>
              <a:gd name="csY76" fmla="*/ 9448800 h 9448800"/>
              <a:gd name="csX77" fmla="*/ 5160833 w 17297400"/>
              <a:gd name="csY77" fmla="*/ 9448800 h 9448800"/>
              <a:gd name="csX78" fmla="*/ 5047745 w 17297400"/>
              <a:gd name="csY78" fmla="*/ 9448800 h 9448800"/>
              <a:gd name="csX79" fmla="*/ 4452546 w 17297400"/>
              <a:gd name="csY79" fmla="*/ 9448800 h 9448800"/>
              <a:gd name="csX80" fmla="*/ 4339458 w 17297400"/>
              <a:gd name="csY80" fmla="*/ 9448800 h 9448800"/>
              <a:gd name="csX81" fmla="*/ 3744259 w 17297400"/>
              <a:gd name="csY81" fmla="*/ 9448800 h 9448800"/>
              <a:gd name="csX82" fmla="*/ 2988356 w 17297400"/>
              <a:gd name="csY82" fmla="*/ 9448800 h 9448800"/>
              <a:gd name="csX83" fmla="*/ 2232453 w 17297400"/>
              <a:gd name="csY83" fmla="*/ 9448800 h 9448800"/>
              <a:gd name="csX84" fmla="*/ 1958661 w 17297400"/>
              <a:gd name="csY84" fmla="*/ 9448800 h 9448800"/>
              <a:gd name="csX85" fmla="*/ 1363462 w 17297400"/>
              <a:gd name="csY85" fmla="*/ 9448800 h 9448800"/>
              <a:gd name="csX86" fmla="*/ 613511 w 17297400"/>
              <a:gd name="csY86" fmla="*/ 9448800 h 9448800"/>
              <a:gd name="csX87" fmla="*/ 0 w 17297400"/>
              <a:gd name="csY87" fmla="*/ 8835289 h 9448800"/>
              <a:gd name="csX88" fmla="*/ 0 w 17297400"/>
              <a:gd name="csY88" fmla="*/ 8494672 h 9448800"/>
              <a:gd name="csX89" fmla="*/ 0 w 17297400"/>
              <a:gd name="csY89" fmla="*/ 7825185 h 9448800"/>
              <a:gd name="csX90" fmla="*/ 0 w 17297400"/>
              <a:gd name="csY90" fmla="*/ 7237915 h 9448800"/>
              <a:gd name="csX91" fmla="*/ 0 w 17297400"/>
              <a:gd name="csY91" fmla="*/ 6897298 h 9448800"/>
              <a:gd name="csX92" fmla="*/ 0 w 17297400"/>
              <a:gd name="csY92" fmla="*/ 6310029 h 9448800"/>
              <a:gd name="csX93" fmla="*/ 0 w 17297400"/>
              <a:gd name="csY93" fmla="*/ 5804977 h 9448800"/>
              <a:gd name="csX94" fmla="*/ 0 w 17297400"/>
              <a:gd name="csY94" fmla="*/ 5135489 h 9448800"/>
              <a:gd name="csX95" fmla="*/ 0 w 17297400"/>
              <a:gd name="csY95" fmla="*/ 4712655 h 9448800"/>
              <a:gd name="csX96" fmla="*/ 0 w 17297400"/>
              <a:gd name="csY96" fmla="*/ 4207603 h 9448800"/>
              <a:gd name="csX97" fmla="*/ 0 w 17297400"/>
              <a:gd name="csY97" fmla="*/ 3866986 h 9448800"/>
              <a:gd name="csX98" fmla="*/ 0 w 17297400"/>
              <a:gd name="csY98" fmla="*/ 3526369 h 9448800"/>
              <a:gd name="csX99" fmla="*/ 0 w 17297400"/>
              <a:gd name="csY99" fmla="*/ 3021317 h 9448800"/>
              <a:gd name="csX100" fmla="*/ 0 w 17297400"/>
              <a:gd name="csY100" fmla="*/ 2351830 h 9448800"/>
              <a:gd name="csX101" fmla="*/ 0 w 17297400"/>
              <a:gd name="csY101" fmla="*/ 1846778 h 9448800"/>
              <a:gd name="csX102" fmla="*/ 0 w 17297400"/>
              <a:gd name="csY102" fmla="*/ 1506161 h 9448800"/>
              <a:gd name="csX103" fmla="*/ 0 w 17297400"/>
              <a:gd name="csY103" fmla="*/ 613511 h 9448800"/>
              <a:gd name="csX0" fmla="*/ 0 w 17297400"/>
              <a:gd name="csY0" fmla="*/ 613511 h 9448800"/>
              <a:gd name="csX1" fmla="*/ 613511 w 17297400"/>
              <a:gd name="csY1" fmla="*/ 0 h 9448800"/>
              <a:gd name="csX2" fmla="*/ 1530118 w 17297400"/>
              <a:gd name="csY2" fmla="*/ 0 h 9448800"/>
              <a:gd name="csX3" fmla="*/ 2125317 w 17297400"/>
              <a:gd name="csY3" fmla="*/ 0 h 9448800"/>
              <a:gd name="csX4" fmla="*/ 2559812 w 17297400"/>
              <a:gd name="csY4" fmla="*/ 0 h 9448800"/>
              <a:gd name="csX5" fmla="*/ 2833604 w 17297400"/>
              <a:gd name="csY5" fmla="*/ 0 h 9448800"/>
              <a:gd name="csX6" fmla="*/ 3107396 w 17297400"/>
              <a:gd name="csY6" fmla="*/ 0 h 9448800"/>
              <a:gd name="csX7" fmla="*/ 3863299 w 17297400"/>
              <a:gd name="csY7" fmla="*/ 0 h 9448800"/>
              <a:gd name="csX8" fmla="*/ 4458498 w 17297400"/>
              <a:gd name="csY8" fmla="*/ 0 h 9448800"/>
              <a:gd name="csX9" fmla="*/ 4732289 w 17297400"/>
              <a:gd name="csY9" fmla="*/ 0 h 9448800"/>
              <a:gd name="csX10" fmla="*/ 4845377 w 17297400"/>
              <a:gd name="csY10" fmla="*/ 0 h 9448800"/>
              <a:gd name="csX11" fmla="*/ 5119169 w 17297400"/>
              <a:gd name="csY11" fmla="*/ 0 h 9448800"/>
              <a:gd name="csX12" fmla="*/ 5232257 w 17297400"/>
              <a:gd name="csY12" fmla="*/ 0 h 9448800"/>
              <a:gd name="csX13" fmla="*/ 5827456 w 17297400"/>
              <a:gd name="csY13" fmla="*/ 0 h 9448800"/>
              <a:gd name="csX14" fmla="*/ 6101247 w 17297400"/>
              <a:gd name="csY14" fmla="*/ 0 h 9448800"/>
              <a:gd name="csX15" fmla="*/ 6696447 w 17297400"/>
              <a:gd name="csY15" fmla="*/ 0 h 9448800"/>
              <a:gd name="csX16" fmla="*/ 7452350 w 17297400"/>
              <a:gd name="csY16" fmla="*/ 0 h 9448800"/>
              <a:gd name="csX17" fmla="*/ 7565437 w 17297400"/>
              <a:gd name="csY17" fmla="*/ 0 h 9448800"/>
              <a:gd name="csX18" fmla="*/ 7999933 w 17297400"/>
              <a:gd name="csY18" fmla="*/ 0 h 9448800"/>
              <a:gd name="csX19" fmla="*/ 8273725 w 17297400"/>
              <a:gd name="csY19" fmla="*/ 0 h 9448800"/>
              <a:gd name="csX20" fmla="*/ 9190331 w 17297400"/>
              <a:gd name="csY20" fmla="*/ 0 h 9448800"/>
              <a:gd name="csX21" fmla="*/ 9303419 w 17297400"/>
              <a:gd name="csY21" fmla="*/ 0 h 9448800"/>
              <a:gd name="csX22" fmla="*/ 9737915 w 17297400"/>
              <a:gd name="csY22" fmla="*/ 0 h 9448800"/>
              <a:gd name="csX23" fmla="*/ 9851002 w 17297400"/>
              <a:gd name="csY23" fmla="*/ 0 h 9448800"/>
              <a:gd name="csX24" fmla="*/ 10767609 w 17297400"/>
              <a:gd name="csY24" fmla="*/ 0 h 9448800"/>
              <a:gd name="csX25" fmla="*/ 10880697 w 17297400"/>
              <a:gd name="csY25" fmla="*/ 0 h 9448800"/>
              <a:gd name="csX26" fmla="*/ 10993785 w 17297400"/>
              <a:gd name="csY26" fmla="*/ 0 h 9448800"/>
              <a:gd name="csX27" fmla="*/ 11106873 w 17297400"/>
              <a:gd name="csY27" fmla="*/ 0 h 9448800"/>
              <a:gd name="csX28" fmla="*/ 11541368 w 17297400"/>
              <a:gd name="csY28" fmla="*/ 0 h 9448800"/>
              <a:gd name="csX29" fmla="*/ 12457975 w 17297400"/>
              <a:gd name="csY29" fmla="*/ 0 h 9448800"/>
              <a:gd name="csX30" fmla="*/ 12892470 w 17297400"/>
              <a:gd name="csY30" fmla="*/ 0 h 9448800"/>
              <a:gd name="csX31" fmla="*/ 13809077 w 17297400"/>
              <a:gd name="csY31" fmla="*/ 0 h 9448800"/>
              <a:gd name="csX32" fmla="*/ 14243572 w 17297400"/>
              <a:gd name="csY32" fmla="*/ 0 h 9448800"/>
              <a:gd name="csX33" fmla="*/ 14356660 w 17297400"/>
              <a:gd name="csY33" fmla="*/ 0 h 9448800"/>
              <a:gd name="csX34" fmla="*/ 14951859 w 17297400"/>
              <a:gd name="csY34" fmla="*/ 0 h 9448800"/>
              <a:gd name="csX35" fmla="*/ 15064947 w 17297400"/>
              <a:gd name="csY35" fmla="*/ 0 h 9448800"/>
              <a:gd name="csX36" fmla="*/ 15820850 w 17297400"/>
              <a:gd name="csY36" fmla="*/ 0 h 9448800"/>
              <a:gd name="csX37" fmla="*/ 15933938 w 17297400"/>
              <a:gd name="csY37" fmla="*/ 0 h 9448800"/>
              <a:gd name="csX38" fmla="*/ 16683889 w 17297400"/>
              <a:gd name="csY38" fmla="*/ 0 h 9448800"/>
              <a:gd name="csX39" fmla="*/ 17297400 w 17297400"/>
              <a:gd name="csY39" fmla="*/ 613511 h 9448800"/>
              <a:gd name="csX40" fmla="*/ 17297400 w 17297400"/>
              <a:gd name="csY40" fmla="*/ 1118563 h 9448800"/>
              <a:gd name="csX41" fmla="*/ 17297400 w 17297400"/>
              <a:gd name="csY41" fmla="*/ 1623615 h 9448800"/>
              <a:gd name="csX42" fmla="*/ 17297400 w 17297400"/>
              <a:gd name="csY42" fmla="*/ 2128667 h 9448800"/>
              <a:gd name="csX43" fmla="*/ 17297400 w 17297400"/>
              <a:gd name="csY43" fmla="*/ 2715937 h 9448800"/>
              <a:gd name="csX44" fmla="*/ 17297400 w 17297400"/>
              <a:gd name="csY44" fmla="*/ 3385425 h 9448800"/>
              <a:gd name="csX45" fmla="*/ 17297400 w 17297400"/>
              <a:gd name="csY45" fmla="*/ 3726041 h 9448800"/>
              <a:gd name="csX46" fmla="*/ 17297400 w 17297400"/>
              <a:gd name="csY46" fmla="*/ 4395529 h 9448800"/>
              <a:gd name="csX47" fmla="*/ 17297400 w 17297400"/>
              <a:gd name="csY47" fmla="*/ 5147234 h 9448800"/>
              <a:gd name="csX48" fmla="*/ 17297400 w 17297400"/>
              <a:gd name="csY48" fmla="*/ 5652286 h 9448800"/>
              <a:gd name="csX49" fmla="*/ 17297400 w 17297400"/>
              <a:gd name="csY49" fmla="*/ 5992903 h 9448800"/>
              <a:gd name="csX50" fmla="*/ 17297400 w 17297400"/>
              <a:gd name="csY50" fmla="*/ 6497955 h 9448800"/>
              <a:gd name="csX51" fmla="*/ 17297400 w 17297400"/>
              <a:gd name="csY51" fmla="*/ 7167443 h 9448800"/>
              <a:gd name="csX52" fmla="*/ 17297400 w 17297400"/>
              <a:gd name="csY52" fmla="*/ 7754712 h 9448800"/>
              <a:gd name="csX53" fmla="*/ 17297400 w 17297400"/>
              <a:gd name="csY53" fmla="*/ 8835289 h 9448800"/>
              <a:gd name="csX54" fmla="*/ 16683889 w 17297400"/>
              <a:gd name="csY54" fmla="*/ 9448800 h 9448800"/>
              <a:gd name="csX55" fmla="*/ 15767282 w 17297400"/>
              <a:gd name="csY55" fmla="*/ 9448800 h 9448800"/>
              <a:gd name="csX56" fmla="*/ 15654194 w 17297400"/>
              <a:gd name="csY56" fmla="*/ 9448800 h 9448800"/>
              <a:gd name="csX57" fmla="*/ 15219699 w 17297400"/>
              <a:gd name="csY57" fmla="*/ 9448800 h 9448800"/>
              <a:gd name="csX58" fmla="*/ 14945907 w 17297400"/>
              <a:gd name="csY58" fmla="*/ 9448800 h 9448800"/>
              <a:gd name="csX59" fmla="*/ 14190004 w 17297400"/>
              <a:gd name="csY59" fmla="*/ 9448800 h 9448800"/>
              <a:gd name="csX60" fmla="*/ 13755509 w 17297400"/>
              <a:gd name="csY60" fmla="*/ 9448800 h 9448800"/>
              <a:gd name="csX61" fmla="*/ 13642421 w 17297400"/>
              <a:gd name="csY61" fmla="*/ 9448800 h 9448800"/>
              <a:gd name="csX62" fmla="*/ 12886518 w 17297400"/>
              <a:gd name="csY62" fmla="*/ 9448800 h 9448800"/>
              <a:gd name="csX63" fmla="*/ 12291319 w 17297400"/>
              <a:gd name="csY63" fmla="*/ 9448800 h 9448800"/>
              <a:gd name="csX64" fmla="*/ 12178231 w 17297400"/>
              <a:gd name="csY64" fmla="*/ 9448800 h 9448800"/>
              <a:gd name="csX65" fmla="*/ 12065143 w 17297400"/>
              <a:gd name="csY65" fmla="*/ 9448800 h 9448800"/>
              <a:gd name="csX66" fmla="*/ 11148537 w 17297400"/>
              <a:gd name="csY66" fmla="*/ 9448800 h 9448800"/>
              <a:gd name="csX67" fmla="*/ 11035449 w 17297400"/>
              <a:gd name="csY67" fmla="*/ 9448800 h 9448800"/>
              <a:gd name="csX68" fmla="*/ 10440250 w 17297400"/>
              <a:gd name="csY68" fmla="*/ 9448800 h 9448800"/>
              <a:gd name="csX69" fmla="*/ 9684347 w 17297400"/>
              <a:gd name="csY69" fmla="*/ 9448800 h 9448800"/>
              <a:gd name="csX70" fmla="*/ 8767740 w 17297400"/>
              <a:gd name="csY70" fmla="*/ 9448800 h 9448800"/>
              <a:gd name="csX71" fmla="*/ 7851133 w 17297400"/>
              <a:gd name="csY71" fmla="*/ 9448800 h 9448800"/>
              <a:gd name="csX72" fmla="*/ 6934526 w 17297400"/>
              <a:gd name="csY72" fmla="*/ 9448800 h 9448800"/>
              <a:gd name="csX73" fmla="*/ 6339327 w 17297400"/>
              <a:gd name="csY73" fmla="*/ 9448800 h 9448800"/>
              <a:gd name="csX74" fmla="*/ 6065536 w 17297400"/>
              <a:gd name="csY74" fmla="*/ 9448800 h 9448800"/>
              <a:gd name="csX75" fmla="*/ 5631040 w 17297400"/>
              <a:gd name="csY75" fmla="*/ 9448800 h 9448800"/>
              <a:gd name="csX76" fmla="*/ 4714433 w 17297400"/>
              <a:gd name="csY76" fmla="*/ 9448800 h 9448800"/>
              <a:gd name="csX77" fmla="*/ 4119234 w 17297400"/>
              <a:gd name="csY77" fmla="*/ 9448800 h 9448800"/>
              <a:gd name="csX78" fmla="*/ 3363331 w 17297400"/>
              <a:gd name="csY78" fmla="*/ 9448800 h 9448800"/>
              <a:gd name="csX79" fmla="*/ 2928836 w 17297400"/>
              <a:gd name="csY79" fmla="*/ 9448800 h 9448800"/>
              <a:gd name="csX80" fmla="*/ 2172933 w 17297400"/>
              <a:gd name="csY80" fmla="*/ 9448800 h 9448800"/>
              <a:gd name="csX81" fmla="*/ 1899141 w 17297400"/>
              <a:gd name="csY81" fmla="*/ 9448800 h 9448800"/>
              <a:gd name="csX82" fmla="*/ 1464646 w 17297400"/>
              <a:gd name="csY82" fmla="*/ 9448800 h 9448800"/>
              <a:gd name="csX83" fmla="*/ 613511 w 17297400"/>
              <a:gd name="csY83" fmla="*/ 9448800 h 9448800"/>
              <a:gd name="csX84" fmla="*/ 0 w 17297400"/>
              <a:gd name="csY84" fmla="*/ 8835289 h 9448800"/>
              <a:gd name="csX85" fmla="*/ 0 w 17297400"/>
              <a:gd name="csY85" fmla="*/ 8248019 h 9448800"/>
              <a:gd name="csX86" fmla="*/ 0 w 17297400"/>
              <a:gd name="csY86" fmla="*/ 7578532 h 9448800"/>
              <a:gd name="csX87" fmla="*/ 0 w 17297400"/>
              <a:gd name="csY87" fmla="*/ 7155697 h 9448800"/>
              <a:gd name="csX88" fmla="*/ 0 w 17297400"/>
              <a:gd name="csY88" fmla="*/ 6403992 h 9448800"/>
              <a:gd name="csX89" fmla="*/ 0 w 17297400"/>
              <a:gd name="csY89" fmla="*/ 5652286 h 9448800"/>
              <a:gd name="csX90" fmla="*/ 0 w 17297400"/>
              <a:gd name="csY90" fmla="*/ 5311670 h 9448800"/>
              <a:gd name="csX91" fmla="*/ 0 w 17297400"/>
              <a:gd name="csY91" fmla="*/ 4971053 h 9448800"/>
              <a:gd name="csX92" fmla="*/ 0 w 17297400"/>
              <a:gd name="csY92" fmla="*/ 4548219 h 9448800"/>
              <a:gd name="csX93" fmla="*/ 0 w 17297400"/>
              <a:gd name="csY93" fmla="*/ 3960949 h 9448800"/>
              <a:gd name="csX94" fmla="*/ 0 w 17297400"/>
              <a:gd name="csY94" fmla="*/ 3291462 h 9448800"/>
              <a:gd name="csX95" fmla="*/ 0 w 17297400"/>
              <a:gd name="csY95" fmla="*/ 2786409 h 9448800"/>
              <a:gd name="csX96" fmla="*/ 0 w 17297400"/>
              <a:gd name="csY96" fmla="*/ 2445793 h 9448800"/>
              <a:gd name="csX97" fmla="*/ 0 w 17297400"/>
              <a:gd name="csY97" fmla="*/ 1858523 h 9448800"/>
              <a:gd name="csX98" fmla="*/ 0 w 17297400"/>
              <a:gd name="csY98" fmla="*/ 1189035 h 9448800"/>
              <a:gd name="csX99" fmla="*/ 0 w 17297400"/>
              <a:gd name="csY99" fmla="*/ 613511 h 9448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</a:cxnLst>
            <a:rect l="l" t="t" r="r" b="b"/>
            <a:pathLst>
              <a:path w="17297400" h="9448800" fill="none" extrusionOk="0">
                <a:moveTo>
                  <a:pt x="0" y="613511"/>
                </a:moveTo>
                <a:cubicBezTo>
                  <a:pt x="5182" y="407971"/>
                  <a:pt x="372957" y="-9877"/>
                  <a:pt x="613511" y="0"/>
                </a:cubicBezTo>
                <a:cubicBezTo>
                  <a:pt x="660039" y="-430"/>
                  <a:pt x="701798" y="5452"/>
                  <a:pt x="726599" y="0"/>
                </a:cubicBezTo>
                <a:cubicBezTo>
                  <a:pt x="812231" y="-43442"/>
                  <a:pt x="1012541" y="78208"/>
                  <a:pt x="1321798" y="0"/>
                </a:cubicBezTo>
                <a:cubicBezTo>
                  <a:pt x="1573861" y="-53693"/>
                  <a:pt x="1619261" y="-2355"/>
                  <a:pt x="1756293" y="0"/>
                </a:cubicBezTo>
                <a:cubicBezTo>
                  <a:pt x="1924611" y="-9425"/>
                  <a:pt x="2097514" y="27637"/>
                  <a:pt x="2190789" y="0"/>
                </a:cubicBezTo>
                <a:cubicBezTo>
                  <a:pt x="2322883" y="-24473"/>
                  <a:pt x="2398327" y="18666"/>
                  <a:pt x="2464580" y="0"/>
                </a:cubicBezTo>
                <a:cubicBezTo>
                  <a:pt x="2526463" y="-94009"/>
                  <a:pt x="2987872" y="23791"/>
                  <a:pt x="3220483" y="0"/>
                </a:cubicBezTo>
                <a:cubicBezTo>
                  <a:pt x="3464948" y="-24942"/>
                  <a:pt x="3534261" y="29553"/>
                  <a:pt x="3815683" y="0"/>
                </a:cubicBezTo>
                <a:cubicBezTo>
                  <a:pt x="4083618" y="37195"/>
                  <a:pt x="4459338" y="132609"/>
                  <a:pt x="4732289" y="0"/>
                </a:cubicBezTo>
                <a:cubicBezTo>
                  <a:pt x="5060736" y="-110118"/>
                  <a:pt x="5021430" y="60560"/>
                  <a:pt x="5166785" y="0"/>
                </a:cubicBezTo>
                <a:cubicBezTo>
                  <a:pt x="5307198" y="-47209"/>
                  <a:pt x="5614323" y="60294"/>
                  <a:pt x="5761984" y="0"/>
                </a:cubicBezTo>
                <a:cubicBezTo>
                  <a:pt x="5914323" y="-30570"/>
                  <a:pt x="6286403" y="58704"/>
                  <a:pt x="6517887" y="0"/>
                </a:cubicBezTo>
                <a:cubicBezTo>
                  <a:pt x="6777719" y="-45715"/>
                  <a:pt x="6921644" y="52252"/>
                  <a:pt x="7273790" y="0"/>
                </a:cubicBezTo>
                <a:cubicBezTo>
                  <a:pt x="7641679" y="-55619"/>
                  <a:pt x="7721766" y="49843"/>
                  <a:pt x="7868989" y="0"/>
                </a:cubicBezTo>
                <a:cubicBezTo>
                  <a:pt x="8032055" y="-69043"/>
                  <a:pt x="8007033" y="16906"/>
                  <a:pt x="8142781" y="0"/>
                </a:cubicBezTo>
                <a:cubicBezTo>
                  <a:pt x="8267252" y="-20122"/>
                  <a:pt x="8217785" y="10407"/>
                  <a:pt x="8255869" y="0"/>
                </a:cubicBezTo>
                <a:cubicBezTo>
                  <a:pt x="8260774" y="59014"/>
                  <a:pt x="8664064" y="62395"/>
                  <a:pt x="9011772" y="0"/>
                </a:cubicBezTo>
                <a:cubicBezTo>
                  <a:pt x="9347015" y="-44831"/>
                  <a:pt x="9450677" y="63628"/>
                  <a:pt x="9606971" y="0"/>
                </a:cubicBezTo>
                <a:cubicBezTo>
                  <a:pt x="9761869" y="-132701"/>
                  <a:pt x="10047817" y="165723"/>
                  <a:pt x="10362874" y="0"/>
                </a:cubicBezTo>
                <a:cubicBezTo>
                  <a:pt x="10691063" y="-78517"/>
                  <a:pt x="10424084" y="2464"/>
                  <a:pt x="10475961" y="0"/>
                </a:cubicBezTo>
                <a:cubicBezTo>
                  <a:pt x="10473279" y="26374"/>
                  <a:pt x="10968753" y="95884"/>
                  <a:pt x="11392568" y="0"/>
                </a:cubicBezTo>
                <a:cubicBezTo>
                  <a:pt x="11795251" y="-98963"/>
                  <a:pt x="11576602" y="24569"/>
                  <a:pt x="11666360" y="0"/>
                </a:cubicBezTo>
                <a:cubicBezTo>
                  <a:pt x="11748339" y="-26160"/>
                  <a:pt x="11753446" y="2352"/>
                  <a:pt x="11779448" y="0"/>
                </a:cubicBezTo>
                <a:cubicBezTo>
                  <a:pt x="11786313" y="35939"/>
                  <a:pt x="12345166" y="58573"/>
                  <a:pt x="12696054" y="0"/>
                </a:cubicBezTo>
                <a:cubicBezTo>
                  <a:pt x="13088351" y="-45994"/>
                  <a:pt x="13025028" y="-16677"/>
                  <a:pt x="13291254" y="0"/>
                </a:cubicBezTo>
                <a:cubicBezTo>
                  <a:pt x="13539513" y="-8291"/>
                  <a:pt x="13496593" y="13949"/>
                  <a:pt x="13565045" y="0"/>
                </a:cubicBezTo>
                <a:cubicBezTo>
                  <a:pt x="13620107" y="-18572"/>
                  <a:pt x="13643898" y="13056"/>
                  <a:pt x="13678133" y="0"/>
                </a:cubicBezTo>
                <a:cubicBezTo>
                  <a:pt x="13714691" y="-41201"/>
                  <a:pt x="14265049" y="26045"/>
                  <a:pt x="14434036" y="0"/>
                </a:cubicBezTo>
                <a:cubicBezTo>
                  <a:pt x="14547332" y="-13800"/>
                  <a:pt x="14805548" y="82721"/>
                  <a:pt x="15189939" y="0"/>
                </a:cubicBezTo>
                <a:cubicBezTo>
                  <a:pt x="15551174" y="-72218"/>
                  <a:pt x="15384376" y="572"/>
                  <a:pt x="15463731" y="0"/>
                </a:cubicBezTo>
                <a:cubicBezTo>
                  <a:pt x="15540451" y="-14872"/>
                  <a:pt x="15795564" y="-6763"/>
                  <a:pt x="15898226" y="0"/>
                </a:cubicBezTo>
                <a:cubicBezTo>
                  <a:pt x="16030002" y="40149"/>
                  <a:pt x="16422736" y="46304"/>
                  <a:pt x="16683889" y="0"/>
                </a:cubicBezTo>
                <a:cubicBezTo>
                  <a:pt x="17023994" y="-25026"/>
                  <a:pt x="17392314" y="234650"/>
                  <a:pt x="17297400" y="613511"/>
                </a:cubicBezTo>
                <a:cubicBezTo>
                  <a:pt x="17305263" y="794015"/>
                  <a:pt x="17306138" y="1074864"/>
                  <a:pt x="17297400" y="1200781"/>
                </a:cubicBezTo>
                <a:cubicBezTo>
                  <a:pt x="17302047" y="1293186"/>
                  <a:pt x="17214909" y="1585488"/>
                  <a:pt x="17297400" y="1788051"/>
                </a:cubicBezTo>
                <a:cubicBezTo>
                  <a:pt x="17393177" y="1956436"/>
                  <a:pt x="17257019" y="2180944"/>
                  <a:pt x="17297400" y="2539756"/>
                </a:cubicBezTo>
                <a:cubicBezTo>
                  <a:pt x="17328862" y="2874314"/>
                  <a:pt x="17262072" y="2777817"/>
                  <a:pt x="17297400" y="2962590"/>
                </a:cubicBezTo>
                <a:cubicBezTo>
                  <a:pt x="17327167" y="3143881"/>
                  <a:pt x="17280429" y="3206545"/>
                  <a:pt x="17297400" y="3385425"/>
                </a:cubicBezTo>
                <a:cubicBezTo>
                  <a:pt x="17317896" y="3572000"/>
                  <a:pt x="17277902" y="3647657"/>
                  <a:pt x="17297400" y="3726041"/>
                </a:cubicBezTo>
                <a:cubicBezTo>
                  <a:pt x="17333621" y="3800497"/>
                  <a:pt x="17203328" y="4222326"/>
                  <a:pt x="17297400" y="4395529"/>
                </a:cubicBezTo>
                <a:cubicBezTo>
                  <a:pt x="17330235" y="4582779"/>
                  <a:pt x="17261347" y="4616446"/>
                  <a:pt x="17297400" y="4736145"/>
                </a:cubicBezTo>
                <a:cubicBezTo>
                  <a:pt x="17350192" y="4821518"/>
                  <a:pt x="17140414" y="5170019"/>
                  <a:pt x="17297400" y="5487851"/>
                </a:cubicBezTo>
                <a:cubicBezTo>
                  <a:pt x="17387562" y="5773428"/>
                  <a:pt x="17281621" y="5708160"/>
                  <a:pt x="17297400" y="5828467"/>
                </a:cubicBezTo>
                <a:cubicBezTo>
                  <a:pt x="17300412" y="5946996"/>
                  <a:pt x="17295382" y="6144185"/>
                  <a:pt x="17297400" y="6251302"/>
                </a:cubicBezTo>
                <a:cubicBezTo>
                  <a:pt x="17318375" y="6415714"/>
                  <a:pt x="17192935" y="6676072"/>
                  <a:pt x="17297400" y="7003007"/>
                </a:cubicBezTo>
                <a:cubicBezTo>
                  <a:pt x="17331826" y="7305467"/>
                  <a:pt x="17268000" y="7305152"/>
                  <a:pt x="17297400" y="7590277"/>
                </a:cubicBezTo>
                <a:cubicBezTo>
                  <a:pt x="17313673" y="7876620"/>
                  <a:pt x="17260824" y="7946004"/>
                  <a:pt x="17297400" y="8095329"/>
                </a:cubicBezTo>
                <a:cubicBezTo>
                  <a:pt x="17319955" y="8217769"/>
                  <a:pt x="17216915" y="8643311"/>
                  <a:pt x="17297400" y="8835289"/>
                </a:cubicBezTo>
                <a:cubicBezTo>
                  <a:pt x="17250305" y="9060828"/>
                  <a:pt x="17138791" y="9454532"/>
                  <a:pt x="16683889" y="9448800"/>
                </a:cubicBezTo>
                <a:cubicBezTo>
                  <a:pt x="16581825" y="9429552"/>
                  <a:pt x="16461354" y="9416641"/>
                  <a:pt x="16249394" y="9448800"/>
                </a:cubicBezTo>
                <a:cubicBezTo>
                  <a:pt x="16062035" y="9496724"/>
                  <a:pt x="16193599" y="9453213"/>
                  <a:pt x="16136306" y="9448800"/>
                </a:cubicBezTo>
                <a:cubicBezTo>
                  <a:pt x="16035105" y="9413284"/>
                  <a:pt x="15669750" y="9369593"/>
                  <a:pt x="15380403" y="9448800"/>
                </a:cubicBezTo>
                <a:cubicBezTo>
                  <a:pt x="15148110" y="9574880"/>
                  <a:pt x="14901054" y="9436667"/>
                  <a:pt x="14624500" y="9448800"/>
                </a:cubicBezTo>
                <a:cubicBezTo>
                  <a:pt x="14346599" y="9515813"/>
                  <a:pt x="14384832" y="9432147"/>
                  <a:pt x="14190004" y="9448800"/>
                </a:cubicBezTo>
                <a:cubicBezTo>
                  <a:pt x="13997012" y="9473745"/>
                  <a:pt x="14006369" y="9422906"/>
                  <a:pt x="13916213" y="9448800"/>
                </a:cubicBezTo>
                <a:cubicBezTo>
                  <a:pt x="13811111" y="9491402"/>
                  <a:pt x="13600604" y="9390574"/>
                  <a:pt x="13481717" y="9448800"/>
                </a:cubicBezTo>
                <a:cubicBezTo>
                  <a:pt x="13370146" y="9483250"/>
                  <a:pt x="13320081" y="9419534"/>
                  <a:pt x="13207926" y="9448800"/>
                </a:cubicBezTo>
                <a:cubicBezTo>
                  <a:pt x="13074094" y="9479978"/>
                  <a:pt x="12917009" y="9405200"/>
                  <a:pt x="12773430" y="9448800"/>
                </a:cubicBezTo>
                <a:cubicBezTo>
                  <a:pt x="12635498" y="9502147"/>
                  <a:pt x="12605932" y="9452285"/>
                  <a:pt x="12499639" y="9448800"/>
                </a:cubicBezTo>
                <a:cubicBezTo>
                  <a:pt x="12413639" y="9450095"/>
                  <a:pt x="12422532" y="9447260"/>
                  <a:pt x="12386551" y="9448800"/>
                </a:cubicBezTo>
                <a:cubicBezTo>
                  <a:pt x="12352044" y="9473673"/>
                  <a:pt x="11935827" y="9377571"/>
                  <a:pt x="11791352" y="9448800"/>
                </a:cubicBezTo>
                <a:cubicBezTo>
                  <a:pt x="11602145" y="9513425"/>
                  <a:pt x="11731876" y="9437185"/>
                  <a:pt x="11678264" y="9448800"/>
                </a:cubicBezTo>
                <a:cubicBezTo>
                  <a:pt x="11633337" y="9446061"/>
                  <a:pt x="11285172" y="9473297"/>
                  <a:pt x="11083065" y="9448800"/>
                </a:cubicBezTo>
                <a:cubicBezTo>
                  <a:pt x="10925920" y="9504638"/>
                  <a:pt x="10497709" y="9424226"/>
                  <a:pt x="10327162" y="9448800"/>
                </a:cubicBezTo>
                <a:cubicBezTo>
                  <a:pt x="10191611" y="9468303"/>
                  <a:pt x="9950964" y="9355906"/>
                  <a:pt x="9410555" y="9448800"/>
                </a:cubicBezTo>
                <a:cubicBezTo>
                  <a:pt x="8965827" y="9555150"/>
                  <a:pt x="9157172" y="9426759"/>
                  <a:pt x="8976060" y="9448800"/>
                </a:cubicBezTo>
                <a:cubicBezTo>
                  <a:pt x="8782546" y="9469499"/>
                  <a:pt x="8770621" y="9419671"/>
                  <a:pt x="8702268" y="9448800"/>
                </a:cubicBezTo>
                <a:cubicBezTo>
                  <a:pt x="8641663" y="9476788"/>
                  <a:pt x="8550338" y="9434438"/>
                  <a:pt x="8428476" y="9448800"/>
                </a:cubicBezTo>
                <a:cubicBezTo>
                  <a:pt x="8300289" y="9459863"/>
                  <a:pt x="8368883" y="9422609"/>
                  <a:pt x="8315388" y="9448800"/>
                </a:cubicBezTo>
                <a:cubicBezTo>
                  <a:pt x="8258277" y="9472721"/>
                  <a:pt x="8080074" y="9401349"/>
                  <a:pt x="7880893" y="9448800"/>
                </a:cubicBezTo>
                <a:cubicBezTo>
                  <a:pt x="7682559" y="9461658"/>
                  <a:pt x="7293795" y="9347815"/>
                  <a:pt x="6964286" y="9448800"/>
                </a:cubicBezTo>
                <a:cubicBezTo>
                  <a:pt x="6616558" y="9515166"/>
                  <a:pt x="6883189" y="9431841"/>
                  <a:pt x="6851198" y="9448800"/>
                </a:cubicBezTo>
                <a:cubicBezTo>
                  <a:pt x="6839946" y="9449952"/>
                  <a:pt x="6528034" y="9439631"/>
                  <a:pt x="6416703" y="9448800"/>
                </a:cubicBezTo>
                <a:cubicBezTo>
                  <a:pt x="6271812" y="9472583"/>
                  <a:pt x="6338997" y="9432862"/>
                  <a:pt x="6303615" y="9448800"/>
                </a:cubicBezTo>
                <a:cubicBezTo>
                  <a:pt x="6278362" y="9474025"/>
                  <a:pt x="6109775" y="9432330"/>
                  <a:pt x="6029824" y="9448800"/>
                </a:cubicBezTo>
                <a:cubicBezTo>
                  <a:pt x="5964529" y="9451323"/>
                  <a:pt x="5872822" y="9413962"/>
                  <a:pt x="5756032" y="9448800"/>
                </a:cubicBezTo>
                <a:cubicBezTo>
                  <a:pt x="5671552" y="9443949"/>
                  <a:pt x="5480706" y="9418212"/>
                  <a:pt x="5160833" y="9448800"/>
                </a:cubicBezTo>
                <a:cubicBezTo>
                  <a:pt x="4893724" y="9493109"/>
                  <a:pt x="5094209" y="9451381"/>
                  <a:pt x="5047745" y="9448800"/>
                </a:cubicBezTo>
                <a:cubicBezTo>
                  <a:pt x="5020412" y="9463309"/>
                  <a:pt x="4575242" y="9445867"/>
                  <a:pt x="4452546" y="9448800"/>
                </a:cubicBezTo>
                <a:cubicBezTo>
                  <a:pt x="4329121" y="9491330"/>
                  <a:pt x="4365185" y="9435152"/>
                  <a:pt x="4339458" y="9448800"/>
                </a:cubicBezTo>
                <a:cubicBezTo>
                  <a:pt x="4320360" y="9449267"/>
                  <a:pt x="4011326" y="9470546"/>
                  <a:pt x="3744259" y="9448800"/>
                </a:cubicBezTo>
                <a:cubicBezTo>
                  <a:pt x="3437905" y="9501877"/>
                  <a:pt x="3283280" y="9400835"/>
                  <a:pt x="2988356" y="9448800"/>
                </a:cubicBezTo>
                <a:cubicBezTo>
                  <a:pt x="2709102" y="9485185"/>
                  <a:pt x="2538839" y="9394996"/>
                  <a:pt x="2232453" y="9448800"/>
                </a:cubicBezTo>
                <a:cubicBezTo>
                  <a:pt x="1922267" y="9491391"/>
                  <a:pt x="2036619" y="9429042"/>
                  <a:pt x="1958661" y="9448800"/>
                </a:cubicBezTo>
                <a:cubicBezTo>
                  <a:pt x="1884819" y="9452483"/>
                  <a:pt x="1639312" y="9440887"/>
                  <a:pt x="1363462" y="9448800"/>
                </a:cubicBezTo>
                <a:cubicBezTo>
                  <a:pt x="1110706" y="9455576"/>
                  <a:pt x="796940" y="9337527"/>
                  <a:pt x="613511" y="9448800"/>
                </a:cubicBezTo>
                <a:cubicBezTo>
                  <a:pt x="270770" y="9399760"/>
                  <a:pt x="-83142" y="9206816"/>
                  <a:pt x="0" y="8835289"/>
                </a:cubicBezTo>
                <a:cubicBezTo>
                  <a:pt x="5978" y="8733477"/>
                  <a:pt x="-2234" y="8585025"/>
                  <a:pt x="0" y="8494672"/>
                </a:cubicBezTo>
                <a:cubicBezTo>
                  <a:pt x="37954" y="8374947"/>
                  <a:pt x="89710" y="8121099"/>
                  <a:pt x="0" y="7825185"/>
                </a:cubicBezTo>
                <a:cubicBezTo>
                  <a:pt x="-31310" y="7588793"/>
                  <a:pt x="28833" y="7420120"/>
                  <a:pt x="0" y="7237915"/>
                </a:cubicBezTo>
                <a:cubicBezTo>
                  <a:pt x="-15754" y="7034565"/>
                  <a:pt x="32738" y="7020039"/>
                  <a:pt x="0" y="6897298"/>
                </a:cubicBezTo>
                <a:cubicBezTo>
                  <a:pt x="18022" y="6776240"/>
                  <a:pt x="46690" y="6413124"/>
                  <a:pt x="0" y="6310029"/>
                </a:cubicBezTo>
                <a:cubicBezTo>
                  <a:pt x="-4779" y="6151681"/>
                  <a:pt x="-7369" y="6009306"/>
                  <a:pt x="0" y="5804977"/>
                </a:cubicBezTo>
                <a:cubicBezTo>
                  <a:pt x="-34054" y="5551907"/>
                  <a:pt x="114164" y="5315722"/>
                  <a:pt x="0" y="5135489"/>
                </a:cubicBezTo>
                <a:cubicBezTo>
                  <a:pt x="-87316" y="4907371"/>
                  <a:pt x="-2026" y="4844353"/>
                  <a:pt x="0" y="4712655"/>
                </a:cubicBezTo>
                <a:cubicBezTo>
                  <a:pt x="-53121" y="4576450"/>
                  <a:pt x="2321" y="4417212"/>
                  <a:pt x="0" y="4207603"/>
                </a:cubicBezTo>
                <a:cubicBezTo>
                  <a:pt x="-10517" y="3964996"/>
                  <a:pt x="31940" y="3977449"/>
                  <a:pt x="0" y="3866986"/>
                </a:cubicBezTo>
                <a:cubicBezTo>
                  <a:pt x="-47546" y="3756268"/>
                  <a:pt x="-409" y="3625644"/>
                  <a:pt x="0" y="3526369"/>
                </a:cubicBezTo>
                <a:cubicBezTo>
                  <a:pt x="-45638" y="3419494"/>
                  <a:pt x="53258" y="3175557"/>
                  <a:pt x="0" y="3021317"/>
                </a:cubicBezTo>
                <a:cubicBezTo>
                  <a:pt x="-80099" y="2850946"/>
                  <a:pt x="39340" y="2671122"/>
                  <a:pt x="0" y="2351830"/>
                </a:cubicBezTo>
                <a:cubicBezTo>
                  <a:pt x="-24790" y="2022431"/>
                  <a:pt x="73118" y="2104555"/>
                  <a:pt x="0" y="1846778"/>
                </a:cubicBezTo>
                <a:cubicBezTo>
                  <a:pt x="-44139" y="1598568"/>
                  <a:pt x="22861" y="1599024"/>
                  <a:pt x="0" y="1506161"/>
                </a:cubicBezTo>
                <a:cubicBezTo>
                  <a:pt x="-32506" y="1462244"/>
                  <a:pt x="76653" y="847699"/>
                  <a:pt x="0" y="613511"/>
                </a:cubicBezTo>
                <a:close/>
              </a:path>
              <a:path w="17297400" h="9448800" stroke="0" extrusionOk="0">
                <a:moveTo>
                  <a:pt x="0" y="613511"/>
                </a:moveTo>
                <a:cubicBezTo>
                  <a:pt x="32792" y="208291"/>
                  <a:pt x="201092" y="92781"/>
                  <a:pt x="613511" y="0"/>
                </a:cubicBezTo>
                <a:cubicBezTo>
                  <a:pt x="816865" y="-64344"/>
                  <a:pt x="1179390" y="18081"/>
                  <a:pt x="1530118" y="0"/>
                </a:cubicBezTo>
                <a:cubicBezTo>
                  <a:pt x="1832100" y="-55302"/>
                  <a:pt x="1835225" y="31608"/>
                  <a:pt x="2125317" y="0"/>
                </a:cubicBezTo>
                <a:cubicBezTo>
                  <a:pt x="2427620" y="-48276"/>
                  <a:pt x="2382734" y="9689"/>
                  <a:pt x="2559812" y="0"/>
                </a:cubicBezTo>
                <a:cubicBezTo>
                  <a:pt x="2743561" y="-26582"/>
                  <a:pt x="2720397" y="25380"/>
                  <a:pt x="2833604" y="0"/>
                </a:cubicBezTo>
                <a:cubicBezTo>
                  <a:pt x="2938485" y="-24438"/>
                  <a:pt x="2985300" y="31355"/>
                  <a:pt x="3107396" y="0"/>
                </a:cubicBezTo>
                <a:cubicBezTo>
                  <a:pt x="3291809" y="-76004"/>
                  <a:pt x="3564237" y="84423"/>
                  <a:pt x="3863299" y="0"/>
                </a:cubicBezTo>
                <a:cubicBezTo>
                  <a:pt x="4191462" y="14667"/>
                  <a:pt x="4246280" y="31110"/>
                  <a:pt x="4458498" y="0"/>
                </a:cubicBezTo>
                <a:cubicBezTo>
                  <a:pt x="4701315" y="-35603"/>
                  <a:pt x="4609235" y="45796"/>
                  <a:pt x="4732289" y="0"/>
                </a:cubicBezTo>
                <a:cubicBezTo>
                  <a:pt x="4863689" y="-23816"/>
                  <a:pt x="4810679" y="4215"/>
                  <a:pt x="4845377" y="0"/>
                </a:cubicBezTo>
                <a:cubicBezTo>
                  <a:pt x="4889948" y="2736"/>
                  <a:pt x="4994716" y="15482"/>
                  <a:pt x="5119169" y="0"/>
                </a:cubicBezTo>
                <a:cubicBezTo>
                  <a:pt x="5227332" y="-17773"/>
                  <a:pt x="5198738" y="3617"/>
                  <a:pt x="5232257" y="0"/>
                </a:cubicBezTo>
                <a:cubicBezTo>
                  <a:pt x="5264660" y="-34305"/>
                  <a:pt x="5606147" y="59043"/>
                  <a:pt x="5827456" y="0"/>
                </a:cubicBezTo>
                <a:cubicBezTo>
                  <a:pt x="6027941" y="-54165"/>
                  <a:pt x="5974925" y="31366"/>
                  <a:pt x="6101247" y="0"/>
                </a:cubicBezTo>
                <a:cubicBezTo>
                  <a:pt x="6267483" y="-33138"/>
                  <a:pt x="6418636" y="36698"/>
                  <a:pt x="6696447" y="0"/>
                </a:cubicBezTo>
                <a:cubicBezTo>
                  <a:pt x="6958921" y="-54639"/>
                  <a:pt x="7177871" y="34837"/>
                  <a:pt x="7452350" y="0"/>
                </a:cubicBezTo>
                <a:cubicBezTo>
                  <a:pt x="7679430" y="-819"/>
                  <a:pt x="7521000" y="6569"/>
                  <a:pt x="7565437" y="0"/>
                </a:cubicBezTo>
                <a:cubicBezTo>
                  <a:pt x="7629271" y="-12793"/>
                  <a:pt x="7874808" y="33994"/>
                  <a:pt x="7999933" y="0"/>
                </a:cubicBezTo>
                <a:cubicBezTo>
                  <a:pt x="8097122" y="-38999"/>
                  <a:pt x="8176113" y="4946"/>
                  <a:pt x="8273725" y="0"/>
                </a:cubicBezTo>
                <a:cubicBezTo>
                  <a:pt x="8450477" y="-98196"/>
                  <a:pt x="8827698" y="60312"/>
                  <a:pt x="9190331" y="0"/>
                </a:cubicBezTo>
                <a:cubicBezTo>
                  <a:pt x="9596679" y="-83940"/>
                  <a:pt x="9277402" y="14463"/>
                  <a:pt x="9303419" y="0"/>
                </a:cubicBezTo>
                <a:cubicBezTo>
                  <a:pt x="9329122" y="-49251"/>
                  <a:pt x="9533050" y="20159"/>
                  <a:pt x="9737915" y="0"/>
                </a:cubicBezTo>
                <a:cubicBezTo>
                  <a:pt x="9908476" y="-30959"/>
                  <a:pt x="9800085" y="7425"/>
                  <a:pt x="9851002" y="0"/>
                </a:cubicBezTo>
                <a:cubicBezTo>
                  <a:pt x="9901510" y="-40158"/>
                  <a:pt x="10393239" y="41197"/>
                  <a:pt x="10767609" y="0"/>
                </a:cubicBezTo>
                <a:cubicBezTo>
                  <a:pt x="11152075" y="-9362"/>
                  <a:pt x="10851790" y="20288"/>
                  <a:pt x="10880697" y="0"/>
                </a:cubicBezTo>
                <a:cubicBezTo>
                  <a:pt x="10897177" y="-13376"/>
                  <a:pt x="10945717" y="4976"/>
                  <a:pt x="10993785" y="0"/>
                </a:cubicBezTo>
                <a:cubicBezTo>
                  <a:pt x="11034641" y="-8089"/>
                  <a:pt x="11066571" y="5313"/>
                  <a:pt x="11106873" y="0"/>
                </a:cubicBezTo>
                <a:cubicBezTo>
                  <a:pt x="11143773" y="-11271"/>
                  <a:pt x="11421768" y="-16770"/>
                  <a:pt x="11541368" y="0"/>
                </a:cubicBezTo>
                <a:cubicBezTo>
                  <a:pt x="11596366" y="16940"/>
                  <a:pt x="12216867" y="-1590"/>
                  <a:pt x="12457975" y="0"/>
                </a:cubicBezTo>
                <a:cubicBezTo>
                  <a:pt x="12681535" y="-4633"/>
                  <a:pt x="12695281" y="5310"/>
                  <a:pt x="12892470" y="0"/>
                </a:cubicBezTo>
                <a:cubicBezTo>
                  <a:pt x="13020538" y="7728"/>
                  <a:pt x="13581091" y="71095"/>
                  <a:pt x="13809077" y="0"/>
                </a:cubicBezTo>
                <a:cubicBezTo>
                  <a:pt x="14060271" y="-37337"/>
                  <a:pt x="14052030" y="43330"/>
                  <a:pt x="14243572" y="0"/>
                </a:cubicBezTo>
                <a:cubicBezTo>
                  <a:pt x="14428977" y="-35822"/>
                  <a:pt x="14320179" y="842"/>
                  <a:pt x="14356660" y="0"/>
                </a:cubicBezTo>
                <a:cubicBezTo>
                  <a:pt x="14403859" y="19874"/>
                  <a:pt x="14762413" y="66081"/>
                  <a:pt x="14951859" y="0"/>
                </a:cubicBezTo>
                <a:cubicBezTo>
                  <a:pt x="15113590" y="-54717"/>
                  <a:pt x="15028587" y="11408"/>
                  <a:pt x="15064947" y="0"/>
                </a:cubicBezTo>
                <a:cubicBezTo>
                  <a:pt x="15143742" y="-35342"/>
                  <a:pt x="15649980" y="-8886"/>
                  <a:pt x="15820850" y="0"/>
                </a:cubicBezTo>
                <a:cubicBezTo>
                  <a:pt x="16000138" y="-5339"/>
                  <a:pt x="15904609" y="8123"/>
                  <a:pt x="15933938" y="0"/>
                </a:cubicBezTo>
                <a:cubicBezTo>
                  <a:pt x="15958688" y="856"/>
                  <a:pt x="16417858" y="26130"/>
                  <a:pt x="16683889" y="0"/>
                </a:cubicBezTo>
                <a:cubicBezTo>
                  <a:pt x="17035554" y="-32661"/>
                  <a:pt x="17315334" y="232868"/>
                  <a:pt x="17297400" y="613511"/>
                </a:cubicBezTo>
                <a:cubicBezTo>
                  <a:pt x="17314825" y="790328"/>
                  <a:pt x="17271224" y="924764"/>
                  <a:pt x="17297400" y="1118563"/>
                </a:cubicBezTo>
                <a:cubicBezTo>
                  <a:pt x="17302282" y="1316334"/>
                  <a:pt x="17240276" y="1428557"/>
                  <a:pt x="17297400" y="1623615"/>
                </a:cubicBezTo>
                <a:cubicBezTo>
                  <a:pt x="17369962" y="1826017"/>
                  <a:pt x="17266607" y="1945092"/>
                  <a:pt x="17297400" y="2128667"/>
                </a:cubicBezTo>
                <a:cubicBezTo>
                  <a:pt x="17331617" y="2366780"/>
                  <a:pt x="17267007" y="2592482"/>
                  <a:pt x="17297400" y="2715937"/>
                </a:cubicBezTo>
                <a:cubicBezTo>
                  <a:pt x="17329218" y="2816760"/>
                  <a:pt x="17325161" y="3172650"/>
                  <a:pt x="17297400" y="3385425"/>
                </a:cubicBezTo>
                <a:cubicBezTo>
                  <a:pt x="17306848" y="3584369"/>
                  <a:pt x="17292764" y="3596859"/>
                  <a:pt x="17297400" y="3726041"/>
                </a:cubicBezTo>
                <a:cubicBezTo>
                  <a:pt x="17273570" y="3909710"/>
                  <a:pt x="17315222" y="4196400"/>
                  <a:pt x="17297400" y="4395529"/>
                </a:cubicBezTo>
                <a:cubicBezTo>
                  <a:pt x="17283633" y="4582636"/>
                  <a:pt x="17275496" y="4866457"/>
                  <a:pt x="17297400" y="5147234"/>
                </a:cubicBezTo>
                <a:cubicBezTo>
                  <a:pt x="17333974" y="5451749"/>
                  <a:pt x="17262317" y="5458100"/>
                  <a:pt x="17297400" y="5652286"/>
                </a:cubicBezTo>
                <a:cubicBezTo>
                  <a:pt x="17305320" y="5838901"/>
                  <a:pt x="17271177" y="5883536"/>
                  <a:pt x="17297400" y="5992903"/>
                </a:cubicBezTo>
                <a:cubicBezTo>
                  <a:pt x="17348759" y="6123063"/>
                  <a:pt x="17268899" y="6347917"/>
                  <a:pt x="17297400" y="6497955"/>
                </a:cubicBezTo>
                <a:cubicBezTo>
                  <a:pt x="17306275" y="6651410"/>
                  <a:pt x="17232563" y="6946373"/>
                  <a:pt x="17297400" y="7167443"/>
                </a:cubicBezTo>
                <a:cubicBezTo>
                  <a:pt x="17335745" y="7351723"/>
                  <a:pt x="17255417" y="7579763"/>
                  <a:pt x="17297400" y="7754712"/>
                </a:cubicBezTo>
                <a:cubicBezTo>
                  <a:pt x="17292895" y="7932671"/>
                  <a:pt x="17288342" y="8413853"/>
                  <a:pt x="17297400" y="8835289"/>
                </a:cubicBezTo>
                <a:cubicBezTo>
                  <a:pt x="17268550" y="9179292"/>
                  <a:pt x="17029322" y="9542014"/>
                  <a:pt x="16683889" y="9448800"/>
                </a:cubicBezTo>
                <a:cubicBezTo>
                  <a:pt x="16289644" y="9441612"/>
                  <a:pt x="16123422" y="9460325"/>
                  <a:pt x="15767282" y="9448800"/>
                </a:cubicBezTo>
                <a:cubicBezTo>
                  <a:pt x="15389655" y="9475779"/>
                  <a:pt x="15675508" y="9439341"/>
                  <a:pt x="15654194" y="9448800"/>
                </a:cubicBezTo>
                <a:cubicBezTo>
                  <a:pt x="15651766" y="9449883"/>
                  <a:pt x="15444948" y="9433752"/>
                  <a:pt x="15219699" y="9448800"/>
                </a:cubicBezTo>
                <a:cubicBezTo>
                  <a:pt x="15012526" y="9467468"/>
                  <a:pt x="15054017" y="9449051"/>
                  <a:pt x="14945907" y="9448800"/>
                </a:cubicBezTo>
                <a:cubicBezTo>
                  <a:pt x="14843998" y="9497940"/>
                  <a:pt x="14463055" y="9444411"/>
                  <a:pt x="14190004" y="9448800"/>
                </a:cubicBezTo>
                <a:cubicBezTo>
                  <a:pt x="13880837" y="9501250"/>
                  <a:pt x="13906685" y="9444450"/>
                  <a:pt x="13755509" y="9448800"/>
                </a:cubicBezTo>
                <a:cubicBezTo>
                  <a:pt x="13613810" y="9442499"/>
                  <a:pt x="13685667" y="9444286"/>
                  <a:pt x="13642421" y="9448800"/>
                </a:cubicBezTo>
                <a:cubicBezTo>
                  <a:pt x="13619385" y="9457471"/>
                  <a:pt x="13160888" y="9350015"/>
                  <a:pt x="12886518" y="9448800"/>
                </a:cubicBezTo>
                <a:cubicBezTo>
                  <a:pt x="12634068" y="9531168"/>
                  <a:pt x="12505754" y="9385703"/>
                  <a:pt x="12291319" y="9448800"/>
                </a:cubicBezTo>
                <a:cubicBezTo>
                  <a:pt x="12072470" y="9511010"/>
                  <a:pt x="12211881" y="9448063"/>
                  <a:pt x="12178231" y="9448800"/>
                </a:cubicBezTo>
                <a:cubicBezTo>
                  <a:pt x="12129379" y="9451271"/>
                  <a:pt x="12117198" y="9442651"/>
                  <a:pt x="12065143" y="9448800"/>
                </a:cubicBezTo>
                <a:cubicBezTo>
                  <a:pt x="12091700" y="9404921"/>
                  <a:pt x="11485992" y="9412084"/>
                  <a:pt x="11148537" y="9448800"/>
                </a:cubicBezTo>
                <a:cubicBezTo>
                  <a:pt x="10832005" y="9520239"/>
                  <a:pt x="11066195" y="9438284"/>
                  <a:pt x="11035449" y="9448800"/>
                </a:cubicBezTo>
                <a:cubicBezTo>
                  <a:pt x="10963890" y="9475727"/>
                  <a:pt x="10614346" y="9451975"/>
                  <a:pt x="10440250" y="9448800"/>
                </a:cubicBezTo>
                <a:cubicBezTo>
                  <a:pt x="10285228" y="9505946"/>
                  <a:pt x="9915032" y="9352647"/>
                  <a:pt x="9684347" y="9448800"/>
                </a:cubicBezTo>
                <a:cubicBezTo>
                  <a:pt x="9408486" y="9536155"/>
                  <a:pt x="8931498" y="9359271"/>
                  <a:pt x="8767740" y="9448800"/>
                </a:cubicBezTo>
                <a:cubicBezTo>
                  <a:pt x="8548524" y="9548342"/>
                  <a:pt x="8364327" y="9390050"/>
                  <a:pt x="7851133" y="9448800"/>
                </a:cubicBezTo>
                <a:cubicBezTo>
                  <a:pt x="7400378" y="9457079"/>
                  <a:pt x="7239317" y="9384460"/>
                  <a:pt x="6934526" y="9448800"/>
                </a:cubicBezTo>
                <a:cubicBezTo>
                  <a:pt x="6595051" y="9485306"/>
                  <a:pt x="6580080" y="9381896"/>
                  <a:pt x="6339327" y="9448800"/>
                </a:cubicBezTo>
                <a:cubicBezTo>
                  <a:pt x="6117844" y="9507165"/>
                  <a:pt x="6138538" y="9439978"/>
                  <a:pt x="6065536" y="9448800"/>
                </a:cubicBezTo>
                <a:cubicBezTo>
                  <a:pt x="5975310" y="9471077"/>
                  <a:pt x="5768805" y="9426058"/>
                  <a:pt x="5631040" y="9448800"/>
                </a:cubicBezTo>
                <a:cubicBezTo>
                  <a:pt x="5500492" y="9461973"/>
                  <a:pt x="4910886" y="9409994"/>
                  <a:pt x="4714433" y="9448800"/>
                </a:cubicBezTo>
                <a:cubicBezTo>
                  <a:pt x="4473840" y="9508126"/>
                  <a:pt x="4353817" y="9416995"/>
                  <a:pt x="4119234" y="9448800"/>
                </a:cubicBezTo>
                <a:cubicBezTo>
                  <a:pt x="3950912" y="9491889"/>
                  <a:pt x="3767522" y="9398667"/>
                  <a:pt x="3363331" y="9448800"/>
                </a:cubicBezTo>
                <a:cubicBezTo>
                  <a:pt x="3033233" y="9468602"/>
                  <a:pt x="3133088" y="9470930"/>
                  <a:pt x="2928836" y="9448800"/>
                </a:cubicBezTo>
                <a:cubicBezTo>
                  <a:pt x="2723439" y="9380559"/>
                  <a:pt x="2499442" y="9388962"/>
                  <a:pt x="2172933" y="9448800"/>
                </a:cubicBezTo>
                <a:cubicBezTo>
                  <a:pt x="1870271" y="9467170"/>
                  <a:pt x="1966978" y="9408638"/>
                  <a:pt x="1899141" y="9448800"/>
                </a:cubicBezTo>
                <a:cubicBezTo>
                  <a:pt x="1819892" y="9480072"/>
                  <a:pt x="1591882" y="9439918"/>
                  <a:pt x="1464646" y="9448800"/>
                </a:cubicBezTo>
                <a:cubicBezTo>
                  <a:pt x="1289294" y="9468097"/>
                  <a:pt x="795054" y="9395366"/>
                  <a:pt x="613511" y="9448800"/>
                </a:cubicBezTo>
                <a:cubicBezTo>
                  <a:pt x="276372" y="9522679"/>
                  <a:pt x="-35245" y="9210525"/>
                  <a:pt x="0" y="8835289"/>
                </a:cubicBezTo>
                <a:cubicBezTo>
                  <a:pt x="-53516" y="8539012"/>
                  <a:pt x="-6429" y="8472800"/>
                  <a:pt x="0" y="8248019"/>
                </a:cubicBezTo>
                <a:cubicBezTo>
                  <a:pt x="-21088" y="8021731"/>
                  <a:pt x="16719" y="7713909"/>
                  <a:pt x="0" y="7578532"/>
                </a:cubicBezTo>
                <a:cubicBezTo>
                  <a:pt x="-88141" y="7413224"/>
                  <a:pt x="4132" y="7312072"/>
                  <a:pt x="0" y="7155697"/>
                </a:cubicBezTo>
                <a:cubicBezTo>
                  <a:pt x="788" y="6944482"/>
                  <a:pt x="37115" y="6590099"/>
                  <a:pt x="0" y="6403992"/>
                </a:cubicBezTo>
                <a:cubicBezTo>
                  <a:pt x="-46556" y="6144960"/>
                  <a:pt x="78549" y="5945357"/>
                  <a:pt x="0" y="5652286"/>
                </a:cubicBezTo>
                <a:cubicBezTo>
                  <a:pt x="-82114" y="5316983"/>
                  <a:pt x="32344" y="5437132"/>
                  <a:pt x="0" y="5311670"/>
                </a:cubicBezTo>
                <a:cubicBezTo>
                  <a:pt x="-35382" y="5212520"/>
                  <a:pt x="57924" y="5096694"/>
                  <a:pt x="0" y="4971053"/>
                </a:cubicBezTo>
                <a:cubicBezTo>
                  <a:pt x="-35093" y="4857656"/>
                  <a:pt x="35141" y="4715042"/>
                  <a:pt x="0" y="4548219"/>
                </a:cubicBezTo>
                <a:cubicBezTo>
                  <a:pt x="3515" y="4360836"/>
                  <a:pt x="60420" y="4109347"/>
                  <a:pt x="0" y="3960949"/>
                </a:cubicBezTo>
                <a:cubicBezTo>
                  <a:pt x="-34992" y="3782405"/>
                  <a:pt x="29743" y="3597517"/>
                  <a:pt x="0" y="3291462"/>
                </a:cubicBezTo>
                <a:cubicBezTo>
                  <a:pt x="-32101" y="3002019"/>
                  <a:pt x="-1558" y="2956203"/>
                  <a:pt x="0" y="2786409"/>
                </a:cubicBezTo>
                <a:cubicBezTo>
                  <a:pt x="725" y="2624250"/>
                  <a:pt x="38123" y="2527250"/>
                  <a:pt x="0" y="2445793"/>
                </a:cubicBezTo>
                <a:cubicBezTo>
                  <a:pt x="18384" y="2399388"/>
                  <a:pt x="23085" y="2042633"/>
                  <a:pt x="0" y="1858523"/>
                </a:cubicBezTo>
                <a:cubicBezTo>
                  <a:pt x="-63422" y="1676619"/>
                  <a:pt x="45683" y="1325090"/>
                  <a:pt x="0" y="1189035"/>
                </a:cubicBezTo>
                <a:cubicBezTo>
                  <a:pt x="-35055" y="1003602"/>
                  <a:pt x="40288" y="801767"/>
                  <a:pt x="0" y="613511"/>
                </a:cubicBezTo>
                <a:close/>
              </a:path>
              <a:path w="17297400" h="9448800" fill="none" stroke="0" extrusionOk="0">
                <a:moveTo>
                  <a:pt x="0" y="613511"/>
                </a:moveTo>
                <a:cubicBezTo>
                  <a:pt x="76765" y="334300"/>
                  <a:pt x="358409" y="-15277"/>
                  <a:pt x="613511" y="0"/>
                </a:cubicBezTo>
                <a:cubicBezTo>
                  <a:pt x="656563" y="-4335"/>
                  <a:pt x="705908" y="13122"/>
                  <a:pt x="726599" y="0"/>
                </a:cubicBezTo>
                <a:cubicBezTo>
                  <a:pt x="758430" y="-49950"/>
                  <a:pt x="1049800" y="51895"/>
                  <a:pt x="1321798" y="0"/>
                </a:cubicBezTo>
                <a:cubicBezTo>
                  <a:pt x="1578844" y="-53693"/>
                  <a:pt x="1629736" y="30892"/>
                  <a:pt x="1756293" y="0"/>
                </a:cubicBezTo>
                <a:cubicBezTo>
                  <a:pt x="1888756" y="5013"/>
                  <a:pt x="2046854" y="28918"/>
                  <a:pt x="2190789" y="0"/>
                </a:cubicBezTo>
                <a:cubicBezTo>
                  <a:pt x="2316068" y="-19173"/>
                  <a:pt x="2399309" y="22659"/>
                  <a:pt x="2464580" y="0"/>
                </a:cubicBezTo>
                <a:cubicBezTo>
                  <a:pt x="2489639" y="-9214"/>
                  <a:pt x="2910085" y="48201"/>
                  <a:pt x="3220483" y="0"/>
                </a:cubicBezTo>
                <a:cubicBezTo>
                  <a:pt x="3465280" y="-47851"/>
                  <a:pt x="3531757" y="4524"/>
                  <a:pt x="3815683" y="0"/>
                </a:cubicBezTo>
                <a:cubicBezTo>
                  <a:pt x="4018810" y="-14083"/>
                  <a:pt x="4431317" y="64464"/>
                  <a:pt x="4732289" y="0"/>
                </a:cubicBezTo>
                <a:cubicBezTo>
                  <a:pt x="5047223" y="-72770"/>
                  <a:pt x="5010282" y="58178"/>
                  <a:pt x="5166785" y="0"/>
                </a:cubicBezTo>
                <a:cubicBezTo>
                  <a:pt x="5327262" y="-24128"/>
                  <a:pt x="5617709" y="41783"/>
                  <a:pt x="5761984" y="0"/>
                </a:cubicBezTo>
                <a:cubicBezTo>
                  <a:pt x="5931528" y="-47313"/>
                  <a:pt x="6249413" y="36119"/>
                  <a:pt x="6517887" y="0"/>
                </a:cubicBezTo>
                <a:cubicBezTo>
                  <a:pt x="6779541" y="-67781"/>
                  <a:pt x="6890800" y="62364"/>
                  <a:pt x="7273790" y="0"/>
                </a:cubicBezTo>
                <a:cubicBezTo>
                  <a:pt x="7633802" y="-54282"/>
                  <a:pt x="7725897" y="43983"/>
                  <a:pt x="7868989" y="0"/>
                </a:cubicBezTo>
                <a:cubicBezTo>
                  <a:pt x="8023384" y="-58791"/>
                  <a:pt x="8008683" y="27554"/>
                  <a:pt x="8142781" y="0"/>
                </a:cubicBezTo>
                <a:cubicBezTo>
                  <a:pt x="8250995" y="-21924"/>
                  <a:pt x="8228310" y="5325"/>
                  <a:pt x="8255869" y="0"/>
                </a:cubicBezTo>
                <a:cubicBezTo>
                  <a:pt x="8295177" y="-24479"/>
                  <a:pt x="8608534" y="26125"/>
                  <a:pt x="9011772" y="0"/>
                </a:cubicBezTo>
                <a:cubicBezTo>
                  <a:pt x="9311576" y="-61492"/>
                  <a:pt x="9423117" y="57514"/>
                  <a:pt x="9606971" y="0"/>
                </a:cubicBezTo>
                <a:cubicBezTo>
                  <a:pt x="9799234" y="20758"/>
                  <a:pt x="10082966" y="49072"/>
                  <a:pt x="10362874" y="0"/>
                </a:cubicBezTo>
                <a:cubicBezTo>
                  <a:pt x="10696115" y="-84413"/>
                  <a:pt x="10415909" y="-4096"/>
                  <a:pt x="10475961" y="0"/>
                </a:cubicBezTo>
                <a:cubicBezTo>
                  <a:pt x="10480308" y="13557"/>
                  <a:pt x="10889262" y="31387"/>
                  <a:pt x="11392568" y="0"/>
                </a:cubicBezTo>
                <a:cubicBezTo>
                  <a:pt x="11800686" y="-104659"/>
                  <a:pt x="11565007" y="20648"/>
                  <a:pt x="11666360" y="0"/>
                </a:cubicBezTo>
                <a:cubicBezTo>
                  <a:pt x="11754468" y="-29736"/>
                  <a:pt x="11756419" y="2299"/>
                  <a:pt x="11779448" y="0"/>
                </a:cubicBezTo>
                <a:cubicBezTo>
                  <a:pt x="11839238" y="68582"/>
                  <a:pt x="12419895" y="35889"/>
                  <a:pt x="12696054" y="0"/>
                </a:cubicBezTo>
                <a:cubicBezTo>
                  <a:pt x="13065350" y="-59072"/>
                  <a:pt x="13035249" y="-846"/>
                  <a:pt x="13291254" y="0"/>
                </a:cubicBezTo>
                <a:cubicBezTo>
                  <a:pt x="13552011" y="-4662"/>
                  <a:pt x="13516648" y="26955"/>
                  <a:pt x="13565045" y="0"/>
                </a:cubicBezTo>
                <a:cubicBezTo>
                  <a:pt x="13630397" y="-25037"/>
                  <a:pt x="13641699" y="9285"/>
                  <a:pt x="13678133" y="0"/>
                </a:cubicBezTo>
                <a:cubicBezTo>
                  <a:pt x="13704907" y="-15594"/>
                  <a:pt x="14313968" y="38646"/>
                  <a:pt x="14434036" y="0"/>
                </a:cubicBezTo>
                <a:cubicBezTo>
                  <a:pt x="14542809" y="-67762"/>
                  <a:pt x="14875116" y="88328"/>
                  <a:pt x="15189939" y="0"/>
                </a:cubicBezTo>
                <a:cubicBezTo>
                  <a:pt x="15551428" y="-82005"/>
                  <a:pt x="15399183" y="9968"/>
                  <a:pt x="15463731" y="0"/>
                </a:cubicBezTo>
                <a:cubicBezTo>
                  <a:pt x="15544614" y="-22737"/>
                  <a:pt x="15799440" y="17778"/>
                  <a:pt x="15898226" y="0"/>
                </a:cubicBezTo>
                <a:cubicBezTo>
                  <a:pt x="16053812" y="14925"/>
                  <a:pt x="16449297" y="55444"/>
                  <a:pt x="16683889" y="0"/>
                </a:cubicBezTo>
                <a:cubicBezTo>
                  <a:pt x="17037038" y="-14916"/>
                  <a:pt x="17272106" y="334662"/>
                  <a:pt x="17297400" y="613511"/>
                </a:cubicBezTo>
                <a:cubicBezTo>
                  <a:pt x="17313153" y="807621"/>
                  <a:pt x="17281897" y="1069899"/>
                  <a:pt x="17297400" y="1200781"/>
                </a:cubicBezTo>
                <a:cubicBezTo>
                  <a:pt x="17346009" y="1279098"/>
                  <a:pt x="17228855" y="1633004"/>
                  <a:pt x="17297400" y="1788051"/>
                </a:cubicBezTo>
                <a:cubicBezTo>
                  <a:pt x="17321257" y="2021285"/>
                  <a:pt x="17260020" y="2178165"/>
                  <a:pt x="17297400" y="2539756"/>
                </a:cubicBezTo>
                <a:cubicBezTo>
                  <a:pt x="17327410" y="2916742"/>
                  <a:pt x="17253478" y="2783590"/>
                  <a:pt x="17297400" y="2962590"/>
                </a:cubicBezTo>
                <a:cubicBezTo>
                  <a:pt x="17323592" y="3135137"/>
                  <a:pt x="17261473" y="3192855"/>
                  <a:pt x="17297400" y="3385425"/>
                </a:cubicBezTo>
                <a:cubicBezTo>
                  <a:pt x="17334941" y="3566284"/>
                  <a:pt x="17287637" y="3657977"/>
                  <a:pt x="17297400" y="3726041"/>
                </a:cubicBezTo>
                <a:cubicBezTo>
                  <a:pt x="17323528" y="3795183"/>
                  <a:pt x="17255552" y="4161531"/>
                  <a:pt x="17297400" y="4395529"/>
                </a:cubicBezTo>
                <a:cubicBezTo>
                  <a:pt x="17350307" y="4558692"/>
                  <a:pt x="17272578" y="4628028"/>
                  <a:pt x="17297400" y="4736145"/>
                </a:cubicBezTo>
                <a:cubicBezTo>
                  <a:pt x="17342961" y="4916726"/>
                  <a:pt x="17228449" y="5220392"/>
                  <a:pt x="17297400" y="5487851"/>
                </a:cubicBezTo>
                <a:cubicBezTo>
                  <a:pt x="17364705" y="5756979"/>
                  <a:pt x="17289281" y="5734243"/>
                  <a:pt x="17297400" y="5828467"/>
                </a:cubicBezTo>
                <a:cubicBezTo>
                  <a:pt x="17339668" y="5947654"/>
                  <a:pt x="17294491" y="6179522"/>
                  <a:pt x="17297400" y="6251302"/>
                </a:cubicBezTo>
                <a:cubicBezTo>
                  <a:pt x="17312656" y="6338497"/>
                  <a:pt x="17261451" y="6682450"/>
                  <a:pt x="17297400" y="7003007"/>
                </a:cubicBezTo>
                <a:cubicBezTo>
                  <a:pt x="17356608" y="7304467"/>
                  <a:pt x="17270849" y="7299083"/>
                  <a:pt x="17297400" y="7590277"/>
                </a:cubicBezTo>
                <a:cubicBezTo>
                  <a:pt x="17303303" y="7892403"/>
                  <a:pt x="17249347" y="7944443"/>
                  <a:pt x="17297400" y="8095329"/>
                </a:cubicBezTo>
                <a:cubicBezTo>
                  <a:pt x="17299363" y="8287369"/>
                  <a:pt x="17213510" y="8624047"/>
                  <a:pt x="17297400" y="8835289"/>
                </a:cubicBezTo>
                <a:cubicBezTo>
                  <a:pt x="17208647" y="9121699"/>
                  <a:pt x="17108607" y="9467006"/>
                  <a:pt x="16683889" y="9448800"/>
                </a:cubicBezTo>
                <a:cubicBezTo>
                  <a:pt x="16543192" y="9475433"/>
                  <a:pt x="16439986" y="9429173"/>
                  <a:pt x="16249394" y="9448800"/>
                </a:cubicBezTo>
                <a:cubicBezTo>
                  <a:pt x="16065878" y="9498678"/>
                  <a:pt x="16189326" y="9446100"/>
                  <a:pt x="16136306" y="9448800"/>
                </a:cubicBezTo>
                <a:cubicBezTo>
                  <a:pt x="16081951" y="9432599"/>
                  <a:pt x="15664078" y="9386922"/>
                  <a:pt x="15380403" y="9448800"/>
                </a:cubicBezTo>
                <a:cubicBezTo>
                  <a:pt x="15085838" y="9467972"/>
                  <a:pt x="14939386" y="9298882"/>
                  <a:pt x="14624500" y="9448800"/>
                </a:cubicBezTo>
                <a:cubicBezTo>
                  <a:pt x="14344539" y="9536487"/>
                  <a:pt x="14368029" y="9414417"/>
                  <a:pt x="14190004" y="9448800"/>
                </a:cubicBezTo>
                <a:cubicBezTo>
                  <a:pt x="13991600" y="9472294"/>
                  <a:pt x="14023217" y="9423109"/>
                  <a:pt x="13916213" y="9448800"/>
                </a:cubicBezTo>
                <a:cubicBezTo>
                  <a:pt x="13811347" y="9468077"/>
                  <a:pt x="13616105" y="9403906"/>
                  <a:pt x="13481717" y="9448800"/>
                </a:cubicBezTo>
                <a:cubicBezTo>
                  <a:pt x="13368278" y="9486651"/>
                  <a:pt x="13322176" y="9421189"/>
                  <a:pt x="13207926" y="9448800"/>
                </a:cubicBezTo>
                <a:cubicBezTo>
                  <a:pt x="13066217" y="9517931"/>
                  <a:pt x="12889434" y="9433654"/>
                  <a:pt x="12773430" y="9448800"/>
                </a:cubicBezTo>
                <a:cubicBezTo>
                  <a:pt x="12640791" y="9496953"/>
                  <a:pt x="12590724" y="9448764"/>
                  <a:pt x="12499639" y="9448800"/>
                </a:cubicBezTo>
                <a:cubicBezTo>
                  <a:pt x="12410983" y="9451371"/>
                  <a:pt x="12423721" y="9448275"/>
                  <a:pt x="12386551" y="9448800"/>
                </a:cubicBezTo>
                <a:cubicBezTo>
                  <a:pt x="12365866" y="9406479"/>
                  <a:pt x="12001411" y="9363562"/>
                  <a:pt x="11791352" y="9448800"/>
                </a:cubicBezTo>
                <a:cubicBezTo>
                  <a:pt x="11610903" y="9508288"/>
                  <a:pt x="11728313" y="9437945"/>
                  <a:pt x="11678264" y="9448800"/>
                </a:cubicBezTo>
                <a:cubicBezTo>
                  <a:pt x="11634040" y="9406790"/>
                  <a:pt x="11239031" y="9402138"/>
                  <a:pt x="11083065" y="9448800"/>
                </a:cubicBezTo>
                <a:cubicBezTo>
                  <a:pt x="10896114" y="9448452"/>
                  <a:pt x="10528619" y="9404629"/>
                  <a:pt x="10327162" y="9448800"/>
                </a:cubicBezTo>
                <a:cubicBezTo>
                  <a:pt x="10134399" y="9514788"/>
                  <a:pt x="9863489" y="9415889"/>
                  <a:pt x="9410555" y="9448800"/>
                </a:cubicBezTo>
                <a:cubicBezTo>
                  <a:pt x="8954436" y="9547992"/>
                  <a:pt x="9156234" y="9427146"/>
                  <a:pt x="8976060" y="9448800"/>
                </a:cubicBezTo>
                <a:cubicBezTo>
                  <a:pt x="8798858" y="9459765"/>
                  <a:pt x="8775400" y="9423949"/>
                  <a:pt x="8702268" y="9448800"/>
                </a:cubicBezTo>
                <a:cubicBezTo>
                  <a:pt x="8615326" y="9472958"/>
                  <a:pt x="8560763" y="9429462"/>
                  <a:pt x="8428476" y="9448800"/>
                </a:cubicBezTo>
                <a:cubicBezTo>
                  <a:pt x="8293673" y="9460601"/>
                  <a:pt x="8376722" y="9439050"/>
                  <a:pt x="8315388" y="9448800"/>
                </a:cubicBezTo>
                <a:cubicBezTo>
                  <a:pt x="8241674" y="9435920"/>
                  <a:pt x="8061463" y="9469997"/>
                  <a:pt x="7880893" y="9448800"/>
                </a:cubicBezTo>
                <a:cubicBezTo>
                  <a:pt x="7620778" y="9382369"/>
                  <a:pt x="7270989" y="9383731"/>
                  <a:pt x="6964286" y="9448800"/>
                </a:cubicBezTo>
                <a:cubicBezTo>
                  <a:pt x="6612386" y="9508360"/>
                  <a:pt x="6889484" y="9442532"/>
                  <a:pt x="6851198" y="9448800"/>
                </a:cubicBezTo>
                <a:cubicBezTo>
                  <a:pt x="6800555" y="9417981"/>
                  <a:pt x="6578922" y="9452230"/>
                  <a:pt x="6416703" y="9448800"/>
                </a:cubicBezTo>
                <a:cubicBezTo>
                  <a:pt x="6277221" y="9473192"/>
                  <a:pt x="6340179" y="9439890"/>
                  <a:pt x="6303615" y="9448800"/>
                </a:cubicBezTo>
                <a:cubicBezTo>
                  <a:pt x="6264323" y="9475656"/>
                  <a:pt x="6110302" y="9429745"/>
                  <a:pt x="6029824" y="9448800"/>
                </a:cubicBezTo>
                <a:cubicBezTo>
                  <a:pt x="5934429" y="9481053"/>
                  <a:pt x="5877202" y="9446743"/>
                  <a:pt x="5756032" y="9448800"/>
                </a:cubicBezTo>
                <a:cubicBezTo>
                  <a:pt x="5631930" y="9450852"/>
                  <a:pt x="5451562" y="9394371"/>
                  <a:pt x="5160833" y="9448800"/>
                </a:cubicBezTo>
                <a:cubicBezTo>
                  <a:pt x="4879083" y="9484490"/>
                  <a:pt x="5075627" y="9446084"/>
                  <a:pt x="5047745" y="9448800"/>
                </a:cubicBezTo>
                <a:cubicBezTo>
                  <a:pt x="4995319" y="9480308"/>
                  <a:pt x="4594140" y="9422466"/>
                  <a:pt x="4452546" y="9448800"/>
                </a:cubicBezTo>
                <a:cubicBezTo>
                  <a:pt x="4322341" y="9488764"/>
                  <a:pt x="4367662" y="9431525"/>
                  <a:pt x="4339458" y="9448800"/>
                </a:cubicBezTo>
                <a:cubicBezTo>
                  <a:pt x="4324215" y="9462362"/>
                  <a:pt x="4112190" y="9414079"/>
                  <a:pt x="3744259" y="9448800"/>
                </a:cubicBezTo>
                <a:cubicBezTo>
                  <a:pt x="3490075" y="9483004"/>
                  <a:pt x="3258751" y="9472382"/>
                  <a:pt x="2988356" y="9448800"/>
                </a:cubicBezTo>
                <a:cubicBezTo>
                  <a:pt x="2719996" y="9451948"/>
                  <a:pt x="2559046" y="9421513"/>
                  <a:pt x="2232453" y="9448800"/>
                </a:cubicBezTo>
                <a:cubicBezTo>
                  <a:pt x="1906441" y="9495730"/>
                  <a:pt x="2051000" y="9446472"/>
                  <a:pt x="1958661" y="9448800"/>
                </a:cubicBezTo>
                <a:cubicBezTo>
                  <a:pt x="1907397" y="9462632"/>
                  <a:pt x="1594754" y="9452485"/>
                  <a:pt x="1363462" y="9448800"/>
                </a:cubicBezTo>
                <a:cubicBezTo>
                  <a:pt x="1151240" y="9412606"/>
                  <a:pt x="737504" y="9378333"/>
                  <a:pt x="613511" y="9448800"/>
                </a:cubicBezTo>
                <a:cubicBezTo>
                  <a:pt x="355962" y="9398487"/>
                  <a:pt x="-143112" y="9149474"/>
                  <a:pt x="0" y="8835289"/>
                </a:cubicBezTo>
                <a:cubicBezTo>
                  <a:pt x="-4740" y="8748434"/>
                  <a:pt x="27611" y="8580982"/>
                  <a:pt x="0" y="8494672"/>
                </a:cubicBezTo>
                <a:cubicBezTo>
                  <a:pt x="-24401" y="8393338"/>
                  <a:pt x="61947" y="8059513"/>
                  <a:pt x="0" y="7825185"/>
                </a:cubicBezTo>
                <a:cubicBezTo>
                  <a:pt x="-52979" y="7565313"/>
                  <a:pt x="-20706" y="7417172"/>
                  <a:pt x="0" y="7237915"/>
                </a:cubicBezTo>
                <a:cubicBezTo>
                  <a:pt x="-5169" y="7037887"/>
                  <a:pt x="25120" y="7023528"/>
                  <a:pt x="0" y="6897298"/>
                </a:cubicBezTo>
                <a:cubicBezTo>
                  <a:pt x="-4077" y="6786818"/>
                  <a:pt x="40317" y="6441934"/>
                  <a:pt x="0" y="6310029"/>
                </a:cubicBezTo>
                <a:cubicBezTo>
                  <a:pt x="1566" y="6188026"/>
                  <a:pt x="-1607" y="6018748"/>
                  <a:pt x="0" y="5804977"/>
                </a:cubicBezTo>
                <a:cubicBezTo>
                  <a:pt x="-32115" y="5558609"/>
                  <a:pt x="65480" y="5346306"/>
                  <a:pt x="0" y="5135489"/>
                </a:cubicBezTo>
                <a:cubicBezTo>
                  <a:pt x="-105255" y="4919706"/>
                  <a:pt x="58883" y="4834327"/>
                  <a:pt x="0" y="4712655"/>
                </a:cubicBezTo>
                <a:cubicBezTo>
                  <a:pt x="-28461" y="4608425"/>
                  <a:pt x="19008" y="4458283"/>
                  <a:pt x="0" y="4207603"/>
                </a:cubicBezTo>
                <a:cubicBezTo>
                  <a:pt x="-10380" y="3955537"/>
                  <a:pt x="28426" y="3978833"/>
                  <a:pt x="0" y="3866986"/>
                </a:cubicBezTo>
                <a:cubicBezTo>
                  <a:pt x="-41159" y="3772178"/>
                  <a:pt x="14203" y="3648394"/>
                  <a:pt x="0" y="3526369"/>
                </a:cubicBezTo>
                <a:cubicBezTo>
                  <a:pt x="-28725" y="3423579"/>
                  <a:pt x="64575" y="3181570"/>
                  <a:pt x="0" y="3021317"/>
                </a:cubicBezTo>
                <a:cubicBezTo>
                  <a:pt x="-58360" y="2861519"/>
                  <a:pt x="15522" y="2645463"/>
                  <a:pt x="0" y="2351830"/>
                </a:cubicBezTo>
                <a:cubicBezTo>
                  <a:pt x="-16594" y="2035707"/>
                  <a:pt x="70032" y="2103751"/>
                  <a:pt x="0" y="1846778"/>
                </a:cubicBezTo>
                <a:cubicBezTo>
                  <a:pt x="-52600" y="1603989"/>
                  <a:pt x="44764" y="1605661"/>
                  <a:pt x="0" y="1506161"/>
                </a:cubicBezTo>
                <a:cubicBezTo>
                  <a:pt x="-21956" y="1361915"/>
                  <a:pt x="108674" y="825833"/>
                  <a:pt x="0" y="6135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73264216">
                  <a:custGeom>
                    <a:avLst/>
                    <a:gdLst>
                      <a:gd name="connsiteX0" fmla="*/ 0 w 17297400"/>
                      <a:gd name="connsiteY0" fmla="*/ 613511 h 9448800"/>
                      <a:gd name="connsiteX1" fmla="*/ 613511 w 17297400"/>
                      <a:gd name="connsiteY1" fmla="*/ 0 h 9448800"/>
                      <a:gd name="connsiteX2" fmla="*/ 726599 w 17297400"/>
                      <a:gd name="connsiteY2" fmla="*/ 0 h 9448800"/>
                      <a:gd name="connsiteX3" fmla="*/ 1321798 w 17297400"/>
                      <a:gd name="connsiteY3" fmla="*/ 0 h 9448800"/>
                      <a:gd name="connsiteX4" fmla="*/ 1756293 w 17297400"/>
                      <a:gd name="connsiteY4" fmla="*/ 0 h 9448800"/>
                      <a:gd name="connsiteX5" fmla="*/ 2190789 w 17297400"/>
                      <a:gd name="connsiteY5" fmla="*/ 0 h 9448800"/>
                      <a:gd name="connsiteX6" fmla="*/ 2464580 w 17297400"/>
                      <a:gd name="connsiteY6" fmla="*/ 0 h 9448800"/>
                      <a:gd name="connsiteX7" fmla="*/ 3220483 w 17297400"/>
                      <a:gd name="connsiteY7" fmla="*/ 0 h 9448800"/>
                      <a:gd name="connsiteX8" fmla="*/ 3815683 w 17297400"/>
                      <a:gd name="connsiteY8" fmla="*/ 0 h 9448800"/>
                      <a:gd name="connsiteX9" fmla="*/ 4732289 w 17297400"/>
                      <a:gd name="connsiteY9" fmla="*/ 0 h 9448800"/>
                      <a:gd name="connsiteX10" fmla="*/ 5166785 w 17297400"/>
                      <a:gd name="connsiteY10" fmla="*/ 0 h 9448800"/>
                      <a:gd name="connsiteX11" fmla="*/ 5761984 w 17297400"/>
                      <a:gd name="connsiteY11" fmla="*/ 0 h 9448800"/>
                      <a:gd name="connsiteX12" fmla="*/ 6517887 w 17297400"/>
                      <a:gd name="connsiteY12" fmla="*/ 0 h 9448800"/>
                      <a:gd name="connsiteX13" fmla="*/ 7273790 w 17297400"/>
                      <a:gd name="connsiteY13" fmla="*/ 0 h 9448800"/>
                      <a:gd name="connsiteX14" fmla="*/ 7868989 w 17297400"/>
                      <a:gd name="connsiteY14" fmla="*/ 0 h 9448800"/>
                      <a:gd name="connsiteX15" fmla="*/ 8142781 w 17297400"/>
                      <a:gd name="connsiteY15" fmla="*/ 0 h 9448800"/>
                      <a:gd name="connsiteX16" fmla="*/ 8255869 w 17297400"/>
                      <a:gd name="connsiteY16" fmla="*/ 0 h 9448800"/>
                      <a:gd name="connsiteX17" fmla="*/ 9011772 w 17297400"/>
                      <a:gd name="connsiteY17" fmla="*/ 0 h 9448800"/>
                      <a:gd name="connsiteX18" fmla="*/ 9606971 w 17297400"/>
                      <a:gd name="connsiteY18" fmla="*/ 0 h 9448800"/>
                      <a:gd name="connsiteX19" fmla="*/ 10362874 w 17297400"/>
                      <a:gd name="connsiteY19" fmla="*/ 0 h 9448800"/>
                      <a:gd name="connsiteX20" fmla="*/ 10475961 w 17297400"/>
                      <a:gd name="connsiteY20" fmla="*/ 0 h 9448800"/>
                      <a:gd name="connsiteX21" fmla="*/ 11392568 w 17297400"/>
                      <a:gd name="connsiteY21" fmla="*/ 0 h 9448800"/>
                      <a:gd name="connsiteX22" fmla="*/ 11666360 w 17297400"/>
                      <a:gd name="connsiteY22" fmla="*/ 0 h 9448800"/>
                      <a:gd name="connsiteX23" fmla="*/ 11779448 w 17297400"/>
                      <a:gd name="connsiteY23" fmla="*/ 0 h 9448800"/>
                      <a:gd name="connsiteX24" fmla="*/ 12696054 w 17297400"/>
                      <a:gd name="connsiteY24" fmla="*/ 0 h 9448800"/>
                      <a:gd name="connsiteX25" fmla="*/ 13291254 w 17297400"/>
                      <a:gd name="connsiteY25" fmla="*/ 0 h 9448800"/>
                      <a:gd name="connsiteX26" fmla="*/ 13565045 w 17297400"/>
                      <a:gd name="connsiteY26" fmla="*/ 0 h 9448800"/>
                      <a:gd name="connsiteX27" fmla="*/ 13678133 w 17297400"/>
                      <a:gd name="connsiteY27" fmla="*/ 0 h 9448800"/>
                      <a:gd name="connsiteX28" fmla="*/ 14434036 w 17297400"/>
                      <a:gd name="connsiteY28" fmla="*/ 0 h 9448800"/>
                      <a:gd name="connsiteX29" fmla="*/ 15189939 w 17297400"/>
                      <a:gd name="connsiteY29" fmla="*/ 0 h 9448800"/>
                      <a:gd name="connsiteX30" fmla="*/ 15463731 w 17297400"/>
                      <a:gd name="connsiteY30" fmla="*/ 0 h 9448800"/>
                      <a:gd name="connsiteX31" fmla="*/ 15898226 w 17297400"/>
                      <a:gd name="connsiteY31" fmla="*/ 0 h 9448800"/>
                      <a:gd name="connsiteX32" fmla="*/ 16683889 w 17297400"/>
                      <a:gd name="connsiteY32" fmla="*/ 0 h 9448800"/>
                      <a:gd name="connsiteX33" fmla="*/ 17297400 w 17297400"/>
                      <a:gd name="connsiteY33" fmla="*/ 613511 h 9448800"/>
                      <a:gd name="connsiteX34" fmla="*/ 17297400 w 17297400"/>
                      <a:gd name="connsiteY34" fmla="*/ 1200781 h 9448800"/>
                      <a:gd name="connsiteX35" fmla="*/ 17297400 w 17297400"/>
                      <a:gd name="connsiteY35" fmla="*/ 1788051 h 9448800"/>
                      <a:gd name="connsiteX36" fmla="*/ 17297400 w 17297400"/>
                      <a:gd name="connsiteY36" fmla="*/ 2539756 h 9448800"/>
                      <a:gd name="connsiteX37" fmla="*/ 17297400 w 17297400"/>
                      <a:gd name="connsiteY37" fmla="*/ 2962590 h 9448800"/>
                      <a:gd name="connsiteX38" fmla="*/ 17297400 w 17297400"/>
                      <a:gd name="connsiteY38" fmla="*/ 3385425 h 9448800"/>
                      <a:gd name="connsiteX39" fmla="*/ 17297400 w 17297400"/>
                      <a:gd name="connsiteY39" fmla="*/ 3726041 h 9448800"/>
                      <a:gd name="connsiteX40" fmla="*/ 17297400 w 17297400"/>
                      <a:gd name="connsiteY40" fmla="*/ 4395529 h 9448800"/>
                      <a:gd name="connsiteX41" fmla="*/ 17297400 w 17297400"/>
                      <a:gd name="connsiteY41" fmla="*/ 4736145 h 9448800"/>
                      <a:gd name="connsiteX42" fmla="*/ 17297400 w 17297400"/>
                      <a:gd name="connsiteY42" fmla="*/ 5487851 h 9448800"/>
                      <a:gd name="connsiteX43" fmla="*/ 17297400 w 17297400"/>
                      <a:gd name="connsiteY43" fmla="*/ 5828467 h 9448800"/>
                      <a:gd name="connsiteX44" fmla="*/ 17297400 w 17297400"/>
                      <a:gd name="connsiteY44" fmla="*/ 6251302 h 9448800"/>
                      <a:gd name="connsiteX45" fmla="*/ 17297400 w 17297400"/>
                      <a:gd name="connsiteY45" fmla="*/ 7003007 h 9448800"/>
                      <a:gd name="connsiteX46" fmla="*/ 17297400 w 17297400"/>
                      <a:gd name="connsiteY46" fmla="*/ 7590277 h 9448800"/>
                      <a:gd name="connsiteX47" fmla="*/ 17297400 w 17297400"/>
                      <a:gd name="connsiteY47" fmla="*/ 8095329 h 9448800"/>
                      <a:gd name="connsiteX48" fmla="*/ 17297400 w 17297400"/>
                      <a:gd name="connsiteY48" fmla="*/ 8835289 h 9448800"/>
                      <a:gd name="connsiteX49" fmla="*/ 16683889 w 17297400"/>
                      <a:gd name="connsiteY49" fmla="*/ 9448800 h 9448800"/>
                      <a:gd name="connsiteX50" fmla="*/ 16249394 w 17297400"/>
                      <a:gd name="connsiteY50" fmla="*/ 9448800 h 9448800"/>
                      <a:gd name="connsiteX51" fmla="*/ 16136306 w 17297400"/>
                      <a:gd name="connsiteY51" fmla="*/ 9448800 h 9448800"/>
                      <a:gd name="connsiteX52" fmla="*/ 15380403 w 17297400"/>
                      <a:gd name="connsiteY52" fmla="*/ 9448800 h 9448800"/>
                      <a:gd name="connsiteX53" fmla="*/ 14624500 w 17297400"/>
                      <a:gd name="connsiteY53" fmla="*/ 9448800 h 9448800"/>
                      <a:gd name="connsiteX54" fmla="*/ 14190004 w 17297400"/>
                      <a:gd name="connsiteY54" fmla="*/ 9448800 h 9448800"/>
                      <a:gd name="connsiteX55" fmla="*/ 13916213 w 17297400"/>
                      <a:gd name="connsiteY55" fmla="*/ 9448800 h 9448800"/>
                      <a:gd name="connsiteX56" fmla="*/ 13481717 w 17297400"/>
                      <a:gd name="connsiteY56" fmla="*/ 9448800 h 9448800"/>
                      <a:gd name="connsiteX57" fmla="*/ 13207926 w 17297400"/>
                      <a:gd name="connsiteY57" fmla="*/ 9448800 h 9448800"/>
                      <a:gd name="connsiteX58" fmla="*/ 12773430 w 17297400"/>
                      <a:gd name="connsiteY58" fmla="*/ 9448800 h 9448800"/>
                      <a:gd name="connsiteX59" fmla="*/ 12499639 w 17297400"/>
                      <a:gd name="connsiteY59" fmla="*/ 9448800 h 9448800"/>
                      <a:gd name="connsiteX60" fmla="*/ 12386551 w 17297400"/>
                      <a:gd name="connsiteY60" fmla="*/ 9448800 h 9448800"/>
                      <a:gd name="connsiteX61" fmla="*/ 11791352 w 17297400"/>
                      <a:gd name="connsiteY61" fmla="*/ 9448800 h 9448800"/>
                      <a:gd name="connsiteX62" fmla="*/ 11678264 w 17297400"/>
                      <a:gd name="connsiteY62" fmla="*/ 9448800 h 9448800"/>
                      <a:gd name="connsiteX63" fmla="*/ 11083065 w 17297400"/>
                      <a:gd name="connsiteY63" fmla="*/ 9448800 h 9448800"/>
                      <a:gd name="connsiteX64" fmla="*/ 10327162 w 17297400"/>
                      <a:gd name="connsiteY64" fmla="*/ 9448800 h 9448800"/>
                      <a:gd name="connsiteX65" fmla="*/ 9410555 w 17297400"/>
                      <a:gd name="connsiteY65" fmla="*/ 9448800 h 9448800"/>
                      <a:gd name="connsiteX66" fmla="*/ 8976060 w 17297400"/>
                      <a:gd name="connsiteY66" fmla="*/ 9448800 h 9448800"/>
                      <a:gd name="connsiteX67" fmla="*/ 8702268 w 17297400"/>
                      <a:gd name="connsiteY67" fmla="*/ 9448800 h 9448800"/>
                      <a:gd name="connsiteX68" fmla="*/ 8428476 w 17297400"/>
                      <a:gd name="connsiteY68" fmla="*/ 9448800 h 9448800"/>
                      <a:gd name="connsiteX69" fmla="*/ 8315388 w 17297400"/>
                      <a:gd name="connsiteY69" fmla="*/ 9448800 h 9448800"/>
                      <a:gd name="connsiteX70" fmla="*/ 7880893 w 17297400"/>
                      <a:gd name="connsiteY70" fmla="*/ 9448800 h 9448800"/>
                      <a:gd name="connsiteX71" fmla="*/ 6964286 w 17297400"/>
                      <a:gd name="connsiteY71" fmla="*/ 9448800 h 9448800"/>
                      <a:gd name="connsiteX72" fmla="*/ 6851198 w 17297400"/>
                      <a:gd name="connsiteY72" fmla="*/ 9448800 h 9448800"/>
                      <a:gd name="connsiteX73" fmla="*/ 6416703 w 17297400"/>
                      <a:gd name="connsiteY73" fmla="*/ 9448800 h 9448800"/>
                      <a:gd name="connsiteX74" fmla="*/ 6303615 w 17297400"/>
                      <a:gd name="connsiteY74" fmla="*/ 9448800 h 9448800"/>
                      <a:gd name="connsiteX75" fmla="*/ 6029824 w 17297400"/>
                      <a:gd name="connsiteY75" fmla="*/ 9448800 h 9448800"/>
                      <a:gd name="connsiteX76" fmla="*/ 5756032 w 17297400"/>
                      <a:gd name="connsiteY76" fmla="*/ 9448800 h 9448800"/>
                      <a:gd name="connsiteX77" fmla="*/ 5160833 w 17297400"/>
                      <a:gd name="connsiteY77" fmla="*/ 9448800 h 9448800"/>
                      <a:gd name="connsiteX78" fmla="*/ 5047745 w 17297400"/>
                      <a:gd name="connsiteY78" fmla="*/ 9448800 h 9448800"/>
                      <a:gd name="connsiteX79" fmla="*/ 4452546 w 17297400"/>
                      <a:gd name="connsiteY79" fmla="*/ 9448800 h 9448800"/>
                      <a:gd name="connsiteX80" fmla="*/ 4339458 w 17297400"/>
                      <a:gd name="connsiteY80" fmla="*/ 9448800 h 9448800"/>
                      <a:gd name="connsiteX81" fmla="*/ 3744259 w 17297400"/>
                      <a:gd name="connsiteY81" fmla="*/ 9448800 h 9448800"/>
                      <a:gd name="connsiteX82" fmla="*/ 2988356 w 17297400"/>
                      <a:gd name="connsiteY82" fmla="*/ 9448800 h 9448800"/>
                      <a:gd name="connsiteX83" fmla="*/ 2232453 w 17297400"/>
                      <a:gd name="connsiteY83" fmla="*/ 9448800 h 9448800"/>
                      <a:gd name="connsiteX84" fmla="*/ 1958661 w 17297400"/>
                      <a:gd name="connsiteY84" fmla="*/ 9448800 h 9448800"/>
                      <a:gd name="connsiteX85" fmla="*/ 1363462 w 17297400"/>
                      <a:gd name="connsiteY85" fmla="*/ 9448800 h 9448800"/>
                      <a:gd name="connsiteX86" fmla="*/ 613511 w 17297400"/>
                      <a:gd name="connsiteY86" fmla="*/ 9448800 h 9448800"/>
                      <a:gd name="connsiteX87" fmla="*/ 0 w 17297400"/>
                      <a:gd name="connsiteY87" fmla="*/ 8835289 h 9448800"/>
                      <a:gd name="connsiteX88" fmla="*/ 0 w 17297400"/>
                      <a:gd name="connsiteY88" fmla="*/ 8494672 h 9448800"/>
                      <a:gd name="connsiteX89" fmla="*/ 0 w 17297400"/>
                      <a:gd name="connsiteY89" fmla="*/ 7825185 h 9448800"/>
                      <a:gd name="connsiteX90" fmla="*/ 0 w 17297400"/>
                      <a:gd name="connsiteY90" fmla="*/ 7237915 h 9448800"/>
                      <a:gd name="connsiteX91" fmla="*/ 0 w 17297400"/>
                      <a:gd name="connsiteY91" fmla="*/ 6897298 h 9448800"/>
                      <a:gd name="connsiteX92" fmla="*/ 0 w 17297400"/>
                      <a:gd name="connsiteY92" fmla="*/ 6310029 h 9448800"/>
                      <a:gd name="connsiteX93" fmla="*/ 0 w 17297400"/>
                      <a:gd name="connsiteY93" fmla="*/ 5804977 h 9448800"/>
                      <a:gd name="connsiteX94" fmla="*/ 0 w 17297400"/>
                      <a:gd name="connsiteY94" fmla="*/ 5135489 h 9448800"/>
                      <a:gd name="connsiteX95" fmla="*/ 0 w 17297400"/>
                      <a:gd name="connsiteY95" fmla="*/ 4712655 h 9448800"/>
                      <a:gd name="connsiteX96" fmla="*/ 0 w 17297400"/>
                      <a:gd name="connsiteY96" fmla="*/ 4207603 h 9448800"/>
                      <a:gd name="connsiteX97" fmla="*/ 0 w 17297400"/>
                      <a:gd name="connsiteY97" fmla="*/ 3866986 h 9448800"/>
                      <a:gd name="connsiteX98" fmla="*/ 0 w 17297400"/>
                      <a:gd name="connsiteY98" fmla="*/ 3526369 h 9448800"/>
                      <a:gd name="connsiteX99" fmla="*/ 0 w 17297400"/>
                      <a:gd name="connsiteY99" fmla="*/ 3021317 h 9448800"/>
                      <a:gd name="connsiteX100" fmla="*/ 0 w 17297400"/>
                      <a:gd name="connsiteY100" fmla="*/ 2351830 h 9448800"/>
                      <a:gd name="connsiteX101" fmla="*/ 0 w 17297400"/>
                      <a:gd name="connsiteY101" fmla="*/ 1846778 h 9448800"/>
                      <a:gd name="connsiteX102" fmla="*/ 0 w 17297400"/>
                      <a:gd name="connsiteY102" fmla="*/ 1506161 h 9448800"/>
                      <a:gd name="connsiteX103" fmla="*/ 0 w 17297400"/>
                      <a:gd name="connsiteY103" fmla="*/ 613511 h 944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</a:cxnLst>
                    <a:rect l="l" t="t" r="r" b="b"/>
                    <a:pathLst>
                      <a:path w="17297400" h="9448800" fill="none" extrusionOk="0">
                        <a:moveTo>
                          <a:pt x="0" y="613511"/>
                        </a:moveTo>
                        <a:cubicBezTo>
                          <a:pt x="38143" y="366425"/>
                          <a:pt x="360552" y="-33671"/>
                          <a:pt x="613511" y="0"/>
                        </a:cubicBezTo>
                        <a:cubicBezTo>
                          <a:pt x="654837" y="-4375"/>
                          <a:pt x="700133" y="9733"/>
                          <a:pt x="726599" y="0"/>
                        </a:cubicBezTo>
                        <a:cubicBezTo>
                          <a:pt x="753065" y="-9733"/>
                          <a:pt x="1063490" y="50015"/>
                          <a:pt x="1321798" y="0"/>
                        </a:cubicBezTo>
                        <a:cubicBezTo>
                          <a:pt x="1580106" y="-50015"/>
                          <a:pt x="1625528" y="9298"/>
                          <a:pt x="1756293" y="0"/>
                        </a:cubicBezTo>
                        <a:cubicBezTo>
                          <a:pt x="1887059" y="-9298"/>
                          <a:pt x="2061834" y="31965"/>
                          <a:pt x="2190789" y="0"/>
                        </a:cubicBezTo>
                        <a:cubicBezTo>
                          <a:pt x="2319744" y="-31965"/>
                          <a:pt x="2402143" y="32773"/>
                          <a:pt x="2464580" y="0"/>
                        </a:cubicBezTo>
                        <a:cubicBezTo>
                          <a:pt x="2527017" y="-32773"/>
                          <a:pt x="2972791" y="25692"/>
                          <a:pt x="3220483" y="0"/>
                        </a:cubicBezTo>
                        <a:cubicBezTo>
                          <a:pt x="3468175" y="-25692"/>
                          <a:pt x="3545307" y="12838"/>
                          <a:pt x="3815683" y="0"/>
                        </a:cubicBezTo>
                        <a:cubicBezTo>
                          <a:pt x="4086059" y="-12838"/>
                          <a:pt x="4389645" y="76633"/>
                          <a:pt x="4732289" y="0"/>
                        </a:cubicBezTo>
                        <a:cubicBezTo>
                          <a:pt x="5074933" y="-76633"/>
                          <a:pt x="5024999" y="37819"/>
                          <a:pt x="5166785" y="0"/>
                        </a:cubicBezTo>
                        <a:cubicBezTo>
                          <a:pt x="5308571" y="-37819"/>
                          <a:pt x="5614960" y="39137"/>
                          <a:pt x="5761984" y="0"/>
                        </a:cubicBezTo>
                        <a:cubicBezTo>
                          <a:pt x="5909008" y="-39137"/>
                          <a:pt x="6280332" y="63343"/>
                          <a:pt x="6517887" y="0"/>
                        </a:cubicBezTo>
                        <a:cubicBezTo>
                          <a:pt x="6755442" y="-63343"/>
                          <a:pt x="6919689" y="35350"/>
                          <a:pt x="7273790" y="0"/>
                        </a:cubicBezTo>
                        <a:cubicBezTo>
                          <a:pt x="7627891" y="-35350"/>
                          <a:pt x="7715988" y="60126"/>
                          <a:pt x="7868989" y="0"/>
                        </a:cubicBezTo>
                        <a:cubicBezTo>
                          <a:pt x="8021990" y="-60126"/>
                          <a:pt x="8027152" y="24081"/>
                          <a:pt x="8142781" y="0"/>
                        </a:cubicBezTo>
                        <a:cubicBezTo>
                          <a:pt x="8258410" y="-24081"/>
                          <a:pt x="8218872" y="6771"/>
                          <a:pt x="8255869" y="0"/>
                        </a:cubicBezTo>
                        <a:cubicBezTo>
                          <a:pt x="8292866" y="-6771"/>
                          <a:pt x="8687085" y="41736"/>
                          <a:pt x="9011772" y="0"/>
                        </a:cubicBezTo>
                        <a:cubicBezTo>
                          <a:pt x="9336459" y="-41736"/>
                          <a:pt x="9442972" y="59488"/>
                          <a:pt x="9606971" y="0"/>
                        </a:cubicBezTo>
                        <a:cubicBezTo>
                          <a:pt x="9770970" y="-59488"/>
                          <a:pt x="10025903" y="83315"/>
                          <a:pt x="10362874" y="0"/>
                        </a:cubicBezTo>
                        <a:cubicBezTo>
                          <a:pt x="10699845" y="-83315"/>
                          <a:pt x="10422892" y="1683"/>
                          <a:pt x="10475961" y="0"/>
                        </a:cubicBezTo>
                        <a:cubicBezTo>
                          <a:pt x="10529030" y="-1683"/>
                          <a:pt x="10989217" y="101819"/>
                          <a:pt x="11392568" y="0"/>
                        </a:cubicBezTo>
                        <a:cubicBezTo>
                          <a:pt x="11795919" y="-101819"/>
                          <a:pt x="11580204" y="29378"/>
                          <a:pt x="11666360" y="0"/>
                        </a:cubicBezTo>
                        <a:cubicBezTo>
                          <a:pt x="11752516" y="-29378"/>
                          <a:pt x="11753006" y="2747"/>
                          <a:pt x="11779448" y="0"/>
                        </a:cubicBezTo>
                        <a:cubicBezTo>
                          <a:pt x="11805890" y="-2747"/>
                          <a:pt x="12308492" y="53504"/>
                          <a:pt x="12696054" y="0"/>
                        </a:cubicBezTo>
                        <a:cubicBezTo>
                          <a:pt x="13083616" y="-53504"/>
                          <a:pt x="13032311" y="132"/>
                          <a:pt x="13291254" y="0"/>
                        </a:cubicBezTo>
                        <a:cubicBezTo>
                          <a:pt x="13550197" y="-132"/>
                          <a:pt x="13505539" y="19082"/>
                          <a:pt x="13565045" y="0"/>
                        </a:cubicBezTo>
                        <a:cubicBezTo>
                          <a:pt x="13624551" y="-19082"/>
                          <a:pt x="13645506" y="12693"/>
                          <a:pt x="13678133" y="0"/>
                        </a:cubicBezTo>
                        <a:cubicBezTo>
                          <a:pt x="13710760" y="-12693"/>
                          <a:pt x="14273255" y="23252"/>
                          <a:pt x="14434036" y="0"/>
                        </a:cubicBezTo>
                        <a:cubicBezTo>
                          <a:pt x="14594817" y="-23252"/>
                          <a:pt x="14831589" y="81957"/>
                          <a:pt x="15189939" y="0"/>
                        </a:cubicBezTo>
                        <a:cubicBezTo>
                          <a:pt x="15548289" y="-81957"/>
                          <a:pt x="15391600" y="1663"/>
                          <a:pt x="15463731" y="0"/>
                        </a:cubicBezTo>
                        <a:cubicBezTo>
                          <a:pt x="15535862" y="-1663"/>
                          <a:pt x="15800480" y="6657"/>
                          <a:pt x="15898226" y="0"/>
                        </a:cubicBezTo>
                        <a:cubicBezTo>
                          <a:pt x="15995972" y="-6657"/>
                          <a:pt x="16451318" y="65187"/>
                          <a:pt x="16683889" y="0"/>
                        </a:cubicBezTo>
                        <a:cubicBezTo>
                          <a:pt x="17030684" y="-30643"/>
                          <a:pt x="17309578" y="278850"/>
                          <a:pt x="17297400" y="613511"/>
                        </a:cubicBezTo>
                        <a:cubicBezTo>
                          <a:pt x="17340033" y="788421"/>
                          <a:pt x="17289798" y="1075529"/>
                          <a:pt x="17297400" y="1200781"/>
                        </a:cubicBezTo>
                        <a:cubicBezTo>
                          <a:pt x="17305002" y="1326033"/>
                          <a:pt x="17230818" y="1579769"/>
                          <a:pt x="17297400" y="1788051"/>
                        </a:cubicBezTo>
                        <a:cubicBezTo>
                          <a:pt x="17363982" y="1996333"/>
                          <a:pt x="17265973" y="2170866"/>
                          <a:pt x="17297400" y="2539756"/>
                        </a:cubicBezTo>
                        <a:cubicBezTo>
                          <a:pt x="17328827" y="2908646"/>
                          <a:pt x="17266184" y="2791719"/>
                          <a:pt x="17297400" y="2962590"/>
                        </a:cubicBezTo>
                        <a:cubicBezTo>
                          <a:pt x="17328616" y="3133461"/>
                          <a:pt x="17279941" y="3199969"/>
                          <a:pt x="17297400" y="3385425"/>
                        </a:cubicBezTo>
                        <a:cubicBezTo>
                          <a:pt x="17314859" y="3570881"/>
                          <a:pt x="17286801" y="3650140"/>
                          <a:pt x="17297400" y="3726041"/>
                        </a:cubicBezTo>
                        <a:cubicBezTo>
                          <a:pt x="17307999" y="3801942"/>
                          <a:pt x="17244831" y="4215991"/>
                          <a:pt x="17297400" y="4395529"/>
                        </a:cubicBezTo>
                        <a:cubicBezTo>
                          <a:pt x="17349969" y="4575067"/>
                          <a:pt x="17273923" y="4605707"/>
                          <a:pt x="17297400" y="4736145"/>
                        </a:cubicBezTo>
                        <a:cubicBezTo>
                          <a:pt x="17320877" y="4866583"/>
                          <a:pt x="17211760" y="5208932"/>
                          <a:pt x="17297400" y="5487851"/>
                        </a:cubicBezTo>
                        <a:cubicBezTo>
                          <a:pt x="17383040" y="5766770"/>
                          <a:pt x="17273727" y="5705473"/>
                          <a:pt x="17297400" y="5828467"/>
                        </a:cubicBezTo>
                        <a:cubicBezTo>
                          <a:pt x="17321073" y="5951461"/>
                          <a:pt x="17284728" y="6155196"/>
                          <a:pt x="17297400" y="6251302"/>
                        </a:cubicBezTo>
                        <a:cubicBezTo>
                          <a:pt x="17310072" y="6347409"/>
                          <a:pt x="17240088" y="6693846"/>
                          <a:pt x="17297400" y="7003007"/>
                        </a:cubicBezTo>
                        <a:cubicBezTo>
                          <a:pt x="17354712" y="7312169"/>
                          <a:pt x="17274060" y="7300612"/>
                          <a:pt x="17297400" y="7590277"/>
                        </a:cubicBezTo>
                        <a:cubicBezTo>
                          <a:pt x="17320740" y="7879942"/>
                          <a:pt x="17255047" y="7946624"/>
                          <a:pt x="17297400" y="8095329"/>
                        </a:cubicBezTo>
                        <a:cubicBezTo>
                          <a:pt x="17339753" y="8244034"/>
                          <a:pt x="17223981" y="8636904"/>
                          <a:pt x="17297400" y="8835289"/>
                        </a:cubicBezTo>
                        <a:cubicBezTo>
                          <a:pt x="17285632" y="9086470"/>
                          <a:pt x="17051918" y="9497493"/>
                          <a:pt x="16683889" y="9448800"/>
                        </a:cubicBezTo>
                        <a:cubicBezTo>
                          <a:pt x="16567408" y="9454915"/>
                          <a:pt x="16436085" y="9410892"/>
                          <a:pt x="16249394" y="9448800"/>
                        </a:cubicBezTo>
                        <a:cubicBezTo>
                          <a:pt x="16062704" y="9486708"/>
                          <a:pt x="16187160" y="9442285"/>
                          <a:pt x="16136306" y="9448800"/>
                        </a:cubicBezTo>
                        <a:cubicBezTo>
                          <a:pt x="16085452" y="9455315"/>
                          <a:pt x="15629993" y="9365949"/>
                          <a:pt x="15380403" y="9448800"/>
                        </a:cubicBezTo>
                        <a:cubicBezTo>
                          <a:pt x="15130813" y="9531651"/>
                          <a:pt x="14904087" y="9369452"/>
                          <a:pt x="14624500" y="9448800"/>
                        </a:cubicBezTo>
                        <a:cubicBezTo>
                          <a:pt x="14344913" y="9528148"/>
                          <a:pt x="14386512" y="9429220"/>
                          <a:pt x="14190004" y="9448800"/>
                        </a:cubicBezTo>
                        <a:cubicBezTo>
                          <a:pt x="13993496" y="9468380"/>
                          <a:pt x="14020163" y="9426063"/>
                          <a:pt x="13916213" y="9448800"/>
                        </a:cubicBezTo>
                        <a:cubicBezTo>
                          <a:pt x="13812263" y="9471537"/>
                          <a:pt x="13589607" y="9412008"/>
                          <a:pt x="13481717" y="9448800"/>
                        </a:cubicBezTo>
                        <a:cubicBezTo>
                          <a:pt x="13373827" y="9485592"/>
                          <a:pt x="13334097" y="9418291"/>
                          <a:pt x="13207926" y="9448800"/>
                        </a:cubicBezTo>
                        <a:cubicBezTo>
                          <a:pt x="13081755" y="9479309"/>
                          <a:pt x="12911009" y="9400818"/>
                          <a:pt x="12773430" y="9448800"/>
                        </a:cubicBezTo>
                        <a:cubicBezTo>
                          <a:pt x="12635851" y="9496782"/>
                          <a:pt x="12587462" y="9445231"/>
                          <a:pt x="12499639" y="9448800"/>
                        </a:cubicBezTo>
                        <a:cubicBezTo>
                          <a:pt x="12411816" y="9452369"/>
                          <a:pt x="12423300" y="9447719"/>
                          <a:pt x="12386551" y="9448800"/>
                        </a:cubicBezTo>
                        <a:cubicBezTo>
                          <a:pt x="12349802" y="9449881"/>
                          <a:pt x="11965080" y="9385242"/>
                          <a:pt x="11791352" y="9448800"/>
                        </a:cubicBezTo>
                        <a:cubicBezTo>
                          <a:pt x="11617624" y="9512358"/>
                          <a:pt x="11732548" y="9438436"/>
                          <a:pt x="11678264" y="9448800"/>
                        </a:cubicBezTo>
                        <a:cubicBezTo>
                          <a:pt x="11623980" y="9459164"/>
                          <a:pt x="11275706" y="9426357"/>
                          <a:pt x="11083065" y="9448800"/>
                        </a:cubicBezTo>
                        <a:cubicBezTo>
                          <a:pt x="10890424" y="9471243"/>
                          <a:pt x="10492753" y="9398572"/>
                          <a:pt x="10327162" y="9448800"/>
                        </a:cubicBezTo>
                        <a:cubicBezTo>
                          <a:pt x="10161571" y="9499028"/>
                          <a:pt x="9857958" y="9348800"/>
                          <a:pt x="9410555" y="9448800"/>
                        </a:cubicBezTo>
                        <a:cubicBezTo>
                          <a:pt x="8963152" y="9548800"/>
                          <a:pt x="9158910" y="9431248"/>
                          <a:pt x="8976060" y="9448800"/>
                        </a:cubicBezTo>
                        <a:cubicBezTo>
                          <a:pt x="8793210" y="9466352"/>
                          <a:pt x="8778844" y="9420920"/>
                          <a:pt x="8702268" y="9448800"/>
                        </a:cubicBezTo>
                        <a:cubicBezTo>
                          <a:pt x="8625692" y="9476680"/>
                          <a:pt x="8564353" y="9442423"/>
                          <a:pt x="8428476" y="9448800"/>
                        </a:cubicBezTo>
                        <a:cubicBezTo>
                          <a:pt x="8292599" y="9455177"/>
                          <a:pt x="8366660" y="9435473"/>
                          <a:pt x="8315388" y="9448800"/>
                        </a:cubicBezTo>
                        <a:cubicBezTo>
                          <a:pt x="8264116" y="9462127"/>
                          <a:pt x="8066710" y="9441108"/>
                          <a:pt x="7880893" y="9448800"/>
                        </a:cubicBezTo>
                        <a:cubicBezTo>
                          <a:pt x="7695077" y="9456492"/>
                          <a:pt x="7314402" y="9382159"/>
                          <a:pt x="6964286" y="9448800"/>
                        </a:cubicBezTo>
                        <a:cubicBezTo>
                          <a:pt x="6614170" y="9515441"/>
                          <a:pt x="6889392" y="9439634"/>
                          <a:pt x="6851198" y="9448800"/>
                        </a:cubicBezTo>
                        <a:cubicBezTo>
                          <a:pt x="6813004" y="9457966"/>
                          <a:pt x="6557696" y="9428010"/>
                          <a:pt x="6416703" y="9448800"/>
                        </a:cubicBezTo>
                        <a:cubicBezTo>
                          <a:pt x="6275711" y="9469590"/>
                          <a:pt x="6343635" y="9437222"/>
                          <a:pt x="6303615" y="9448800"/>
                        </a:cubicBezTo>
                        <a:cubicBezTo>
                          <a:pt x="6263595" y="9460378"/>
                          <a:pt x="6110625" y="9427685"/>
                          <a:pt x="6029824" y="9448800"/>
                        </a:cubicBezTo>
                        <a:cubicBezTo>
                          <a:pt x="5949023" y="9469915"/>
                          <a:pt x="5868125" y="9433496"/>
                          <a:pt x="5756032" y="9448800"/>
                        </a:cubicBezTo>
                        <a:cubicBezTo>
                          <a:pt x="5643939" y="9464104"/>
                          <a:pt x="5435912" y="9406540"/>
                          <a:pt x="5160833" y="9448800"/>
                        </a:cubicBezTo>
                        <a:cubicBezTo>
                          <a:pt x="4885754" y="9491060"/>
                          <a:pt x="5087479" y="9444451"/>
                          <a:pt x="5047745" y="9448800"/>
                        </a:cubicBezTo>
                        <a:cubicBezTo>
                          <a:pt x="5008011" y="9453149"/>
                          <a:pt x="4577015" y="9406814"/>
                          <a:pt x="4452546" y="9448800"/>
                        </a:cubicBezTo>
                        <a:cubicBezTo>
                          <a:pt x="4328077" y="9490786"/>
                          <a:pt x="4363426" y="9437895"/>
                          <a:pt x="4339458" y="9448800"/>
                        </a:cubicBezTo>
                        <a:cubicBezTo>
                          <a:pt x="4315490" y="9459705"/>
                          <a:pt x="4038577" y="9437649"/>
                          <a:pt x="3744259" y="9448800"/>
                        </a:cubicBezTo>
                        <a:cubicBezTo>
                          <a:pt x="3449941" y="9459951"/>
                          <a:pt x="3273484" y="9428457"/>
                          <a:pt x="2988356" y="9448800"/>
                        </a:cubicBezTo>
                        <a:cubicBezTo>
                          <a:pt x="2703228" y="9469143"/>
                          <a:pt x="2556103" y="9416157"/>
                          <a:pt x="2232453" y="9448800"/>
                        </a:cubicBezTo>
                        <a:cubicBezTo>
                          <a:pt x="1908803" y="9481443"/>
                          <a:pt x="2036097" y="9431907"/>
                          <a:pt x="1958661" y="9448800"/>
                        </a:cubicBezTo>
                        <a:cubicBezTo>
                          <a:pt x="1881225" y="9465693"/>
                          <a:pt x="1599823" y="9442162"/>
                          <a:pt x="1363462" y="9448800"/>
                        </a:cubicBezTo>
                        <a:cubicBezTo>
                          <a:pt x="1127101" y="9455438"/>
                          <a:pt x="764786" y="9359906"/>
                          <a:pt x="613511" y="9448800"/>
                        </a:cubicBezTo>
                        <a:cubicBezTo>
                          <a:pt x="325869" y="9370104"/>
                          <a:pt x="-80377" y="9130283"/>
                          <a:pt x="0" y="8835289"/>
                        </a:cubicBezTo>
                        <a:cubicBezTo>
                          <a:pt x="-3189" y="8729208"/>
                          <a:pt x="9320" y="8598613"/>
                          <a:pt x="0" y="8494672"/>
                        </a:cubicBezTo>
                        <a:cubicBezTo>
                          <a:pt x="-9320" y="8390731"/>
                          <a:pt x="28737" y="8086272"/>
                          <a:pt x="0" y="7825185"/>
                        </a:cubicBezTo>
                        <a:cubicBezTo>
                          <a:pt x="-28737" y="7564098"/>
                          <a:pt x="12737" y="7438401"/>
                          <a:pt x="0" y="7237915"/>
                        </a:cubicBezTo>
                        <a:cubicBezTo>
                          <a:pt x="-12737" y="7037429"/>
                          <a:pt x="22069" y="7021094"/>
                          <a:pt x="0" y="6897298"/>
                        </a:cubicBezTo>
                        <a:cubicBezTo>
                          <a:pt x="-22069" y="6773502"/>
                          <a:pt x="35076" y="6445168"/>
                          <a:pt x="0" y="6310029"/>
                        </a:cubicBezTo>
                        <a:cubicBezTo>
                          <a:pt x="-35076" y="6174890"/>
                          <a:pt x="221" y="6022290"/>
                          <a:pt x="0" y="5804977"/>
                        </a:cubicBezTo>
                        <a:cubicBezTo>
                          <a:pt x="-221" y="5587664"/>
                          <a:pt x="70260" y="5341150"/>
                          <a:pt x="0" y="5135489"/>
                        </a:cubicBezTo>
                        <a:cubicBezTo>
                          <a:pt x="-70260" y="4929828"/>
                          <a:pt x="35070" y="4843047"/>
                          <a:pt x="0" y="4712655"/>
                        </a:cubicBezTo>
                        <a:cubicBezTo>
                          <a:pt x="-35070" y="4582263"/>
                          <a:pt x="10617" y="4453255"/>
                          <a:pt x="0" y="4207603"/>
                        </a:cubicBezTo>
                        <a:cubicBezTo>
                          <a:pt x="-10617" y="3961951"/>
                          <a:pt x="25397" y="3971868"/>
                          <a:pt x="0" y="3866986"/>
                        </a:cubicBezTo>
                        <a:cubicBezTo>
                          <a:pt x="-25397" y="3762104"/>
                          <a:pt x="14270" y="3639834"/>
                          <a:pt x="0" y="3526369"/>
                        </a:cubicBezTo>
                        <a:cubicBezTo>
                          <a:pt x="-14270" y="3412904"/>
                          <a:pt x="48160" y="3186165"/>
                          <a:pt x="0" y="3021317"/>
                        </a:cubicBezTo>
                        <a:cubicBezTo>
                          <a:pt x="-48160" y="2856469"/>
                          <a:pt x="29327" y="2683597"/>
                          <a:pt x="0" y="2351830"/>
                        </a:cubicBezTo>
                        <a:cubicBezTo>
                          <a:pt x="-29327" y="2020063"/>
                          <a:pt x="51094" y="2085593"/>
                          <a:pt x="0" y="1846778"/>
                        </a:cubicBezTo>
                        <a:cubicBezTo>
                          <a:pt x="-51094" y="1607963"/>
                          <a:pt x="39293" y="1583680"/>
                          <a:pt x="0" y="1506161"/>
                        </a:cubicBezTo>
                        <a:cubicBezTo>
                          <a:pt x="-39293" y="1428642"/>
                          <a:pt x="98674" y="822407"/>
                          <a:pt x="0" y="613511"/>
                        </a:cubicBezTo>
                        <a:close/>
                      </a:path>
                      <a:path w="17297400" h="9448800" stroke="0" extrusionOk="0">
                        <a:moveTo>
                          <a:pt x="0" y="613511"/>
                        </a:moveTo>
                        <a:cubicBezTo>
                          <a:pt x="57490" y="226859"/>
                          <a:pt x="263069" y="99619"/>
                          <a:pt x="613511" y="0"/>
                        </a:cubicBezTo>
                        <a:cubicBezTo>
                          <a:pt x="800679" y="-93193"/>
                          <a:pt x="1242020" y="55857"/>
                          <a:pt x="1530118" y="0"/>
                        </a:cubicBezTo>
                        <a:cubicBezTo>
                          <a:pt x="1818216" y="-55857"/>
                          <a:pt x="1831186" y="35325"/>
                          <a:pt x="2125317" y="0"/>
                        </a:cubicBezTo>
                        <a:cubicBezTo>
                          <a:pt x="2419448" y="-35325"/>
                          <a:pt x="2374726" y="22494"/>
                          <a:pt x="2559812" y="0"/>
                        </a:cubicBezTo>
                        <a:cubicBezTo>
                          <a:pt x="2744899" y="-22494"/>
                          <a:pt x="2722146" y="25288"/>
                          <a:pt x="2833604" y="0"/>
                        </a:cubicBezTo>
                        <a:cubicBezTo>
                          <a:pt x="2945062" y="-25288"/>
                          <a:pt x="2983272" y="18931"/>
                          <a:pt x="3107396" y="0"/>
                        </a:cubicBezTo>
                        <a:cubicBezTo>
                          <a:pt x="3231520" y="-18931"/>
                          <a:pt x="3546309" y="4273"/>
                          <a:pt x="3863299" y="0"/>
                        </a:cubicBezTo>
                        <a:cubicBezTo>
                          <a:pt x="4180289" y="-4273"/>
                          <a:pt x="4236889" y="48145"/>
                          <a:pt x="4458498" y="0"/>
                        </a:cubicBezTo>
                        <a:cubicBezTo>
                          <a:pt x="4680107" y="-48145"/>
                          <a:pt x="4610557" y="22945"/>
                          <a:pt x="4732289" y="0"/>
                        </a:cubicBezTo>
                        <a:cubicBezTo>
                          <a:pt x="4854021" y="-22945"/>
                          <a:pt x="4810224" y="1243"/>
                          <a:pt x="4845377" y="0"/>
                        </a:cubicBezTo>
                        <a:cubicBezTo>
                          <a:pt x="4880530" y="-1243"/>
                          <a:pt x="5016829" y="15811"/>
                          <a:pt x="5119169" y="0"/>
                        </a:cubicBezTo>
                        <a:cubicBezTo>
                          <a:pt x="5221509" y="-15811"/>
                          <a:pt x="5200851" y="2892"/>
                          <a:pt x="5232257" y="0"/>
                        </a:cubicBezTo>
                        <a:cubicBezTo>
                          <a:pt x="5263663" y="-2892"/>
                          <a:pt x="5624212" y="55512"/>
                          <a:pt x="5827456" y="0"/>
                        </a:cubicBezTo>
                        <a:cubicBezTo>
                          <a:pt x="6030700" y="-55512"/>
                          <a:pt x="5971098" y="24213"/>
                          <a:pt x="6101247" y="0"/>
                        </a:cubicBezTo>
                        <a:cubicBezTo>
                          <a:pt x="6231396" y="-24213"/>
                          <a:pt x="6449357" y="54790"/>
                          <a:pt x="6696447" y="0"/>
                        </a:cubicBezTo>
                        <a:cubicBezTo>
                          <a:pt x="6943537" y="-54790"/>
                          <a:pt x="7219360" y="3299"/>
                          <a:pt x="7452350" y="0"/>
                        </a:cubicBezTo>
                        <a:cubicBezTo>
                          <a:pt x="7685340" y="-3299"/>
                          <a:pt x="7527701" y="8819"/>
                          <a:pt x="7565437" y="0"/>
                        </a:cubicBezTo>
                        <a:cubicBezTo>
                          <a:pt x="7603173" y="-8819"/>
                          <a:pt x="7905071" y="37311"/>
                          <a:pt x="7999933" y="0"/>
                        </a:cubicBezTo>
                        <a:cubicBezTo>
                          <a:pt x="8094795" y="-37311"/>
                          <a:pt x="8176921" y="14777"/>
                          <a:pt x="8273725" y="0"/>
                        </a:cubicBezTo>
                        <a:cubicBezTo>
                          <a:pt x="8370529" y="-14777"/>
                          <a:pt x="8788145" y="81660"/>
                          <a:pt x="9190331" y="0"/>
                        </a:cubicBezTo>
                        <a:cubicBezTo>
                          <a:pt x="9592517" y="-81660"/>
                          <a:pt x="9274450" y="10336"/>
                          <a:pt x="9303419" y="0"/>
                        </a:cubicBezTo>
                        <a:cubicBezTo>
                          <a:pt x="9332388" y="-10336"/>
                          <a:pt x="9563446" y="20457"/>
                          <a:pt x="9737915" y="0"/>
                        </a:cubicBezTo>
                        <a:cubicBezTo>
                          <a:pt x="9912384" y="-20457"/>
                          <a:pt x="9796785" y="5088"/>
                          <a:pt x="9851002" y="0"/>
                        </a:cubicBezTo>
                        <a:cubicBezTo>
                          <a:pt x="9905219" y="-5088"/>
                          <a:pt x="10380309" y="14635"/>
                          <a:pt x="10767609" y="0"/>
                        </a:cubicBezTo>
                        <a:cubicBezTo>
                          <a:pt x="11154909" y="-14635"/>
                          <a:pt x="10852764" y="13492"/>
                          <a:pt x="10880697" y="0"/>
                        </a:cubicBezTo>
                        <a:cubicBezTo>
                          <a:pt x="10908630" y="-13492"/>
                          <a:pt x="10950676" y="2707"/>
                          <a:pt x="10993785" y="0"/>
                        </a:cubicBezTo>
                        <a:cubicBezTo>
                          <a:pt x="11036894" y="-2707"/>
                          <a:pt x="11072840" y="8517"/>
                          <a:pt x="11106873" y="0"/>
                        </a:cubicBezTo>
                        <a:cubicBezTo>
                          <a:pt x="11140906" y="-8517"/>
                          <a:pt x="11432118" y="2842"/>
                          <a:pt x="11541368" y="0"/>
                        </a:cubicBezTo>
                        <a:cubicBezTo>
                          <a:pt x="11650619" y="-2842"/>
                          <a:pt x="12234811" y="4346"/>
                          <a:pt x="12457975" y="0"/>
                        </a:cubicBezTo>
                        <a:cubicBezTo>
                          <a:pt x="12681139" y="-4346"/>
                          <a:pt x="12692534" y="6270"/>
                          <a:pt x="12892470" y="0"/>
                        </a:cubicBezTo>
                        <a:cubicBezTo>
                          <a:pt x="13092406" y="-6270"/>
                          <a:pt x="13560625" y="35552"/>
                          <a:pt x="13809077" y="0"/>
                        </a:cubicBezTo>
                        <a:cubicBezTo>
                          <a:pt x="14057529" y="-35552"/>
                          <a:pt x="14054812" y="37771"/>
                          <a:pt x="14243572" y="0"/>
                        </a:cubicBezTo>
                        <a:cubicBezTo>
                          <a:pt x="14432332" y="-37771"/>
                          <a:pt x="14314903" y="4279"/>
                          <a:pt x="14356660" y="0"/>
                        </a:cubicBezTo>
                        <a:cubicBezTo>
                          <a:pt x="14398417" y="-4279"/>
                          <a:pt x="14794652" y="48567"/>
                          <a:pt x="14951859" y="0"/>
                        </a:cubicBezTo>
                        <a:cubicBezTo>
                          <a:pt x="15109066" y="-48567"/>
                          <a:pt x="15027324" y="11612"/>
                          <a:pt x="15064947" y="0"/>
                        </a:cubicBezTo>
                        <a:cubicBezTo>
                          <a:pt x="15102570" y="-11612"/>
                          <a:pt x="15642641" y="4524"/>
                          <a:pt x="15820850" y="0"/>
                        </a:cubicBezTo>
                        <a:cubicBezTo>
                          <a:pt x="15999059" y="-4524"/>
                          <a:pt x="15903703" y="8848"/>
                          <a:pt x="15933938" y="0"/>
                        </a:cubicBezTo>
                        <a:cubicBezTo>
                          <a:pt x="15964173" y="-8848"/>
                          <a:pt x="16468914" y="33677"/>
                          <a:pt x="16683889" y="0"/>
                        </a:cubicBezTo>
                        <a:cubicBezTo>
                          <a:pt x="17039604" y="19380"/>
                          <a:pt x="17318147" y="218233"/>
                          <a:pt x="17297400" y="613511"/>
                        </a:cubicBezTo>
                        <a:cubicBezTo>
                          <a:pt x="17312146" y="783135"/>
                          <a:pt x="17260687" y="916176"/>
                          <a:pt x="17297400" y="1118563"/>
                        </a:cubicBezTo>
                        <a:cubicBezTo>
                          <a:pt x="17334113" y="1320950"/>
                          <a:pt x="17237055" y="1424975"/>
                          <a:pt x="17297400" y="1623615"/>
                        </a:cubicBezTo>
                        <a:cubicBezTo>
                          <a:pt x="17357745" y="1822255"/>
                          <a:pt x="17253831" y="1912210"/>
                          <a:pt x="17297400" y="2128667"/>
                        </a:cubicBezTo>
                        <a:cubicBezTo>
                          <a:pt x="17340969" y="2345124"/>
                          <a:pt x="17247418" y="2579039"/>
                          <a:pt x="17297400" y="2715937"/>
                        </a:cubicBezTo>
                        <a:cubicBezTo>
                          <a:pt x="17347382" y="2852835"/>
                          <a:pt x="17288264" y="3187324"/>
                          <a:pt x="17297400" y="3385425"/>
                        </a:cubicBezTo>
                        <a:cubicBezTo>
                          <a:pt x="17306536" y="3583526"/>
                          <a:pt x="17293692" y="3592555"/>
                          <a:pt x="17297400" y="3726041"/>
                        </a:cubicBezTo>
                        <a:cubicBezTo>
                          <a:pt x="17301108" y="3859527"/>
                          <a:pt x="17285603" y="4199619"/>
                          <a:pt x="17297400" y="4395529"/>
                        </a:cubicBezTo>
                        <a:cubicBezTo>
                          <a:pt x="17309197" y="4591439"/>
                          <a:pt x="17273822" y="4836972"/>
                          <a:pt x="17297400" y="5147234"/>
                        </a:cubicBezTo>
                        <a:cubicBezTo>
                          <a:pt x="17320978" y="5457496"/>
                          <a:pt x="17272373" y="5466830"/>
                          <a:pt x="17297400" y="5652286"/>
                        </a:cubicBezTo>
                        <a:cubicBezTo>
                          <a:pt x="17322427" y="5837742"/>
                          <a:pt x="17269028" y="5880292"/>
                          <a:pt x="17297400" y="5992903"/>
                        </a:cubicBezTo>
                        <a:cubicBezTo>
                          <a:pt x="17325772" y="6105514"/>
                          <a:pt x="17252969" y="6353795"/>
                          <a:pt x="17297400" y="6497955"/>
                        </a:cubicBezTo>
                        <a:cubicBezTo>
                          <a:pt x="17341831" y="6642115"/>
                          <a:pt x="17260820" y="6977366"/>
                          <a:pt x="17297400" y="7167443"/>
                        </a:cubicBezTo>
                        <a:cubicBezTo>
                          <a:pt x="17333980" y="7357520"/>
                          <a:pt x="17239173" y="7603278"/>
                          <a:pt x="17297400" y="7754712"/>
                        </a:cubicBezTo>
                        <a:cubicBezTo>
                          <a:pt x="17355627" y="7906146"/>
                          <a:pt x="17221086" y="8490767"/>
                          <a:pt x="17297400" y="8835289"/>
                        </a:cubicBezTo>
                        <a:cubicBezTo>
                          <a:pt x="17341569" y="9135780"/>
                          <a:pt x="17031638" y="9469710"/>
                          <a:pt x="16683889" y="9448800"/>
                        </a:cubicBezTo>
                        <a:cubicBezTo>
                          <a:pt x="16304670" y="9477199"/>
                          <a:pt x="16140575" y="9416898"/>
                          <a:pt x="15767282" y="9448800"/>
                        </a:cubicBezTo>
                        <a:cubicBezTo>
                          <a:pt x="15393989" y="9480702"/>
                          <a:pt x="15676931" y="9439130"/>
                          <a:pt x="15654194" y="9448800"/>
                        </a:cubicBezTo>
                        <a:cubicBezTo>
                          <a:pt x="15631457" y="9458470"/>
                          <a:pt x="15429405" y="9429316"/>
                          <a:pt x="15219699" y="9448800"/>
                        </a:cubicBezTo>
                        <a:cubicBezTo>
                          <a:pt x="15009994" y="9468284"/>
                          <a:pt x="15058672" y="9441794"/>
                          <a:pt x="14945907" y="9448800"/>
                        </a:cubicBezTo>
                        <a:cubicBezTo>
                          <a:pt x="14833142" y="9455806"/>
                          <a:pt x="14498336" y="9404918"/>
                          <a:pt x="14190004" y="9448800"/>
                        </a:cubicBezTo>
                        <a:cubicBezTo>
                          <a:pt x="13881672" y="9492682"/>
                          <a:pt x="13902614" y="9447015"/>
                          <a:pt x="13755509" y="9448800"/>
                        </a:cubicBezTo>
                        <a:cubicBezTo>
                          <a:pt x="13608405" y="9450585"/>
                          <a:pt x="13685105" y="9448369"/>
                          <a:pt x="13642421" y="9448800"/>
                        </a:cubicBezTo>
                        <a:cubicBezTo>
                          <a:pt x="13599737" y="9449231"/>
                          <a:pt x="13160955" y="9359746"/>
                          <a:pt x="12886518" y="9448800"/>
                        </a:cubicBezTo>
                        <a:cubicBezTo>
                          <a:pt x="12612081" y="9537854"/>
                          <a:pt x="12517729" y="9393702"/>
                          <a:pt x="12291319" y="9448800"/>
                        </a:cubicBezTo>
                        <a:cubicBezTo>
                          <a:pt x="12064909" y="9503898"/>
                          <a:pt x="12222510" y="9444951"/>
                          <a:pt x="12178231" y="9448800"/>
                        </a:cubicBezTo>
                        <a:cubicBezTo>
                          <a:pt x="12133952" y="9452649"/>
                          <a:pt x="12114859" y="9445505"/>
                          <a:pt x="12065143" y="9448800"/>
                        </a:cubicBezTo>
                        <a:cubicBezTo>
                          <a:pt x="12015427" y="9452095"/>
                          <a:pt x="11471197" y="9379415"/>
                          <a:pt x="11148537" y="9448800"/>
                        </a:cubicBezTo>
                        <a:cubicBezTo>
                          <a:pt x="10825877" y="9518185"/>
                          <a:pt x="11066899" y="9435870"/>
                          <a:pt x="11035449" y="9448800"/>
                        </a:cubicBezTo>
                        <a:cubicBezTo>
                          <a:pt x="11003999" y="9461730"/>
                          <a:pt x="10650823" y="9420425"/>
                          <a:pt x="10440250" y="9448800"/>
                        </a:cubicBezTo>
                        <a:cubicBezTo>
                          <a:pt x="10229677" y="9477175"/>
                          <a:pt x="9907587" y="9387941"/>
                          <a:pt x="9684347" y="9448800"/>
                        </a:cubicBezTo>
                        <a:cubicBezTo>
                          <a:pt x="9461107" y="9509659"/>
                          <a:pt x="8994346" y="9356561"/>
                          <a:pt x="8767740" y="9448800"/>
                        </a:cubicBezTo>
                        <a:cubicBezTo>
                          <a:pt x="8541134" y="9541039"/>
                          <a:pt x="8300315" y="9433014"/>
                          <a:pt x="7851133" y="9448800"/>
                        </a:cubicBezTo>
                        <a:cubicBezTo>
                          <a:pt x="7401951" y="9464586"/>
                          <a:pt x="7266736" y="9410120"/>
                          <a:pt x="6934526" y="9448800"/>
                        </a:cubicBezTo>
                        <a:cubicBezTo>
                          <a:pt x="6602316" y="9487480"/>
                          <a:pt x="6573374" y="9397770"/>
                          <a:pt x="6339327" y="9448800"/>
                        </a:cubicBezTo>
                        <a:cubicBezTo>
                          <a:pt x="6105280" y="9499830"/>
                          <a:pt x="6132564" y="9440094"/>
                          <a:pt x="6065536" y="9448800"/>
                        </a:cubicBezTo>
                        <a:cubicBezTo>
                          <a:pt x="5998508" y="9457506"/>
                          <a:pt x="5748459" y="9431419"/>
                          <a:pt x="5631040" y="9448800"/>
                        </a:cubicBezTo>
                        <a:cubicBezTo>
                          <a:pt x="5513621" y="9466181"/>
                          <a:pt x="4927973" y="9413986"/>
                          <a:pt x="4714433" y="9448800"/>
                        </a:cubicBezTo>
                        <a:cubicBezTo>
                          <a:pt x="4500893" y="9483614"/>
                          <a:pt x="4326867" y="9395983"/>
                          <a:pt x="4119234" y="9448800"/>
                        </a:cubicBezTo>
                        <a:cubicBezTo>
                          <a:pt x="3911601" y="9501617"/>
                          <a:pt x="3730071" y="9434478"/>
                          <a:pt x="3363331" y="9448800"/>
                        </a:cubicBezTo>
                        <a:cubicBezTo>
                          <a:pt x="2996591" y="9463122"/>
                          <a:pt x="3138757" y="9448556"/>
                          <a:pt x="2928836" y="9448800"/>
                        </a:cubicBezTo>
                        <a:cubicBezTo>
                          <a:pt x="2718915" y="9449044"/>
                          <a:pt x="2487631" y="9440753"/>
                          <a:pt x="2172933" y="9448800"/>
                        </a:cubicBezTo>
                        <a:cubicBezTo>
                          <a:pt x="1858235" y="9456847"/>
                          <a:pt x="1966298" y="9420335"/>
                          <a:pt x="1899141" y="9448800"/>
                        </a:cubicBezTo>
                        <a:cubicBezTo>
                          <a:pt x="1831984" y="9477265"/>
                          <a:pt x="1582935" y="9438415"/>
                          <a:pt x="1464646" y="9448800"/>
                        </a:cubicBezTo>
                        <a:cubicBezTo>
                          <a:pt x="1346357" y="9459185"/>
                          <a:pt x="832841" y="9427012"/>
                          <a:pt x="613511" y="9448800"/>
                        </a:cubicBezTo>
                        <a:cubicBezTo>
                          <a:pt x="275295" y="9456286"/>
                          <a:pt x="-37591" y="9170638"/>
                          <a:pt x="0" y="8835289"/>
                        </a:cubicBezTo>
                        <a:cubicBezTo>
                          <a:pt x="-50327" y="8556208"/>
                          <a:pt x="1410" y="8475701"/>
                          <a:pt x="0" y="8248019"/>
                        </a:cubicBezTo>
                        <a:cubicBezTo>
                          <a:pt x="-1410" y="8020337"/>
                          <a:pt x="55336" y="7724355"/>
                          <a:pt x="0" y="7578532"/>
                        </a:cubicBezTo>
                        <a:cubicBezTo>
                          <a:pt x="-55336" y="7432709"/>
                          <a:pt x="30159" y="7335084"/>
                          <a:pt x="0" y="7155697"/>
                        </a:cubicBezTo>
                        <a:cubicBezTo>
                          <a:pt x="-30159" y="6976311"/>
                          <a:pt x="35148" y="6664414"/>
                          <a:pt x="0" y="6403992"/>
                        </a:cubicBezTo>
                        <a:cubicBezTo>
                          <a:pt x="-35148" y="6143571"/>
                          <a:pt x="67573" y="5981415"/>
                          <a:pt x="0" y="5652286"/>
                        </a:cubicBezTo>
                        <a:cubicBezTo>
                          <a:pt x="-67573" y="5323157"/>
                          <a:pt x="25248" y="5419290"/>
                          <a:pt x="0" y="5311670"/>
                        </a:cubicBezTo>
                        <a:cubicBezTo>
                          <a:pt x="-25248" y="5204050"/>
                          <a:pt x="32031" y="5091839"/>
                          <a:pt x="0" y="4971053"/>
                        </a:cubicBezTo>
                        <a:cubicBezTo>
                          <a:pt x="-32031" y="4850267"/>
                          <a:pt x="26759" y="4695445"/>
                          <a:pt x="0" y="4548219"/>
                        </a:cubicBezTo>
                        <a:cubicBezTo>
                          <a:pt x="-26759" y="4400993"/>
                          <a:pt x="41523" y="4148274"/>
                          <a:pt x="0" y="3960949"/>
                        </a:cubicBezTo>
                        <a:cubicBezTo>
                          <a:pt x="-41523" y="3773624"/>
                          <a:pt x="18799" y="3585687"/>
                          <a:pt x="0" y="3291462"/>
                        </a:cubicBezTo>
                        <a:cubicBezTo>
                          <a:pt x="-18799" y="2997237"/>
                          <a:pt x="1654" y="2945295"/>
                          <a:pt x="0" y="2786409"/>
                        </a:cubicBezTo>
                        <a:cubicBezTo>
                          <a:pt x="-1654" y="2627523"/>
                          <a:pt x="31841" y="2517213"/>
                          <a:pt x="0" y="2445793"/>
                        </a:cubicBezTo>
                        <a:cubicBezTo>
                          <a:pt x="-31841" y="2374373"/>
                          <a:pt x="39908" y="2048932"/>
                          <a:pt x="0" y="1858523"/>
                        </a:cubicBezTo>
                        <a:cubicBezTo>
                          <a:pt x="-39908" y="1668114"/>
                          <a:pt x="35449" y="1343926"/>
                          <a:pt x="0" y="1189035"/>
                        </a:cubicBezTo>
                        <a:cubicBezTo>
                          <a:pt x="-35449" y="1034144"/>
                          <a:pt x="27990" y="836086"/>
                          <a:pt x="0" y="61351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F7F48-845C-4745-B686-A60462DD9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4420840"/>
            <a:ext cx="9023443" cy="60198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FDF5646-97E3-45FE-B5E4-7EB4324A81F3}"/>
              </a:ext>
            </a:extLst>
          </p:cNvPr>
          <p:cNvSpPr/>
          <p:nvPr/>
        </p:nvSpPr>
        <p:spPr bwMode="auto">
          <a:xfrm>
            <a:off x="1219200" y="1943100"/>
            <a:ext cx="5334000" cy="1905000"/>
          </a:xfrm>
          <a:custGeom>
            <a:avLst/>
            <a:gdLst>
              <a:gd name="csX0" fmla="*/ 0 w 5334000"/>
              <a:gd name="csY0" fmla="*/ 317506 h 1905000"/>
              <a:gd name="csX1" fmla="*/ 317506 w 5334000"/>
              <a:gd name="csY1" fmla="*/ 0 h 1905000"/>
              <a:gd name="csX2" fmla="*/ 889000 w 5334000"/>
              <a:gd name="csY2" fmla="*/ 0 h 1905000"/>
              <a:gd name="csX3" fmla="*/ 889000 w 5334000"/>
              <a:gd name="csY3" fmla="*/ 0 h 1905000"/>
              <a:gd name="csX4" fmla="*/ 2222500 w 5334000"/>
              <a:gd name="csY4" fmla="*/ 0 h 1905000"/>
              <a:gd name="csX5" fmla="*/ 5016494 w 5334000"/>
              <a:gd name="csY5" fmla="*/ 0 h 1905000"/>
              <a:gd name="csX6" fmla="*/ 5334000 w 5334000"/>
              <a:gd name="csY6" fmla="*/ 317506 h 1905000"/>
              <a:gd name="csX7" fmla="*/ 5334000 w 5334000"/>
              <a:gd name="csY7" fmla="*/ 1111250 h 1905000"/>
              <a:gd name="csX8" fmla="*/ 5334000 w 5334000"/>
              <a:gd name="csY8" fmla="*/ 1111250 h 1905000"/>
              <a:gd name="csX9" fmla="*/ 5334000 w 5334000"/>
              <a:gd name="csY9" fmla="*/ 1587500 h 1905000"/>
              <a:gd name="csX10" fmla="*/ 5334000 w 5334000"/>
              <a:gd name="csY10" fmla="*/ 1587494 h 1905000"/>
              <a:gd name="csX11" fmla="*/ 5016494 w 5334000"/>
              <a:gd name="csY11" fmla="*/ 1905000 h 1905000"/>
              <a:gd name="csX12" fmla="*/ 2222500 w 5334000"/>
              <a:gd name="csY12" fmla="*/ 1905000 h 1905000"/>
              <a:gd name="csX13" fmla="*/ 2408408 w 5334000"/>
              <a:gd name="csY13" fmla="*/ 3389662 h 1905000"/>
              <a:gd name="csX14" fmla="*/ 889000 w 5334000"/>
              <a:gd name="csY14" fmla="*/ 1905000 h 1905000"/>
              <a:gd name="csX15" fmla="*/ 317506 w 5334000"/>
              <a:gd name="csY15" fmla="*/ 1905000 h 1905000"/>
              <a:gd name="csX16" fmla="*/ 0 w 5334000"/>
              <a:gd name="csY16" fmla="*/ 1587494 h 1905000"/>
              <a:gd name="csX17" fmla="*/ 0 w 5334000"/>
              <a:gd name="csY17" fmla="*/ 1587500 h 1905000"/>
              <a:gd name="csX18" fmla="*/ 0 w 5334000"/>
              <a:gd name="csY18" fmla="*/ 1111250 h 1905000"/>
              <a:gd name="csX19" fmla="*/ 0 w 5334000"/>
              <a:gd name="csY19" fmla="*/ 1111250 h 1905000"/>
              <a:gd name="csX20" fmla="*/ 0 w 5334000"/>
              <a:gd name="csY20" fmla="*/ 317506 h 1905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5334000" h="1905000" fill="none" extrusionOk="0">
                <a:moveTo>
                  <a:pt x="0" y="317506"/>
                </a:moveTo>
                <a:cubicBezTo>
                  <a:pt x="2040" y="142826"/>
                  <a:pt x="145603" y="-10221"/>
                  <a:pt x="317506" y="0"/>
                </a:cubicBezTo>
                <a:cubicBezTo>
                  <a:pt x="381559" y="-26717"/>
                  <a:pt x="642015" y="30417"/>
                  <a:pt x="889000" y="0"/>
                </a:cubicBezTo>
                <a:lnTo>
                  <a:pt x="889000" y="0"/>
                </a:lnTo>
                <a:cubicBezTo>
                  <a:pt x="1525452" y="48271"/>
                  <a:pt x="1584078" y="3503"/>
                  <a:pt x="2222500" y="0"/>
                </a:cubicBezTo>
                <a:cubicBezTo>
                  <a:pt x="2671652" y="-51893"/>
                  <a:pt x="4264371" y="131296"/>
                  <a:pt x="5016494" y="0"/>
                </a:cubicBezTo>
                <a:cubicBezTo>
                  <a:pt x="5172280" y="11419"/>
                  <a:pt x="5344756" y="171765"/>
                  <a:pt x="5334000" y="317506"/>
                </a:cubicBezTo>
                <a:cubicBezTo>
                  <a:pt x="5361418" y="541134"/>
                  <a:pt x="5396325" y="911243"/>
                  <a:pt x="5334000" y="1111250"/>
                </a:cubicBezTo>
                <a:lnTo>
                  <a:pt x="5334000" y="1111250"/>
                </a:lnTo>
                <a:cubicBezTo>
                  <a:pt x="5300114" y="1349096"/>
                  <a:pt x="5332790" y="1356920"/>
                  <a:pt x="5334000" y="1587500"/>
                </a:cubicBezTo>
                <a:lnTo>
                  <a:pt x="5334000" y="1587494"/>
                </a:lnTo>
                <a:cubicBezTo>
                  <a:pt x="5343076" y="1752860"/>
                  <a:pt x="5191364" y="1918483"/>
                  <a:pt x="5016494" y="1905000"/>
                </a:cubicBezTo>
                <a:cubicBezTo>
                  <a:pt x="4486030" y="1864186"/>
                  <a:pt x="2549877" y="1825735"/>
                  <a:pt x="2222500" y="1905000"/>
                </a:cubicBezTo>
                <a:cubicBezTo>
                  <a:pt x="2208594" y="2262292"/>
                  <a:pt x="2324371" y="2774859"/>
                  <a:pt x="2408408" y="3389662"/>
                </a:cubicBezTo>
                <a:cubicBezTo>
                  <a:pt x="2298455" y="3085131"/>
                  <a:pt x="1631445" y="2617227"/>
                  <a:pt x="889000" y="1905000"/>
                </a:cubicBezTo>
                <a:cubicBezTo>
                  <a:pt x="821041" y="1874191"/>
                  <a:pt x="382837" y="1876209"/>
                  <a:pt x="317506" y="1905000"/>
                </a:cubicBezTo>
                <a:cubicBezTo>
                  <a:pt x="151099" y="1916710"/>
                  <a:pt x="7901" y="1775165"/>
                  <a:pt x="0" y="1587494"/>
                </a:cubicBezTo>
                <a:lnTo>
                  <a:pt x="0" y="1587500"/>
                </a:lnTo>
                <a:cubicBezTo>
                  <a:pt x="42295" y="1436630"/>
                  <a:pt x="-36039" y="1321059"/>
                  <a:pt x="0" y="1111250"/>
                </a:cubicBezTo>
                <a:lnTo>
                  <a:pt x="0" y="1111250"/>
                </a:lnTo>
                <a:cubicBezTo>
                  <a:pt x="41947" y="743293"/>
                  <a:pt x="-59040" y="705074"/>
                  <a:pt x="0" y="317506"/>
                </a:cubicBezTo>
                <a:close/>
              </a:path>
              <a:path w="5334000" h="1905000" stroke="0" extrusionOk="0">
                <a:moveTo>
                  <a:pt x="0" y="317506"/>
                </a:moveTo>
                <a:cubicBezTo>
                  <a:pt x="-1473" y="172870"/>
                  <a:pt x="143423" y="-2578"/>
                  <a:pt x="317506" y="0"/>
                </a:cubicBezTo>
                <a:cubicBezTo>
                  <a:pt x="427931" y="24027"/>
                  <a:pt x="675194" y="-49437"/>
                  <a:pt x="889000" y="0"/>
                </a:cubicBezTo>
                <a:lnTo>
                  <a:pt x="889000" y="0"/>
                </a:lnTo>
                <a:cubicBezTo>
                  <a:pt x="1250351" y="110013"/>
                  <a:pt x="1636726" y="3151"/>
                  <a:pt x="2222500" y="0"/>
                </a:cubicBezTo>
                <a:cubicBezTo>
                  <a:pt x="3286673" y="48590"/>
                  <a:pt x="4298934" y="-169851"/>
                  <a:pt x="5016494" y="0"/>
                </a:cubicBezTo>
                <a:cubicBezTo>
                  <a:pt x="5171090" y="9693"/>
                  <a:pt x="5363523" y="154989"/>
                  <a:pt x="5334000" y="317506"/>
                </a:cubicBezTo>
                <a:cubicBezTo>
                  <a:pt x="5362540" y="398885"/>
                  <a:pt x="5368406" y="775629"/>
                  <a:pt x="5334000" y="1111250"/>
                </a:cubicBezTo>
                <a:lnTo>
                  <a:pt x="5334000" y="1111250"/>
                </a:lnTo>
                <a:cubicBezTo>
                  <a:pt x="5358947" y="1311246"/>
                  <a:pt x="5376173" y="1528770"/>
                  <a:pt x="5334000" y="1587500"/>
                </a:cubicBezTo>
                <a:lnTo>
                  <a:pt x="5334000" y="1587494"/>
                </a:lnTo>
                <a:cubicBezTo>
                  <a:pt x="5325483" y="1756847"/>
                  <a:pt x="5192316" y="1892921"/>
                  <a:pt x="5016494" y="1905000"/>
                </a:cubicBezTo>
                <a:cubicBezTo>
                  <a:pt x="3747108" y="1817079"/>
                  <a:pt x="2826025" y="1761397"/>
                  <a:pt x="2222500" y="1905000"/>
                </a:cubicBezTo>
                <a:cubicBezTo>
                  <a:pt x="2412012" y="2477729"/>
                  <a:pt x="2281578" y="2800234"/>
                  <a:pt x="2408408" y="3389662"/>
                </a:cubicBezTo>
                <a:cubicBezTo>
                  <a:pt x="1977419" y="3096961"/>
                  <a:pt x="1596633" y="2664785"/>
                  <a:pt x="889000" y="1905000"/>
                </a:cubicBezTo>
                <a:cubicBezTo>
                  <a:pt x="653983" y="1902324"/>
                  <a:pt x="586720" y="1936256"/>
                  <a:pt x="317506" y="1905000"/>
                </a:cubicBezTo>
                <a:cubicBezTo>
                  <a:pt x="147986" y="1902147"/>
                  <a:pt x="1412" y="1765392"/>
                  <a:pt x="0" y="1587494"/>
                </a:cubicBezTo>
                <a:lnTo>
                  <a:pt x="0" y="1587500"/>
                </a:lnTo>
                <a:cubicBezTo>
                  <a:pt x="-7510" y="1457779"/>
                  <a:pt x="5666" y="1259023"/>
                  <a:pt x="0" y="1111250"/>
                </a:cubicBezTo>
                <a:lnTo>
                  <a:pt x="0" y="1111250"/>
                </a:lnTo>
                <a:cubicBezTo>
                  <a:pt x="-49168" y="854942"/>
                  <a:pt x="60059" y="540198"/>
                  <a:pt x="0" y="317506"/>
                </a:cubicBezTo>
                <a:close/>
              </a:path>
            </a:pathLst>
          </a:custGeom>
          <a:ln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41184162">
                  <a:prstGeom prst="wedgeRoundRectCallout">
                    <a:avLst>
                      <a:gd name="adj1" fmla="val -4848"/>
                      <a:gd name="adj2" fmla="val 12793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CHIA SẺ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AE2EB-16D5-2847-75C4-92E7BA6D4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139" y="2552700"/>
            <a:ext cx="11260601" cy="6371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A3F5F2-FF6D-E3ED-09F0-A7ED0A714F52}"/>
              </a:ext>
            </a:extLst>
          </p:cNvPr>
          <p:cNvSpPr txBox="1"/>
          <p:nvPr/>
        </p:nvSpPr>
        <p:spPr>
          <a:xfrm>
            <a:off x="7391400" y="885900"/>
            <a:ext cx="105223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tốt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xóm</a:t>
            </a:r>
            <a:endParaRPr lang="en-US" sz="4400" dirty="0"/>
          </a:p>
        </p:txBody>
      </p:sp>
      <p:pic>
        <p:nvPicPr>
          <p:cNvPr id="1026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E580DEA-6E3E-C562-68DA-8849DE0F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443" y="25450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6337A4A1-F649-AAC9-5269-5E949DB14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431" y="25450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E6FCA749-9A01-5A47-D6F9-4636A49C6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419" y="25527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01367609-F5A0-AF19-E7AF-ECACABA80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560" y="56007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0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144680-EFC8-4339-910F-F573060F3EF8}"/>
              </a:ext>
            </a:extLst>
          </p:cNvPr>
          <p:cNvSpPr/>
          <p:nvPr/>
        </p:nvSpPr>
        <p:spPr>
          <a:xfrm>
            <a:off x="685800" y="419100"/>
            <a:ext cx="16916400" cy="9448800"/>
          </a:xfrm>
          <a:custGeom>
            <a:avLst/>
            <a:gdLst>
              <a:gd name="csX0" fmla="*/ 0 w 16916400"/>
              <a:gd name="csY0" fmla="*/ 613511 h 9448800"/>
              <a:gd name="csX1" fmla="*/ 613511 w 16916400"/>
              <a:gd name="csY1" fmla="*/ 0 h 9448800"/>
              <a:gd name="csX2" fmla="*/ 723918 w 16916400"/>
              <a:gd name="csY2" fmla="*/ 0 h 9448800"/>
              <a:gd name="csX3" fmla="*/ 1305006 w 16916400"/>
              <a:gd name="csY3" fmla="*/ 0 h 9448800"/>
              <a:gd name="csX4" fmla="*/ 1729200 w 16916400"/>
              <a:gd name="csY4" fmla="*/ 0 h 9448800"/>
              <a:gd name="csX5" fmla="*/ 2153394 w 16916400"/>
              <a:gd name="csY5" fmla="*/ 0 h 9448800"/>
              <a:gd name="csX6" fmla="*/ 2420695 w 16916400"/>
              <a:gd name="csY6" fmla="*/ 0 h 9448800"/>
              <a:gd name="csX7" fmla="*/ 3158677 w 16916400"/>
              <a:gd name="csY7" fmla="*/ 0 h 9448800"/>
              <a:gd name="csX8" fmla="*/ 3739765 w 16916400"/>
              <a:gd name="csY8" fmla="*/ 0 h 9448800"/>
              <a:gd name="csX9" fmla="*/ 4634640 w 16916400"/>
              <a:gd name="csY9" fmla="*/ 0 h 9448800"/>
              <a:gd name="csX10" fmla="*/ 5058835 w 16916400"/>
              <a:gd name="csY10" fmla="*/ 0 h 9448800"/>
              <a:gd name="csX11" fmla="*/ 5639923 w 16916400"/>
              <a:gd name="csY11" fmla="*/ 0 h 9448800"/>
              <a:gd name="csX12" fmla="*/ 6377905 w 16916400"/>
              <a:gd name="csY12" fmla="*/ 0 h 9448800"/>
              <a:gd name="csX13" fmla="*/ 7115887 w 16916400"/>
              <a:gd name="csY13" fmla="*/ 0 h 9448800"/>
              <a:gd name="csX14" fmla="*/ 7696975 w 16916400"/>
              <a:gd name="csY14" fmla="*/ 0 h 9448800"/>
              <a:gd name="csX15" fmla="*/ 7964275 w 16916400"/>
              <a:gd name="csY15" fmla="*/ 0 h 9448800"/>
              <a:gd name="csX16" fmla="*/ 8074682 w 16916400"/>
              <a:gd name="csY16" fmla="*/ 0 h 9448800"/>
              <a:gd name="csX17" fmla="*/ 8812664 w 16916400"/>
              <a:gd name="csY17" fmla="*/ 0 h 9448800"/>
              <a:gd name="csX18" fmla="*/ 9393752 w 16916400"/>
              <a:gd name="csY18" fmla="*/ 0 h 9448800"/>
              <a:gd name="csX19" fmla="*/ 10131734 w 16916400"/>
              <a:gd name="csY19" fmla="*/ 0 h 9448800"/>
              <a:gd name="csX20" fmla="*/ 10242140 w 16916400"/>
              <a:gd name="csY20" fmla="*/ 0 h 9448800"/>
              <a:gd name="csX21" fmla="*/ 11137016 w 16916400"/>
              <a:gd name="csY21" fmla="*/ 0 h 9448800"/>
              <a:gd name="csX22" fmla="*/ 11404317 w 16916400"/>
              <a:gd name="csY22" fmla="*/ 0 h 9448800"/>
              <a:gd name="csX23" fmla="*/ 11514723 w 16916400"/>
              <a:gd name="csY23" fmla="*/ 0 h 9448800"/>
              <a:gd name="csX24" fmla="*/ 12409599 w 16916400"/>
              <a:gd name="csY24" fmla="*/ 0 h 9448800"/>
              <a:gd name="csX25" fmla="*/ 12990687 w 16916400"/>
              <a:gd name="csY25" fmla="*/ 0 h 9448800"/>
              <a:gd name="csX26" fmla="*/ 13257987 w 16916400"/>
              <a:gd name="csY26" fmla="*/ 0 h 9448800"/>
              <a:gd name="csX27" fmla="*/ 13368394 w 16916400"/>
              <a:gd name="csY27" fmla="*/ 0 h 9448800"/>
              <a:gd name="csX28" fmla="*/ 14106376 w 16916400"/>
              <a:gd name="csY28" fmla="*/ 0 h 9448800"/>
              <a:gd name="csX29" fmla="*/ 14844358 w 16916400"/>
              <a:gd name="csY29" fmla="*/ 0 h 9448800"/>
              <a:gd name="csX30" fmla="*/ 15111658 w 16916400"/>
              <a:gd name="csY30" fmla="*/ 0 h 9448800"/>
              <a:gd name="csX31" fmla="*/ 15535853 w 16916400"/>
              <a:gd name="csY31" fmla="*/ 0 h 9448800"/>
              <a:gd name="csX32" fmla="*/ 16302889 w 16916400"/>
              <a:gd name="csY32" fmla="*/ 0 h 9448800"/>
              <a:gd name="csX33" fmla="*/ 16916400 w 16916400"/>
              <a:gd name="csY33" fmla="*/ 613511 h 9448800"/>
              <a:gd name="csX34" fmla="*/ 16916400 w 16916400"/>
              <a:gd name="csY34" fmla="*/ 1200781 h 9448800"/>
              <a:gd name="csX35" fmla="*/ 16916400 w 16916400"/>
              <a:gd name="csY35" fmla="*/ 1788051 h 9448800"/>
              <a:gd name="csX36" fmla="*/ 16916400 w 16916400"/>
              <a:gd name="csY36" fmla="*/ 2539756 h 9448800"/>
              <a:gd name="csX37" fmla="*/ 16916400 w 16916400"/>
              <a:gd name="csY37" fmla="*/ 2962590 h 9448800"/>
              <a:gd name="csX38" fmla="*/ 16916400 w 16916400"/>
              <a:gd name="csY38" fmla="*/ 3385425 h 9448800"/>
              <a:gd name="csX39" fmla="*/ 16916400 w 16916400"/>
              <a:gd name="csY39" fmla="*/ 3726041 h 9448800"/>
              <a:gd name="csX40" fmla="*/ 16916400 w 16916400"/>
              <a:gd name="csY40" fmla="*/ 4395529 h 9448800"/>
              <a:gd name="csX41" fmla="*/ 16916400 w 16916400"/>
              <a:gd name="csY41" fmla="*/ 4736145 h 9448800"/>
              <a:gd name="csX42" fmla="*/ 16916400 w 16916400"/>
              <a:gd name="csY42" fmla="*/ 5487851 h 9448800"/>
              <a:gd name="csX43" fmla="*/ 16916400 w 16916400"/>
              <a:gd name="csY43" fmla="*/ 5828467 h 9448800"/>
              <a:gd name="csX44" fmla="*/ 16916400 w 16916400"/>
              <a:gd name="csY44" fmla="*/ 6251302 h 9448800"/>
              <a:gd name="csX45" fmla="*/ 16916400 w 16916400"/>
              <a:gd name="csY45" fmla="*/ 7003007 h 9448800"/>
              <a:gd name="csX46" fmla="*/ 16916400 w 16916400"/>
              <a:gd name="csY46" fmla="*/ 7590277 h 9448800"/>
              <a:gd name="csX47" fmla="*/ 16916400 w 16916400"/>
              <a:gd name="csY47" fmla="*/ 8095329 h 9448800"/>
              <a:gd name="csX48" fmla="*/ 16916400 w 16916400"/>
              <a:gd name="csY48" fmla="*/ 8835289 h 9448800"/>
              <a:gd name="csX49" fmla="*/ 16302889 w 16916400"/>
              <a:gd name="csY49" fmla="*/ 9448800 h 9448800"/>
              <a:gd name="csX50" fmla="*/ 15878695 w 16916400"/>
              <a:gd name="csY50" fmla="*/ 9448800 h 9448800"/>
              <a:gd name="csX51" fmla="*/ 15768288 w 16916400"/>
              <a:gd name="csY51" fmla="*/ 9448800 h 9448800"/>
              <a:gd name="csX52" fmla="*/ 15030306 w 16916400"/>
              <a:gd name="csY52" fmla="*/ 9448800 h 9448800"/>
              <a:gd name="csX53" fmla="*/ 14292324 w 16916400"/>
              <a:gd name="csY53" fmla="*/ 9448800 h 9448800"/>
              <a:gd name="csX54" fmla="*/ 13868130 w 16916400"/>
              <a:gd name="csY54" fmla="*/ 9448800 h 9448800"/>
              <a:gd name="csX55" fmla="*/ 13600829 w 16916400"/>
              <a:gd name="csY55" fmla="*/ 9448800 h 9448800"/>
              <a:gd name="csX56" fmla="*/ 13176635 w 16916400"/>
              <a:gd name="csY56" fmla="*/ 9448800 h 9448800"/>
              <a:gd name="csX57" fmla="*/ 12909335 w 16916400"/>
              <a:gd name="csY57" fmla="*/ 9448800 h 9448800"/>
              <a:gd name="csX58" fmla="*/ 12485140 w 16916400"/>
              <a:gd name="csY58" fmla="*/ 9448800 h 9448800"/>
              <a:gd name="csX59" fmla="*/ 12217840 w 16916400"/>
              <a:gd name="csY59" fmla="*/ 9448800 h 9448800"/>
              <a:gd name="csX60" fmla="*/ 12107433 w 16916400"/>
              <a:gd name="csY60" fmla="*/ 9448800 h 9448800"/>
              <a:gd name="csX61" fmla="*/ 11526345 w 16916400"/>
              <a:gd name="csY61" fmla="*/ 9448800 h 9448800"/>
              <a:gd name="csX62" fmla="*/ 11415938 w 16916400"/>
              <a:gd name="csY62" fmla="*/ 9448800 h 9448800"/>
              <a:gd name="csX63" fmla="*/ 10834850 w 16916400"/>
              <a:gd name="csY63" fmla="*/ 9448800 h 9448800"/>
              <a:gd name="csX64" fmla="*/ 10096868 w 16916400"/>
              <a:gd name="csY64" fmla="*/ 9448800 h 9448800"/>
              <a:gd name="csX65" fmla="*/ 9201993 w 16916400"/>
              <a:gd name="csY65" fmla="*/ 9448800 h 9448800"/>
              <a:gd name="csX66" fmla="*/ 8777798 w 16916400"/>
              <a:gd name="csY66" fmla="*/ 9448800 h 9448800"/>
              <a:gd name="csX67" fmla="*/ 8510498 w 16916400"/>
              <a:gd name="csY67" fmla="*/ 9448800 h 9448800"/>
              <a:gd name="csX68" fmla="*/ 8243197 w 16916400"/>
              <a:gd name="csY68" fmla="*/ 9448800 h 9448800"/>
              <a:gd name="csX69" fmla="*/ 8132791 w 16916400"/>
              <a:gd name="csY69" fmla="*/ 9448800 h 9448800"/>
              <a:gd name="csX70" fmla="*/ 7708596 w 16916400"/>
              <a:gd name="csY70" fmla="*/ 9448800 h 9448800"/>
              <a:gd name="csX71" fmla="*/ 6813721 w 16916400"/>
              <a:gd name="csY71" fmla="*/ 9448800 h 9448800"/>
              <a:gd name="csX72" fmla="*/ 6703314 w 16916400"/>
              <a:gd name="csY72" fmla="*/ 9448800 h 9448800"/>
              <a:gd name="csX73" fmla="*/ 6279120 w 16916400"/>
              <a:gd name="csY73" fmla="*/ 9448800 h 9448800"/>
              <a:gd name="csX74" fmla="*/ 6168713 w 16916400"/>
              <a:gd name="csY74" fmla="*/ 9448800 h 9448800"/>
              <a:gd name="csX75" fmla="*/ 5901412 w 16916400"/>
              <a:gd name="csY75" fmla="*/ 9448800 h 9448800"/>
              <a:gd name="csX76" fmla="*/ 5634112 w 16916400"/>
              <a:gd name="csY76" fmla="*/ 9448800 h 9448800"/>
              <a:gd name="csX77" fmla="*/ 5053024 w 16916400"/>
              <a:gd name="csY77" fmla="*/ 9448800 h 9448800"/>
              <a:gd name="csX78" fmla="*/ 4942617 w 16916400"/>
              <a:gd name="csY78" fmla="*/ 9448800 h 9448800"/>
              <a:gd name="csX79" fmla="*/ 4361529 w 16916400"/>
              <a:gd name="csY79" fmla="*/ 9448800 h 9448800"/>
              <a:gd name="csX80" fmla="*/ 4251122 w 16916400"/>
              <a:gd name="csY80" fmla="*/ 9448800 h 9448800"/>
              <a:gd name="csX81" fmla="*/ 3670034 w 16916400"/>
              <a:gd name="csY81" fmla="*/ 9448800 h 9448800"/>
              <a:gd name="csX82" fmla="*/ 2932052 w 16916400"/>
              <a:gd name="csY82" fmla="*/ 9448800 h 9448800"/>
              <a:gd name="csX83" fmla="*/ 2194071 w 16916400"/>
              <a:gd name="csY83" fmla="*/ 9448800 h 9448800"/>
              <a:gd name="csX84" fmla="*/ 1926770 w 16916400"/>
              <a:gd name="csY84" fmla="*/ 9448800 h 9448800"/>
              <a:gd name="csX85" fmla="*/ 1345682 w 16916400"/>
              <a:gd name="csY85" fmla="*/ 9448800 h 9448800"/>
              <a:gd name="csX86" fmla="*/ 613511 w 16916400"/>
              <a:gd name="csY86" fmla="*/ 9448800 h 9448800"/>
              <a:gd name="csX87" fmla="*/ 0 w 16916400"/>
              <a:gd name="csY87" fmla="*/ 8835289 h 9448800"/>
              <a:gd name="csX88" fmla="*/ 0 w 16916400"/>
              <a:gd name="csY88" fmla="*/ 8494672 h 9448800"/>
              <a:gd name="csX89" fmla="*/ 0 w 16916400"/>
              <a:gd name="csY89" fmla="*/ 7825185 h 9448800"/>
              <a:gd name="csX90" fmla="*/ 0 w 16916400"/>
              <a:gd name="csY90" fmla="*/ 7237915 h 9448800"/>
              <a:gd name="csX91" fmla="*/ 0 w 16916400"/>
              <a:gd name="csY91" fmla="*/ 6897298 h 9448800"/>
              <a:gd name="csX92" fmla="*/ 0 w 16916400"/>
              <a:gd name="csY92" fmla="*/ 6310029 h 9448800"/>
              <a:gd name="csX93" fmla="*/ 0 w 16916400"/>
              <a:gd name="csY93" fmla="*/ 5804977 h 9448800"/>
              <a:gd name="csX94" fmla="*/ 0 w 16916400"/>
              <a:gd name="csY94" fmla="*/ 5135489 h 9448800"/>
              <a:gd name="csX95" fmla="*/ 0 w 16916400"/>
              <a:gd name="csY95" fmla="*/ 4712655 h 9448800"/>
              <a:gd name="csX96" fmla="*/ 0 w 16916400"/>
              <a:gd name="csY96" fmla="*/ 4207603 h 9448800"/>
              <a:gd name="csX97" fmla="*/ 0 w 16916400"/>
              <a:gd name="csY97" fmla="*/ 3866986 h 9448800"/>
              <a:gd name="csX98" fmla="*/ 0 w 16916400"/>
              <a:gd name="csY98" fmla="*/ 3526369 h 9448800"/>
              <a:gd name="csX99" fmla="*/ 0 w 16916400"/>
              <a:gd name="csY99" fmla="*/ 3021317 h 9448800"/>
              <a:gd name="csX100" fmla="*/ 0 w 16916400"/>
              <a:gd name="csY100" fmla="*/ 2351830 h 9448800"/>
              <a:gd name="csX101" fmla="*/ 0 w 16916400"/>
              <a:gd name="csY101" fmla="*/ 1846778 h 9448800"/>
              <a:gd name="csX102" fmla="*/ 0 w 16916400"/>
              <a:gd name="csY102" fmla="*/ 1506161 h 9448800"/>
              <a:gd name="csX103" fmla="*/ 0 w 16916400"/>
              <a:gd name="csY103" fmla="*/ 613511 h 9448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</a:cxnLst>
            <a:rect l="l" t="t" r="r" b="b"/>
            <a:pathLst>
              <a:path w="16916400" h="9448800" fill="none" extrusionOk="0">
                <a:moveTo>
                  <a:pt x="0" y="613511"/>
                </a:moveTo>
                <a:cubicBezTo>
                  <a:pt x="38143" y="366425"/>
                  <a:pt x="360552" y="-33671"/>
                  <a:pt x="613511" y="0"/>
                </a:cubicBezTo>
                <a:cubicBezTo>
                  <a:pt x="656456" y="-3864"/>
                  <a:pt x="671669" y="5794"/>
                  <a:pt x="723918" y="0"/>
                </a:cubicBezTo>
                <a:cubicBezTo>
                  <a:pt x="776167" y="-5794"/>
                  <a:pt x="1019767" y="35941"/>
                  <a:pt x="1305006" y="0"/>
                </a:cubicBezTo>
                <a:cubicBezTo>
                  <a:pt x="1590245" y="-35941"/>
                  <a:pt x="1537200" y="26832"/>
                  <a:pt x="1729200" y="0"/>
                </a:cubicBezTo>
                <a:cubicBezTo>
                  <a:pt x="1921200" y="-26832"/>
                  <a:pt x="2041761" y="16807"/>
                  <a:pt x="2153394" y="0"/>
                </a:cubicBezTo>
                <a:cubicBezTo>
                  <a:pt x="2265027" y="-16807"/>
                  <a:pt x="2302230" y="4100"/>
                  <a:pt x="2420695" y="0"/>
                </a:cubicBezTo>
                <a:cubicBezTo>
                  <a:pt x="2539160" y="-4100"/>
                  <a:pt x="2930988" y="81949"/>
                  <a:pt x="3158677" y="0"/>
                </a:cubicBezTo>
                <a:cubicBezTo>
                  <a:pt x="3386366" y="-81949"/>
                  <a:pt x="3456090" y="50877"/>
                  <a:pt x="3739765" y="0"/>
                </a:cubicBezTo>
                <a:cubicBezTo>
                  <a:pt x="4023440" y="-50877"/>
                  <a:pt x="4271097" y="36409"/>
                  <a:pt x="4634640" y="0"/>
                </a:cubicBezTo>
                <a:cubicBezTo>
                  <a:pt x="4998183" y="-36409"/>
                  <a:pt x="4865717" y="44802"/>
                  <a:pt x="5058835" y="0"/>
                </a:cubicBezTo>
                <a:cubicBezTo>
                  <a:pt x="5251954" y="-44802"/>
                  <a:pt x="5494270" y="26340"/>
                  <a:pt x="5639923" y="0"/>
                </a:cubicBezTo>
                <a:cubicBezTo>
                  <a:pt x="5785576" y="-26340"/>
                  <a:pt x="6153465" y="70878"/>
                  <a:pt x="6377905" y="0"/>
                </a:cubicBezTo>
                <a:cubicBezTo>
                  <a:pt x="6602345" y="-70878"/>
                  <a:pt x="6858788" y="37577"/>
                  <a:pt x="7115887" y="0"/>
                </a:cubicBezTo>
                <a:cubicBezTo>
                  <a:pt x="7372986" y="-37577"/>
                  <a:pt x="7565200" y="5711"/>
                  <a:pt x="7696975" y="0"/>
                </a:cubicBezTo>
                <a:cubicBezTo>
                  <a:pt x="7828750" y="-5711"/>
                  <a:pt x="7879042" y="6923"/>
                  <a:pt x="7964275" y="0"/>
                </a:cubicBezTo>
                <a:cubicBezTo>
                  <a:pt x="8049508" y="-6923"/>
                  <a:pt x="8044164" y="9534"/>
                  <a:pt x="8074682" y="0"/>
                </a:cubicBezTo>
                <a:cubicBezTo>
                  <a:pt x="8105200" y="-9534"/>
                  <a:pt x="8568337" y="9131"/>
                  <a:pt x="8812664" y="0"/>
                </a:cubicBezTo>
                <a:cubicBezTo>
                  <a:pt x="9056991" y="-9131"/>
                  <a:pt x="9219744" y="3670"/>
                  <a:pt x="9393752" y="0"/>
                </a:cubicBezTo>
                <a:cubicBezTo>
                  <a:pt x="9567760" y="-3670"/>
                  <a:pt x="9776324" y="76981"/>
                  <a:pt x="10131734" y="0"/>
                </a:cubicBezTo>
                <a:cubicBezTo>
                  <a:pt x="10487144" y="-76981"/>
                  <a:pt x="10210950" y="11451"/>
                  <a:pt x="10242140" y="0"/>
                </a:cubicBezTo>
                <a:cubicBezTo>
                  <a:pt x="10273330" y="-11451"/>
                  <a:pt x="10837119" y="18532"/>
                  <a:pt x="11137016" y="0"/>
                </a:cubicBezTo>
                <a:cubicBezTo>
                  <a:pt x="11436913" y="-18532"/>
                  <a:pt x="11318187" y="19732"/>
                  <a:pt x="11404317" y="0"/>
                </a:cubicBezTo>
                <a:cubicBezTo>
                  <a:pt x="11490447" y="-19732"/>
                  <a:pt x="11469911" y="1180"/>
                  <a:pt x="11514723" y="0"/>
                </a:cubicBezTo>
                <a:cubicBezTo>
                  <a:pt x="11559535" y="-1180"/>
                  <a:pt x="11985034" y="86157"/>
                  <a:pt x="12409599" y="0"/>
                </a:cubicBezTo>
                <a:cubicBezTo>
                  <a:pt x="12834164" y="-86157"/>
                  <a:pt x="12836527" y="37077"/>
                  <a:pt x="12990687" y="0"/>
                </a:cubicBezTo>
                <a:cubicBezTo>
                  <a:pt x="13144847" y="-37077"/>
                  <a:pt x="13176969" y="9790"/>
                  <a:pt x="13257987" y="0"/>
                </a:cubicBezTo>
                <a:cubicBezTo>
                  <a:pt x="13339005" y="-9790"/>
                  <a:pt x="13324186" y="5515"/>
                  <a:pt x="13368394" y="0"/>
                </a:cubicBezTo>
                <a:cubicBezTo>
                  <a:pt x="13412602" y="-5515"/>
                  <a:pt x="13822666" y="32240"/>
                  <a:pt x="14106376" y="0"/>
                </a:cubicBezTo>
                <a:cubicBezTo>
                  <a:pt x="14390086" y="-32240"/>
                  <a:pt x="14681178" y="33131"/>
                  <a:pt x="14844358" y="0"/>
                </a:cubicBezTo>
                <a:cubicBezTo>
                  <a:pt x="15007538" y="-33131"/>
                  <a:pt x="15010804" y="28163"/>
                  <a:pt x="15111658" y="0"/>
                </a:cubicBezTo>
                <a:cubicBezTo>
                  <a:pt x="15212512" y="-28163"/>
                  <a:pt x="15382314" y="29604"/>
                  <a:pt x="15535853" y="0"/>
                </a:cubicBezTo>
                <a:cubicBezTo>
                  <a:pt x="15689393" y="-29604"/>
                  <a:pt x="16147457" y="69313"/>
                  <a:pt x="16302889" y="0"/>
                </a:cubicBezTo>
                <a:cubicBezTo>
                  <a:pt x="16649684" y="-30643"/>
                  <a:pt x="16928578" y="278850"/>
                  <a:pt x="16916400" y="613511"/>
                </a:cubicBezTo>
                <a:cubicBezTo>
                  <a:pt x="16959033" y="788421"/>
                  <a:pt x="16908798" y="1075529"/>
                  <a:pt x="16916400" y="1200781"/>
                </a:cubicBezTo>
                <a:cubicBezTo>
                  <a:pt x="16924002" y="1326033"/>
                  <a:pt x="16849818" y="1579769"/>
                  <a:pt x="16916400" y="1788051"/>
                </a:cubicBezTo>
                <a:cubicBezTo>
                  <a:pt x="16982982" y="1996333"/>
                  <a:pt x="16884973" y="2170866"/>
                  <a:pt x="16916400" y="2539756"/>
                </a:cubicBezTo>
                <a:cubicBezTo>
                  <a:pt x="16947827" y="2908646"/>
                  <a:pt x="16885184" y="2791719"/>
                  <a:pt x="16916400" y="2962590"/>
                </a:cubicBezTo>
                <a:cubicBezTo>
                  <a:pt x="16947616" y="3133461"/>
                  <a:pt x="16898941" y="3199969"/>
                  <a:pt x="16916400" y="3385425"/>
                </a:cubicBezTo>
                <a:cubicBezTo>
                  <a:pt x="16933859" y="3570881"/>
                  <a:pt x="16905801" y="3650140"/>
                  <a:pt x="16916400" y="3726041"/>
                </a:cubicBezTo>
                <a:cubicBezTo>
                  <a:pt x="16926999" y="3801942"/>
                  <a:pt x="16863831" y="4215991"/>
                  <a:pt x="16916400" y="4395529"/>
                </a:cubicBezTo>
                <a:cubicBezTo>
                  <a:pt x="16968969" y="4575067"/>
                  <a:pt x="16892923" y="4605707"/>
                  <a:pt x="16916400" y="4736145"/>
                </a:cubicBezTo>
                <a:cubicBezTo>
                  <a:pt x="16939877" y="4866583"/>
                  <a:pt x="16830760" y="5208932"/>
                  <a:pt x="16916400" y="5487851"/>
                </a:cubicBezTo>
                <a:cubicBezTo>
                  <a:pt x="17002040" y="5766770"/>
                  <a:pt x="16892727" y="5705473"/>
                  <a:pt x="16916400" y="5828467"/>
                </a:cubicBezTo>
                <a:cubicBezTo>
                  <a:pt x="16940073" y="5951461"/>
                  <a:pt x="16903728" y="6155196"/>
                  <a:pt x="16916400" y="6251302"/>
                </a:cubicBezTo>
                <a:cubicBezTo>
                  <a:pt x="16929072" y="6347409"/>
                  <a:pt x="16859088" y="6693846"/>
                  <a:pt x="16916400" y="7003007"/>
                </a:cubicBezTo>
                <a:cubicBezTo>
                  <a:pt x="16973712" y="7312169"/>
                  <a:pt x="16893060" y="7300612"/>
                  <a:pt x="16916400" y="7590277"/>
                </a:cubicBezTo>
                <a:cubicBezTo>
                  <a:pt x="16939740" y="7879942"/>
                  <a:pt x="16874047" y="7946624"/>
                  <a:pt x="16916400" y="8095329"/>
                </a:cubicBezTo>
                <a:cubicBezTo>
                  <a:pt x="16958753" y="8244034"/>
                  <a:pt x="16842981" y="8636904"/>
                  <a:pt x="16916400" y="8835289"/>
                </a:cubicBezTo>
                <a:cubicBezTo>
                  <a:pt x="16904632" y="9086470"/>
                  <a:pt x="16670918" y="9497493"/>
                  <a:pt x="16302889" y="9448800"/>
                </a:cubicBezTo>
                <a:cubicBezTo>
                  <a:pt x="16190626" y="9450695"/>
                  <a:pt x="16015524" y="9417325"/>
                  <a:pt x="15878695" y="9448800"/>
                </a:cubicBezTo>
                <a:cubicBezTo>
                  <a:pt x="15741866" y="9480275"/>
                  <a:pt x="15805486" y="9436890"/>
                  <a:pt x="15768288" y="9448800"/>
                </a:cubicBezTo>
                <a:cubicBezTo>
                  <a:pt x="15731090" y="9460710"/>
                  <a:pt x="15397337" y="9405329"/>
                  <a:pt x="15030306" y="9448800"/>
                </a:cubicBezTo>
                <a:cubicBezTo>
                  <a:pt x="14663275" y="9492271"/>
                  <a:pt x="14514633" y="9437485"/>
                  <a:pt x="14292324" y="9448800"/>
                </a:cubicBezTo>
                <a:cubicBezTo>
                  <a:pt x="14070015" y="9460115"/>
                  <a:pt x="14029725" y="9416299"/>
                  <a:pt x="13868130" y="9448800"/>
                </a:cubicBezTo>
                <a:cubicBezTo>
                  <a:pt x="13706535" y="9481301"/>
                  <a:pt x="13709198" y="9427612"/>
                  <a:pt x="13600829" y="9448800"/>
                </a:cubicBezTo>
                <a:cubicBezTo>
                  <a:pt x="13492460" y="9469988"/>
                  <a:pt x="13267393" y="9420407"/>
                  <a:pt x="13176635" y="9448800"/>
                </a:cubicBezTo>
                <a:cubicBezTo>
                  <a:pt x="13085877" y="9477193"/>
                  <a:pt x="13011493" y="9419518"/>
                  <a:pt x="12909335" y="9448800"/>
                </a:cubicBezTo>
                <a:cubicBezTo>
                  <a:pt x="12807177" y="9478082"/>
                  <a:pt x="12570984" y="9431939"/>
                  <a:pt x="12485140" y="9448800"/>
                </a:cubicBezTo>
                <a:cubicBezTo>
                  <a:pt x="12399296" y="9465661"/>
                  <a:pt x="12285156" y="9430963"/>
                  <a:pt x="12217840" y="9448800"/>
                </a:cubicBezTo>
                <a:cubicBezTo>
                  <a:pt x="12150524" y="9466637"/>
                  <a:pt x="12159307" y="9443256"/>
                  <a:pt x="12107433" y="9448800"/>
                </a:cubicBezTo>
                <a:cubicBezTo>
                  <a:pt x="12055559" y="9454344"/>
                  <a:pt x="11704815" y="9402321"/>
                  <a:pt x="11526345" y="9448800"/>
                </a:cubicBezTo>
                <a:cubicBezTo>
                  <a:pt x="11347875" y="9495279"/>
                  <a:pt x="11459064" y="9442707"/>
                  <a:pt x="11415938" y="9448800"/>
                </a:cubicBezTo>
                <a:cubicBezTo>
                  <a:pt x="11372812" y="9454893"/>
                  <a:pt x="10965340" y="9420633"/>
                  <a:pt x="10834850" y="9448800"/>
                </a:cubicBezTo>
                <a:cubicBezTo>
                  <a:pt x="10704360" y="9476967"/>
                  <a:pt x="10465159" y="9444149"/>
                  <a:pt x="10096868" y="9448800"/>
                </a:cubicBezTo>
                <a:cubicBezTo>
                  <a:pt x="9728577" y="9453451"/>
                  <a:pt x="9560730" y="9350753"/>
                  <a:pt x="9201993" y="9448800"/>
                </a:cubicBezTo>
                <a:cubicBezTo>
                  <a:pt x="8843257" y="9546847"/>
                  <a:pt x="8886926" y="9433419"/>
                  <a:pt x="8777798" y="9448800"/>
                </a:cubicBezTo>
                <a:cubicBezTo>
                  <a:pt x="8668670" y="9464181"/>
                  <a:pt x="8583996" y="9435851"/>
                  <a:pt x="8510498" y="9448800"/>
                </a:cubicBezTo>
                <a:cubicBezTo>
                  <a:pt x="8437000" y="9461749"/>
                  <a:pt x="8335449" y="9440239"/>
                  <a:pt x="8243197" y="9448800"/>
                </a:cubicBezTo>
                <a:cubicBezTo>
                  <a:pt x="8150945" y="9457361"/>
                  <a:pt x="8170568" y="9438192"/>
                  <a:pt x="8132791" y="9448800"/>
                </a:cubicBezTo>
                <a:cubicBezTo>
                  <a:pt x="8095014" y="9459408"/>
                  <a:pt x="7906458" y="9399994"/>
                  <a:pt x="7708596" y="9448800"/>
                </a:cubicBezTo>
                <a:cubicBezTo>
                  <a:pt x="7510735" y="9497606"/>
                  <a:pt x="7074456" y="9384417"/>
                  <a:pt x="6813721" y="9448800"/>
                </a:cubicBezTo>
                <a:cubicBezTo>
                  <a:pt x="6552987" y="9513183"/>
                  <a:pt x="6732540" y="9444705"/>
                  <a:pt x="6703314" y="9448800"/>
                </a:cubicBezTo>
                <a:cubicBezTo>
                  <a:pt x="6674088" y="9452895"/>
                  <a:pt x="6403123" y="9419603"/>
                  <a:pt x="6279120" y="9448800"/>
                </a:cubicBezTo>
                <a:cubicBezTo>
                  <a:pt x="6155117" y="9477997"/>
                  <a:pt x="6199921" y="9446233"/>
                  <a:pt x="6168713" y="9448800"/>
                </a:cubicBezTo>
                <a:cubicBezTo>
                  <a:pt x="6137505" y="9451367"/>
                  <a:pt x="5981580" y="9426215"/>
                  <a:pt x="5901412" y="9448800"/>
                </a:cubicBezTo>
                <a:cubicBezTo>
                  <a:pt x="5821244" y="9471385"/>
                  <a:pt x="5721913" y="9426950"/>
                  <a:pt x="5634112" y="9448800"/>
                </a:cubicBezTo>
                <a:cubicBezTo>
                  <a:pt x="5546311" y="9470650"/>
                  <a:pt x="5245125" y="9434301"/>
                  <a:pt x="5053024" y="9448800"/>
                </a:cubicBezTo>
                <a:cubicBezTo>
                  <a:pt x="4860923" y="9463299"/>
                  <a:pt x="4989386" y="9443974"/>
                  <a:pt x="4942617" y="9448800"/>
                </a:cubicBezTo>
                <a:cubicBezTo>
                  <a:pt x="4895848" y="9453626"/>
                  <a:pt x="4613704" y="9421383"/>
                  <a:pt x="4361529" y="9448800"/>
                </a:cubicBezTo>
                <a:cubicBezTo>
                  <a:pt x="4109354" y="9476217"/>
                  <a:pt x="4293829" y="9445093"/>
                  <a:pt x="4251122" y="9448800"/>
                </a:cubicBezTo>
                <a:cubicBezTo>
                  <a:pt x="4208415" y="9452507"/>
                  <a:pt x="3938365" y="9441103"/>
                  <a:pt x="3670034" y="9448800"/>
                </a:cubicBezTo>
                <a:cubicBezTo>
                  <a:pt x="3401703" y="9456497"/>
                  <a:pt x="3125264" y="9446468"/>
                  <a:pt x="2932052" y="9448800"/>
                </a:cubicBezTo>
                <a:cubicBezTo>
                  <a:pt x="2738840" y="9451132"/>
                  <a:pt x="2435441" y="9443151"/>
                  <a:pt x="2194071" y="9448800"/>
                </a:cubicBezTo>
                <a:cubicBezTo>
                  <a:pt x="1952701" y="9454449"/>
                  <a:pt x="2004561" y="9444156"/>
                  <a:pt x="1926770" y="9448800"/>
                </a:cubicBezTo>
                <a:cubicBezTo>
                  <a:pt x="1848979" y="9453444"/>
                  <a:pt x="1611923" y="9379975"/>
                  <a:pt x="1345682" y="9448800"/>
                </a:cubicBezTo>
                <a:cubicBezTo>
                  <a:pt x="1079441" y="9517625"/>
                  <a:pt x="791841" y="9400041"/>
                  <a:pt x="613511" y="9448800"/>
                </a:cubicBezTo>
                <a:cubicBezTo>
                  <a:pt x="325869" y="9370104"/>
                  <a:pt x="-80377" y="9130283"/>
                  <a:pt x="0" y="8835289"/>
                </a:cubicBezTo>
                <a:cubicBezTo>
                  <a:pt x="-3189" y="8729208"/>
                  <a:pt x="9320" y="8598613"/>
                  <a:pt x="0" y="8494672"/>
                </a:cubicBezTo>
                <a:cubicBezTo>
                  <a:pt x="-9320" y="8390731"/>
                  <a:pt x="28737" y="8086272"/>
                  <a:pt x="0" y="7825185"/>
                </a:cubicBezTo>
                <a:cubicBezTo>
                  <a:pt x="-28737" y="7564098"/>
                  <a:pt x="12737" y="7438401"/>
                  <a:pt x="0" y="7237915"/>
                </a:cubicBezTo>
                <a:cubicBezTo>
                  <a:pt x="-12737" y="7037429"/>
                  <a:pt x="22069" y="7021094"/>
                  <a:pt x="0" y="6897298"/>
                </a:cubicBezTo>
                <a:cubicBezTo>
                  <a:pt x="-22069" y="6773502"/>
                  <a:pt x="35076" y="6445168"/>
                  <a:pt x="0" y="6310029"/>
                </a:cubicBezTo>
                <a:cubicBezTo>
                  <a:pt x="-35076" y="6174890"/>
                  <a:pt x="221" y="6022290"/>
                  <a:pt x="0" y="5804977"/>
                </a:cubicBezTo>
                <a:cubicBezTo>
                  <a:pt x="-221" y="5587664"/>
                  <a:pt x="70260" y="5341150"/>
                  <a:pt x="0" y="5135489"/>
                </a:cubicBezTo>
                <a:cubicBezTo>
                  <a:pt x="-70260" y="4929828"/>
                  <a:pt x="35070" y="4843047"/>
                  <a:pt x="0" y="4712655"/>
                </a:cubicBezTo>
                <a:cubicBezTo>
                  <a:pt x="-35070" y="4582263"/>
                  <a:pt x="10617" y="4453255"/>
                  <a:pt x="0" y="4207603"/>
                </a:cubicBezTo>
                <a:cubicBezTo>
                  <a:pt x="-10617" y="3961951"/>
                  <a:pt x="25397" y="3971868"/>
                  <a:pt x="0" y="3866986"/>
                </a:cubicBezTo>
                <a:cubicBezTo>
                  <a:pt x="-25397" y="3762104"/>
                  <a:pt x="14270" y="3639834"/>
                  <a:pt x="0" y="3526369"/>
                </a:cubicBezTo>
                <a:cubicBezTo>
                  <a:pt x="-14270" y="3412904"/>
                  <a:pt x="48160" y="3186165"/>
                  <a:pt x="0" y="3021317"/>
                </a:cubicBezTo>
                <a:cubicBezTo>
                  <a:pt x="-48160" y="2856469"/>
                  <a:pt x="29327" y="2683597"/>
                  <a:pt x="0" y="2351830"/>
                </a:cubicBezTo>
                <a:cubicBezTo>
                  <a:pt x="-29327" y="2020063"/>
                  <a:pt x="51094" y="2085593"/>
                  <a:pt x="0" y="1846778"/>
                </a:cubicBezTo>
                <a:cubicBezTo>
                  <a:pt x="-51094" y="1607963"/>
                  <a:pt x="39293" y="1583680"/>
                  <a:pt x="0" y="1506161"/>
                </a:cubicBezTo>
                <a:cubicBezTo>
                  <a:pt x="-39293" y="1428642"/>
                  <a:pt x="98674" y="822407"/>
                  <a:pt x="0" y="613511"/>
                </a:cubicBezTo>
                <a:close/>
              </a:path>
              <a:path w="16916400" h="9448800" stroke="0" extrusionOk="0">
                <a:moveTo>
                  <a:pt x="0" y="613511"/>
                </a:moveTo>
                <a:cubicBezTo>
                  <a:pt x="57490" y="226859"/>
                  <a:pt x="263069" y="99619"/>
                  <a:pt x="613511" y="0"/>
                </a:cubicBezTo>
                <a:cubicBezTo>
                  <a:pt x="979871" y="-32863"/>
                  <a:pt x="1113258" y="8823"/>
                  <a:pt x="1508387" y="0"/>
                </a:cubicBezTo>
                <a:cubicBezTo>
                  <a:pt x="1903516" y="-8823"/>
                  <a:pt x="1900929" y="51146"/>
                  <a:pt x="2089475" y="0"/>
                </a:cubicBezTo>
                <a:cubicBezTo>
                  <a:pt x="2278021" y="-51146"/>
                  <a:pt x="2427213" y="17869"/>
                  <a:pt x="2513669" y="0"/>
                </a:cubicBezTo>
                <a:cubicBezTo>
                  <a:pt x="2600125" y="-17869"/>
                  <a:pt x="2664467" y="3404"/>
                  <a:pt x="2780970" y="0"/>
                </a:cubicBezTo>
                <a:cubicBezTo>
                  <a:pt x="2897473" y="-3404"/>
                  <a:pt x="2936384" y="22842"/>
                  <a:pt x="3048270" y="0"/>
                </a:cubicBezTo>
                <a:cubicBezTo>
                  <a:pt x="3160156" y="-22842"/>
                  <a:pt x="3537587" y="76004"/>
                  <a:pt x="3786252" y="0"/>
                </a:cubicBezTo>
                <a:cubicBezTo>
                  <a:pt x="4034917" y="-76004"/>
                  <a:pt x="4225811" y="57808"/>
                  <a:pt x="4367340" y="0"/>
                </a:cubicBezTo>
                <a:cubicBezTo>
                  <a:pt x="4508869" y="-57808"/>
                  <a:pt x="4579944" y="19488"/>
                  <a:pt x="4634640" y="0"/>
                </a:cubicBezTo>
                <a:cubicBezTo>
                  <a:pt x="4689336" y="-19488"/>
                  <a:pt x="4695542" y="8571"/>
                  <a:pt x="4745047" y="0"/>
                </a:cubicBezTo>
                <a:cubicBezTo>
                  <a:pt x="4794552" y="-8571"/>
                  <a:pt x="4900500" y="3827"/>
                  <a:pt x="5012348" y="0"/>
                </a:cubicBezTo>
                <a:cubicBezTo>
                  <a:pt x="5124196" y="-3827"/>
                  <a:pt x="5070740" y="6762"/>
                  <a:pt x="5122754" y="0"/>
                </a:cubicBezTo>
                <a:cubicBezTo>
                  <a:pt x="5174768" y="-6762"/>
                  <a:pt x="5527006" y="13099"/>
                  <a:pt x="5703843" y="0"/>
                </a:cubicBezTo>
                <a:cubicBezTo>
                  <a:pt x="5880680" y="-13099"/>
                  <a:pt x="5889577" y="21544"/>
                  <a:pt x="5971143" y="0"/>
                </a:cubicBezTo>
                <a:cubicBezTo>
                  <a:pt x="6052709" y="-21544"/>
                  <a:pt x="6423175" y="62578"/>
                  <a:pt x="6552231" y="0"/>
                </a:cubicBezTo>
                <a:cubicBezTo>
                  <a:pt x="6681287" y="-62578"/>
                  <a:pt x="7070839" y="70934"/>
                  <a:pt x="7290213" y="0"/>
                </a:cubicBezTo>
                <a:cubicBezTo>
                  <a:pt x="7509587" y="-70934"/>
                  <a:pt x="7348430" y="7245"/>
                  <a:pt x="7400620" y="0"/>
                </a:cubicBezTo>
                <a:cubicBezTo>
                  <a:pt x="7452810" y="-7245"/>
                  <a:pt x="7663774" y="26793"/>
                  <a:pt x="7824814" y="0"/>
                </a:cubicBezTo>
                <a:cubicBezTo>
                  <a:pt x="7985854" y="-26793"/>
                  <a:pt x="8038178" y="18247"/>
                  <a:pt x="8092115" y="0"/>
                </a:cubicBezTo>
                <a:cubicBezTo>
                  <a:pt x="8146052" y="-18247"/>
                  <a:pt x="8559009" y="16461"/>
                  <a:pt x="8986990" y="0"/>
                </a:cubicBezTo>
                <a:cubicBezTo>
                  <a:pt x="9414972" y="-16461"/>
                  <a:pt x="9054533" y="3259"/>
                  <a:pt x="9097397" y="0"/>
                </a:cubicBezTo>
                <a:cubicBezTo>
                  <a:pt x="9140261" y="-3259"/>
                  <a:pt x="9347072" y="16548"/>
                  <a:pt x="9521591" y="0"/>
                </a:cubicBezTo>
                <a:cubicBezTo>
                  <a:pt x="9696110" y="-16548"/>
                  <a:pt x="9578936" y="4627"/>
                  <a:pt x="9631998" y="0"/>
                </a:cubicBezTo>
                <a:cubicBezTo>
                  <a:pt x="9685060" y="-4627"/>
                  <a:pt x="10169112" y="31120"/>
                  <a:pt x="10526874" y="0"/>
                </a:cubicBezTo>
                <a:cubicBezTo>
                  <a:pt x="10884636" y="-31120"/>
                  <a:pt x="10608689" y="11944"/>
                  <a:pt x="10637280" y="0"/>
                </a:cubicBezTo>
                <a:cubicBezTo>
                  <a:pt x="10665871" y="-11944"/>
                  <a:pt x="10706895" y="12158"/>
                  <a:pt x="10747687" y="0"/>
                </a:cubicBezTo>
                <a:cubicBezTo>
                  <a:pt x="10788479" y="-12158"/>
                  <a:pt x="10815740" y="11627"/>
                  <a:pt x="10858094" y="0"/>
                </a:cubicBezTo>
                <a:cubicBezTo>
                  <a:pt x="10900448" y="-11627"/>
                  <a:pt x="11162816" y="49174"/>
                  <a:pt x="11282288" y="0"/>
                </a:cubicBezTo>
                <a:cubicBezTo>
                  <a:pt x="11401760" y="-49174"/>
                  <a:pt x="11761604" y="6411"/>
                  <a:pt x="12177164" y="0"/>
                </a:cubicBezTo>
                <a:cubicBezTo>
                  <a:pt x="12592724" y="-6411"/>
                  <a:pt x="12512878" y="12031"/>
                  <a:pt x="12601358" y="0"/>
                </a:cubicBezTo>
                <a:cubicBezTo>
                  <a:pt x="12689838" y="-12031"/>
                  <a:pt x="13180285" y="86233"/>
                  <a:pt x="13496234" y="0"/>
                </a:cubicBezTo>
                <a:cubicBezTo>
                  <a:pt x="13812183" y="-86233"/>
                  <a:pt x="13787305" y="48243"/>
                  <a:pt x="13920428" y="0"/>
                </a:cubicBezTo>
                <a:cubicBezTo>
                  <a:pt x="14053551" y="-48243"/>
                  <a:pt x="14000871" y="5154"/>
                  <a:pt x="14030835" y="0"/>
                </a:cubicBezTo>
                <a:cubicBezTo>
                  <a:pt x="14060799" y="-5154"/>
                  <a:pt x="14443344" y="41853"/>
                  <a:pt x="14611923" y="0"/>
                </a:cubicBezTo>
                <a:cubicBezTo>
                  <a:pt x="14780502" y="-41853"/>
                  <a:pt x="14685198" y="7191"/>
                  <a:pt x="14722329" y="0"/>
                </a:cubicBezTo>
                <a:cubicBezTo>
                  <a:pt x="14759460" y="-7191"/>
                  <a:pt x="15185424" y="59963"/>
                  <a:pt x="15460311" y="0"/>
                </a:cubicBezTo>
                <a:cubicBezTo>
                  <a:pt x="15735198" y="-59963"/>
                  <a:pt x="15538379" y="516"/>
                  <a:pt x="15570718" y="0"/>
                </a:cubicBezTo>
                <a:cubicBezTo>
                  <a:pt x="15603057" y="-516"/>
                  <a:pt x="16003345" y="83434"/>
                  <a:pt x="16302889" y="0"/>
                </a:cubicBezTo>
                <a:cubicBezTo>
                  <a:pt x="16658604" y="19380"/>
                  <a:pt x="16937147" y="218233"/>
                  <a:pt x="16916400" y="613511"/>
                </a:cubicBezTo>
                <a:cubicBezTo>
                  <a:pt x="16931146" y="783135"/>
                  <a:pt x="16879687" y="916176"/>
                  <a:pt x="16916400" y="1118563"/>
                </a:cubicBezTo>
                <a:cubicBezTo>
                  <a:pt x="16953113" y="1320950"/>
                  <a:pt x="16856055" y="1424975"/>
                  <a:pt x="16916400" y="1623615"/>
                </a:cubicBezTo>
                <a:cubicBezTo>
                  <a:pt x="16976745" y="1822255"/>
                  <a:pt x="16872831" y="1912210"/>
                  <a:pt x="16916400" y="2128667"/>
                </a:cubicBezTo>
                <a:cubicBezTo>
                  <a:pt x="16959969" y="2345124"/>
                  <a:pt x="16866418" y="2579039"/>
                  <a:pt x="16916400" y="2715937"/>
                </a:cubicBezTo>
                <a:cubicBezTo>
                  <a:pt x="16966382" y="2852835"/>
                  <a:pt x="16907264" y="3187324"/>
                  <a:pt x="16916400" y="3385425"/>
                </a:cubicBezTo>
                <a:cubicBezTo>
                  <a:pt x="16925536" y="3583526"/>
                  <a:pt x="16912692" y="3592555"/>
                  <a:pt x="16916400" y="3726041"/>
                </a:cubicBezTo>
                <a:cubicBezTo>
                  <a:pt x="16920108" y="3859527"/>
                  <a:pt x="16904603" y="4199619"/>
                  <a:pt x="16916400" y="4395529"/>
                </a:cubicBezTo>
                <a:cubicBezTo>
                  <a:pt x="16928197" y="4591439"/>
                  <a:pt x="16892822" y="4836972"/>
                  <a:pt x="16916400" y="5147234"/>
                </a:cubicBezTo>
                <a:cubicBezTo>
                  <a:pt x="16939978" y="5457496"/>
                  <a:pt x="16891373" y="5466830"/>
                  <a:pt x="16916400" y="5652286"/>
                </a:cubicBezTo>
                <a:cubicBezTo>
                  <a:pt x="16941427" y="5837742"/>
                  <a:pt x="16888028" y="5880292"/>
                  <a:pt x="16916400" y="5992903"/>
                </a:cubicBezTo>
                <a:cubicBezTo>
                  <a:pt x="16944772" y="6105514"/>
                  <a:pt x="16871969" y="6353795"/>
                  <a:pt x="16916400" y="6497955"/>
                </a:cubicBezTo>
                <a:cubicBezTo>
                  <a:pt x="16960831" y="6642115"/>
                  <a:pt x="16879820" y="6977366"/>
                  <a:pt x="16916400" y="7167443"/>
                </a:cubicBezTo>
                <a:cubicBezTo>
                  <a:pt x="16952980" y="7357520"/>
                  <a:pt x="16858173" y="7603278"/>
                  <a:pt x="16916400" y="7754712"/>
                </a:cubicBezTo>
                <a:cubicBezTo>
                  <a:pt x="16974627" y="7906146"/>
                  <a:pt x="16840086" y="8490767"/>
                  <a:pt x="16916400" y="8835289"/>
                </a:cubicBezTo>
                <a:cubicBezTo>
                  <a:pt x="16960569" y="9135780"/>
                  <a:pt x="16650638" y="9469710"/>
                  <a:pt x="16302889" y="9448800"/>
                </a:cubicBezTo>
                <a:cubicBezTo>
                  <a:pt x="15968913" y="9555930"/>
                  <a:pt x="15684974" y="9444781"/>
                  <a:pt x="15408013" y="9448800"/>
                </a:cubicBezTo>
                <a:cubicBezTo>
                  <a:pt x="15131052" y="9452819"/>
                  <a:pt x="15328062" y="9448779"/>
                  <a:pt x="15297607" y="9448800"/>
                </a:cubicBezTo>
                <a:cubicBezTo>
                  <a:pt x="15267152" y="9448821"/>
                  <a:pt x="14989339" y="9429399"/>
                  <a:pt x="14873412" y="9448800"/>
                </a:cubicBezTo>
                <a:cubicBezTo>
                  <a:pt x="14757486" y="9468201"/>
                  <a:pt x="14681782" y="9422042"/>
                  <a:pt x="14606112" y="9448800"/>
                </a:cubicBezTo>
                <a:cubicBezTo>
                  <a:pt x="14530442" y="9475558"/>
                  <a:pt x="14039282" y="9403755"/>
                  <a:pt x="13868130" y="9448800"/>
                </a:cubicBezTo>
                <a:cubicBezTo>
                  <a:pt x="13696978" y="9493845"/>
                  <a:pt x="13610411" y="9429587"/>
                  <a:pt x="13443936" y="9448800"/>
                </a:cubicBezTo>
                <a:cubicBezTo>
                  <a:pt x="13277461" y="9468013"/>
                  <a:pt x="13376309" y="9442832"/>
                  <a:pt x="13333529" y="9448800"/>
                </a:cubicBezTo>
                <a:cubicBezTo>
                  <a:pt x="13290749" y="9454768"/>
                  <a:pt x="12912740" y="9435258"/>
                  <a:pt x="12595547" y="9448800"/>
                </a:cubicBezTo>
                <a:cubicBezTo>
                  <a:pt x="12278354" y="9462342"/>
                  <a:pt x="12222993" y="9399626"/>
                  <a:pt x="12014459" y="9448800"/>
                </a:cubicBezTo>
                <a:cubicBezTo>
                  <a:pt x="11805925" y="9497974"/>
                  <a:pt x="11955191" y="9439050"/>
                  <a:pt x="11904052" y="9448800"/>
                </a:cubicBezTo>
                <a:cubicBezTo>
                  <a:pt x="11852913" y="9458550"/>
                  <a:pt x="11846712" y="9438086"/>
                  <a:pt x="11793646" y="9448800"/>
                </a:cubicBezTo>
                <a:cubicBezTo>
                  <a:pt x="11740580" y="9459514"/>
                  <a:pt x="11191530" y="9343700"/>
                  <a:pt x="10898770" y="9448800"/>
                </a:cubicBezTo>
                <a:cubicBezTo>
                  <a:pt x="10606010" y="9553900"/>
                  <a:pt x="10841890" y="9443798"/>
                  <a:pt x="10788363" y="9448800"/>
                </a:cubicBezTo>
                <a:cubicBezTo>
                  <a:pt x="10734836" y="9453802"/>
                  <a:pt x="10377224" y="9425264"/>
                  <a:pt x="10207275" y="9448800"/>
                </a:cubicBezTo>
                <a:cubicBezTo>
                  <a:pt x="10037326" y="9472336"/>
                  <a:pt x="9620524" y="9369686"/>
                  <a:pt x="9469293" y="9448800"/>
                </a:cubicBezTo>
                <a:cubicBezTo>
                  <a:pt x="9318062" y="9527914"/>
                  <a:pt x="8846946" y="9438150"/>
                  <a:pt x="8574418" y="9448800"/>
                </a:cubicBezTo>
                <a:cubicBezTo>
                  <a:pt x="8301891" y="9459450"/>
                  <a:pt x="8094735" y="9359088"/>
                  <a:pt x="7679542" y="9448800"/>
                </a:cubicBezTo>
                <a:cubicBezTo>
                  <a:pt x="7264349" y="9538512"/>
                  <a:pt x="7057879" y="9417497"/>
                  <a:pt x="6784666" y="9448800"/>
                </a:cubicBezTo>
                <a:cubicBezTo>
                  <a:pt x="6511453" y="9480103"/>
                  <a:pt x="6408907" y="9387572"/>
                  <a:pt x="6203578" y="9448800"/>
                </a:cubicBezTo>
                <a:cubicBezTo>
                  <a:pt x="5998249" y="9510028"/>
                  <a:pt x="6014800" y="9440079"/>
                  <a:pt x="5936278" y="9448800"/>
                </a:cubicBezTo>
                <a:cubicBezTo>
                  <a:pt x="5857756" y="9457521"/>
                  <a:pt x="5678557" y="9405483"/>
                  <a:pt x="5512083" y="9448800"/>
                </a:cubicBezTo>
                <a:cubicBezTo>
                  <a:pt x="5345610" y="9492117"/>
                  <a:pt x="4978542" y="9386011"/>
                  <a:pt x="4617208" y="9448800"/>
                </a:cubicBezTo>
                <a:cubicBezTo>
                  <a:pt x="4255874" y="9511589"/>
                  <a:pt x="4246292" y="9428428"/>
                  <a:pt x="4036120" y="9448800"/>
                </a:cubicBezTo>
                <a:cubicBezTo>
                  <a:pt x="3825948" y="9469172"/>
                  <a:pt x="3585784" y="9383372"/>
                  <a:pt x="3298138" y="9448800"/>
                </a:cubicBezTo>
                <a:cubicBezTo>
                  <a:pt x="3010492" y="9514228"/>
                  <a:pt x="2977214" y="9413690"/>
                  <a:pt x="2873944" y="9448800"/>
                </a:cubicBezTo>
                <a:cubicBezTo>
                  <a:pt x="2770674" y="9483910"/>
                  <a:pt x="2428411" y="9389532"/>
                  <a:pt x="2135962" y="9448800"/>
                </a:cubicBezTo>
                <a:cubicBezTo>
                  <a:pt x="1843513" y="9508068"/>
                  <a:pt x="1988922" y="9436538"/>
                  <a:pt x="1868661" y="9448800"/>
                </a:cubicBezTo>
                <a:cubicBezTo>
                  <a:pt x="1748400" y="9461062"/>
                  <a:pt x="1574409" y="9438927"/>
                  <a:pt x="1444467" y="9448800"/>
                </a:cubicBezTo>
                <a:cubicBezTo>
                  <a:pt x="1314525" y="9458673"/>
                  <a:pt x="877964" y="9428612"/>
                  <a:pt x="613511" y="9448800"/>
                </a:cubicBezTo>
                <a:cubicBezTo>
                  <a:pt x="275295" y="9456286"/>
                  <a:pt x="-37591" y="9170638"/>
                  <a:pt x="0" y="8835289"/>
                </a:cubicBezTo>
                <a:cubicBezTo>
                  <a:pt x="-50327" y="8556208"/>
                  <a:pt x="1410" y="8475701"/>
                  <a:pt x="0" y="8248019"/>
                </a:cubicBezTo>
                <a:cubicBezTo>
                  <a:pt x="-1410" y="8020337"/>
                  <a:pt x="55336" y="7724355"/>
                  <a:pt x="0" y="7578532"/>
                </a:cubicBezTo>
                <a:cubicBezTo>
                  <a:pt x="-55336" y="7432709"/>
                  <a:pt x="30159" y="7335084"/>
                  <a:pt x="0" y="7155697"/>
                </a:cubicBezTo>
                <a:cubicBezTo>
                  <a:pt x="-30159" y="6976311"/>
                  <a:pt x="35148" y="6664414"/>
                  <a:pt x="0" y="6403992"/>
                </a:cubicBezTo>
                <a:cubicBezTo>
                  <a:pt x="-35148" y="6143571"/>
                  <a:pt x="67573" y="5981415"/>
                  <a:pt x="0" y="5652286"/>
                </a:cubicBezTo>
                <a:cubicBezTo>
                  <a:pt x="-67573" y="5323157"/>
                  <a:pt x="25248" y="5419290"/>
                  <a:pt x="0" y="5311670"/>
                </a:cubicBezTo>
                <a:cubicBezTo>
                  <a:pt x="-25248" y="5204050"/>
                  <a:pt x="32031" y="5091839"/>
                  <a:pt x="0" y="4971053"/>
                </a:cubicBezTo>
                <a:cubicBezTo>
                  <a:pt x="-32031" y="4850267"/>
                  <a:pt x="26759" y="4695445"/>
                  <a:pt x="0" y="4548219"/>
                </a:cubicBezTo>
                <a:cubicBezTo>
                  <a:pt x="-26759" y="4400993"/>
                  <a:pt x="41523" y="4148274"/>
                  <a:pt x="0" y="3960949"/>
                </a:cubicBezTo>
                <a:cubicBezTo>
                  <a:pt x="-41523" y="3773624"/>
                  <a:pt x="18799" y="3585687"/>
                  <a:pt x="0" y="3291462"/>
                </a:cubicBezTo>
                <a:cubicBezTo>
                  <a:pt x="-18799" y="2997237"/>
                  <a:pt x="1654" y="2945295"/>
                  <a:pt x="0" y="2786409"/>
                </a:cubicBezTo>
                <a:cubicBezTo>
                  <a:pt x="-1654" y="2627523"/>
                  <a:pt x="31841" y="2517213"/>
                  <a:pt x="0" y="2445793"/>
                </a:cubicBezTo>
                <a:cubicBezTo>
                  <a:pt x="-31841" y="2374373"/>
                  <a:pt x="39908" y="2048932"/>
                  <a:pt x="0" y="1858523"/>
                </a:cubicBezTo>
                <a:cubicBezTo>
                  <a:pt x="-39908" y="1668114"/>
                  <a:pt x="35449" y="1343926"/>
                  <a:pt x="0" y="1189035"/>
                </a:cubicBezTo>
                <a:cubicBezTo>
                  <a:pt x="-35449" y="1034144"/>
                  <a:pt x="27990" y="836086"/>
                  <a:pt x="0" y="6135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73264216">
                  <a:prstGeom prst="roundRect">
                    <a:avLst>
                      <a:gd name="adj" fmla="val 649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F7F48-845C-4745-B686-A60462DD9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4420840"/>
            <a:ext cx="9023443" cy="60198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FDF5646-97E3-45FE-B5E4-7EB4324A81F3}"/>
              </a:ext>
            </a:extLst>
          </p:cNvPr>
          <p:cNvSpPr/>
          <p:nvPr/>
        </p:nvSpPr>
        <p:spPr bwMode="auto">
          <a:xfrm>
            <a:off x="1219200" y="1943100"/>
            <a:ext cx="5334000" cy="1905000"/>
          </a:xfrm>
          <a:custGeom>
            <a:avLst/>
            <a:gdLst>
              <a:gd name="csX0" fmla="*/ 0 w 5334000"/>
              <a:gd name="csY0" fmla="*/ 317506 h 1905000"/>
              <a:gd name="csX1" fmla="*/ 317506 w 5334000"/>
              <a:gd name="csY1" fmla="*/ 0 h 1905000"/>
              <a:gd name="csX2" fmla="*/ 889000 w 5334000"/>
              <a:gd name="csY2" fmla="*/ 0 h 1905000"/>
              <a:gd name="csX3" fmla="*/ 889000 w 5334000"/>
              <a:gd name="csY3" fmla="*/ 0 h 1905000"/>
              <a:gd name="csX4" fmla="*/ 2222500 w 5334000"/>
              <a:gd name="csY4" fmla="*/ 0 h 1905000"/>
              <a:gd name="csX5" fmla="*/ 5016494 w 5334000"/>
              <a:gd name="csY5" fmla="*/ 0 h 1905000"/>
              <a:gd name="csX6" fmla="*/ 5334000 w 5334000"/>
              <a:gd name="csY6" fmla="*/ 317506 h 1905000"/>
              <a:gd name="csX7" fmla="*/ 5334000 w 5334000"/>
              <a:gd name="csY7" fmla="*/ 1111250 h 1905000"/>
              <a:gd name="csX8" fmla="*/ 5334000 w 5334000"/>
              <a:gd name="csY8" fmla="*/ 1111250 h 1905000"/>
              <a:gd name="csX9" fmla="*/ 5334000 w 5334000"/>
              <a:gd name="csY9" fmla="*/ 1587500 h 1905000"/>
              <a:gd name="csX10" fmla="*/ 5334000 w 5334000"/>
              <a:gd name="csY10" fmla="*/ 1587494 h 1905000"/>
              <a:gd name="csX11" fmla="*/ 5016494 w 5334000"/>
              <a:gd name="csY11" fmla="*/ 1905000 h 1905000"/>
              <a:gd name="csX12" fmla="*/ 2222500 w 5334000"/>
              <a:gd name="csY12" fmla="*/ 1905000 h 1905000"/>
              <a:gd name="csX13" fmla="*/ 2408408 w 5334000"/>
              <a:gd name="csY13" fmla="*/ 3389662 h 1905000"/>
              <a:gd name="csX14" fmla="*/ 889000 w 5334000"/>
              <a:gd name="csY14" fmla="*/ 1905000 h 1905000"/>
              <a:gd name="csX15" fmla="*/ 317506 w 5334000"/>
              <a:gd name="csY15" fmla="*/ 1905000 h 1905000"/>
              <a:gd name="csX16" fmla="*/ 0 w 5334000"/>
              <a:gd name="csY16" fmla="*/ 1587494 h 1905000"/>
              <a:gd name="csX17" fmla="*/ 0 w 5334000"/>
              <a:gd name="csY17" fmla="*/ 1587500 h 1905000"/>
              <a:gd name="csX18" fmla="*/ 0 w 5334000"/>
              <a:gd name="csY18" fmla="*/ 1111250 h 1905000"/>
              <a:gd name="csX19" fmla="*/ 0 w 5334000"/>
              <a:gd name="csY19" fmla="*/ 1111250 h 1905000"/>
              <a:gd name="csX20" fmla="*/ 0 w 5334000"/>
              <a:gd name="csY20" fmla="*/ 317506 h 1905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5334000" h="1905000" fill="none" extrusionOk="0">
                <a:moveTo>
                  <a:pt x="0" y="317506"/>
                </a:moveTo>
                <a:cubicBezTo>
                  <a:pt x="2040" y="142826"/>
                  <a:pt x="145603" y="-10221"/>
                  <a:pt x="317506" y="0"/>
                </a:cubicBezTo>
                <a:cubicBezTo>
                  <a:pt x="381559" y="-26717"/>
                  <a:pt x="642015" y="30417"/>
                  <a:pt x="889000" y="0"/>
                </a:cubicBezTo>
                <a:lnTo>
                  <a:pt x="889000" y="0"/>
                </a:lnTo>
                <a:cubicBezTo>
                  <a:pt x="1525452" y="48271"/>
                  <a:pt x="1584078" y="3503"/>
                  <a:pt x="2222500" y="0"/>
                </a:cubicBezTo>
                <a:cubicBezTo>
                  <a:pt x="2671652" y="-51893"/>
                  <a:pt x="4264371" y="131296"/>
                  <a:pt x="5016494" y="0"/>
                </a:cubicBezTo>
                <a:cubicBezTo>
                  <a:pt x="5172280" y="11419"/>
                  <a:pt x="5344756" y="171765"/>
                  <a:pt x="5334000" y="317506"/>
                </a:cubicBezTo>
                <a:cubicBezTo>
                  <a:pt x="5361418" y="541134"/>
                  <a:pt x="5396325" y="911243"/>
                  <a:pt x="5334000" y="1111250"/>
                </a:cubicBezTo>
                <a:lnTo>
                  <a:pt x="5334000" y="1111250"/>
                </a:lnTo>
                <a:cubicBezTo>
                  <a:pt x="5300114" y="1349096"/>
                  <a:pt x="5332790" y="1356920"/>
                  <a:pt x="5334000" y="1587500"/>
                </a:cubicBezTo>
                <a:lnTo>
                  <a:pt x="5334000" y="1587494"/>
                </a:lnTo>
                <a:cubicBezTo>
                  <a:pt x="5343076" y="1752860"/>
                  <a:pt x="5191364" y="1918483"/>
                  <a:pt x="5016494" y="1905000"/>
                </a:cubicBezTo>
                <a:cubicBezTo>
                  <a:pt x="4486030" y="1864186"/>
                  <a:pt x="2549877" y="1825735"/>
                  <a:pt x="2222500" y="1905000"/>
                </a:cubicBezTo>
                <a:cubicBezTo>
                  <a:pt x="2208594" y="2262292"/>
                  <a:pt x="2324371" y="2774859"/>
                  <a:pt x="2408408" y="3389662"/>
                </a:cubicBezTo>
                <a:cubicBezTo>
                  <a:pt x="2298455" y="3085131"/>
                  <a:pt x="1631445" y="2617227"/>
                  <a:pt x="889000" y="1905000"/>
                </a:cubicBezTo>
                <a:cubicBezTo>
                  <a:pt x="821041" y="1874191"/>
                  <a:pt x="382837" y="1876209"/>
                  <a:pt x="317506" y="1905000"/>
                </a:cubicBezTo>
                <a:cubicBezTo>
                  <a:pt x="151099" y="1916710"/>
                  <a:pt x="7901" y="1775165"/>
                  <a:pt x="0" y="1587494"/>
                </a:cubicBezTo>
                <a:lnTo>
                  <a:pt x="0" y="1587500"/>
                </a:lnTo>
                <a:cubicBezTo>
                  <a:pt x="42295" y="1436630"/>
                  <a:pt x="-36039" y="1321059"/>
                  <a:pt x="0" y="1111250"/>
                </a:cubicBezTo>
                <a:lnTo>
                  <a:pt x="0" y="1111250"/>
                </a:lnTo>
                <a:cubicBezTo>
                  <a:pt x="41947" y="743293"/>
                  <a:pt x="-59040" y="705074"/>
                  <a:pt x="0" y="317506"/>
                </a:cubicBezTo>
                <a:close/>
              </a:path>
              <a:path w="5334000" h="1905000" stroke="0" extrusionOk="0">
                <a:moveTo>
                  <a:pt x="0" y="317506"/>
                </a:moveTo>
                <a:cubicBezTo>
                  <a:pt x="-1473" y="172870"/>
                  <a:pt x="143423" y="-2578"/>
                  <a:pt x="317506" y="0"/>
                </a:cubicBezTo>
                <a:cubicBezTo>
                  <a:pt x="427931" y="24027"/>
                  <a:pt x="675194" y="-49437"/>
                  <a:pt x="889000" y="0"/>
                </a:cubicBezTo>
                <a:lnTo>
                  <a:pt x="889000" y="0"/>
                </a:lnTo>
                <a:cubicBezTo>
                  <a:pt x="1250351" y="110013"/>
                  <a:pt x="1636726" y="3151"/>
                  <a:pt x="2222500" y="0"/>
                </a:cubicBezTo>
                <a:cubicBezTo>
                  <a:pt x="3286673" y="48590"/>
                  <a:pt x="4298934" y="-169851"/>
                  <a:pt x="5016494" y="0"/>
                </a:cubicBezTo>
                <a:cubicBezTo>
                  <a:pt x="5171090" y="9693"/>
                  <a:pt x="5363523" y="154989"/>
                  <a:pt x="5334000" y="317506"/>
                </a:cubicBezTo>
                <a:cubicBezTo>
                  <a:pt x="5362540" y="398885"/>
                  <a:pt x="5368406" y="775629"/>
                  <a:pt x="5334000" y="1111250"/>
                </a:cubicBezTo>
                <a:lnTo>
                  <a:pt x="5334000" y="1111250"/>
                </a:lnTo>
                <a:cubicBezTo>
                  <a:pt x="5358947" y="1311246"/>
                  <a:pt x="5376173" y="1528770"/>
                  <a:pt x="5334000" y="1587500"/>
                </a:cubicBezTo>
                <a:lnTo>
                  <a:pt x="5334000" y="1587494"/>
                </a:lnTo>
                <a:cubicBezTo>
                  <a:pt x="5325483" y="1756847"/>
                  <a:pt x="5192316" y="1892921"/>
                  <a:pt x="5016494" y="1905000"/>
                </a:cubicBezTo>
                <a:cubicBezTo>
                  <a:pt x="3747108" y="1817079"/>
                  <a:pt x="2826025" y="1761397"/>
                  <a:pt x="2222500" y="1905000"/>
                </a:cubicBezTo>
                <a:cubicBezTo>
                  <a:pt x="2412012" y="2477729"/>
                  <a:pt x="2281578" y="2800234"/>
                  <a:pt x="2408408" y="3389662"/>
                </a:cubicBezTo>
                <a:cubicBezTo>
                  <a:pt x="1977419" y="3096961"/>
                  <a:pt x="1596633" y="2664785"/>
                  <a:pt x="889000" y="1905000"/>
                </a:cubicBezTo>
                <a:cubicBezTo>
                  <a:pt x="653983" y="1902324"/>
                  <a:pt x="586720" y="1936256"/>
                  <a:pt x="317506" y="1905000"/>
                </a:cubicBezTo>
                <a:cubicBezTo>
                  <a:pt x="147986" y="1902147"/>
                  <a:pt x="1412" y="1765392"/>
                  <a:pt x="0" y="1587494"/>
                </a:cubicBezTo>
                <a:lnTo>
                  <a:pt x="0" y="1587500"/>
                </a:lnTo>
                <a:cubicBezTo>
                  <a:pt x="-7510" y="1457779"/>
                  <a:pt x="5666" y="1259023"/>
                  <a:pt x="0" y="1111250"/>
                </a:cubicBezTo>
                <a:lnTo>
                  <a:pt x="0" y="1111250"/>
                </a:lnTo>
                <a:cubicBezTo>
                  <a:pt x="-49168" y="854942"/>
                  <a:pt x="60059" y="540198"/>
                  <a:pt x="0" y="317506"/>
                </a:cubicBezTo>
                <a:close/>
              </a:path>
            </a:pathLst>
          </a:custGeom>
          <a:ln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41184162">
                  <a:prstGeom prst="wedgeRoundRectCallout">
                    <a:avLst>
                      <a:gd name="adj1" fmla="val -4848"/>
                      <a:gd name="adj2" fmla="val 12793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LIÊN HỆ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1B04BC-8FEC-4CB9-8277-EB73AACA7039}"/>
              </a:ext>
            </a:extLst>
          </p:cNvPr>
          <p:cNvSpPr txBox="1"/>
          <p:nvPr/>
        </p:nvSpPr>
        <p:spPr>
          <a:xfrm>
            <a:off x="6744018" y="653005"/>
            <a:ext cx="10858182" cy="921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xóm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marL="685800" indent="-685800">
              <a:lnSpc>
                <a:spcPct val="125000"/>
              </a:lnSpc>
              <a:buFontTx/>
              <a:buChar char="-"/>
            </a:pPr>
            <a:r>
              <a:rPr lang="en-US" sz="4800" dirty="0">
                <a:latin typeface="UTM Avo" panose="02040603050506020204" pitchFamily="18" charset="0"/>
              </a:rPr>
              <a:t>Em </a:t>
            </a:r>
            <a:r>
              <a:rPr lang="en-US" sz="4800" dirty="0" err="1">
                <a:latin typeface="UTM Avo" panose="02040603050506020204" pitchFamily="18" charset="0"/>
              </a:rPr>
              <a:t>nhỏ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hàng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xóm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muốn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chơi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với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em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  <a:p>
            <a:pPr marL="685800" indent="-685800">
              <a:lnSpc>
                <a:spcPct val="125000"/>
              </a:lnSpc>
              <a:buFontTx/>
              <a:buChar char="-"/>
            </a:pPr>
            <a:r>
              <a:rPr lang="en-US" sz="4800" dirty="0" err="1">
                <a:latin typeface="UTM Avo" panose="02040603050506020204" pitchFamily="18" charset="0"/>
              </a:rPr>
              <a:t>Gặp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người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lớn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tuổi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hàng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xóm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em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  <a:p>
            <a:pPr marL="685800" indent="-685800">
              <a:lnSpc>
                <a:spcPct val="125000"/>
              </a:lnSpc>
              <a:buFontTx/>
              <a:buChar char="-"/>
            </a:pPr>
            <a:r>
              <a:rPr lang="en-US" sz="4800" dirty="0" err="1">
                <a:latin typeface="UTM Avo" panose="02040603050506020204" pitchFamily="18" charset="0"/>
              </a:rPr>
              <a:t>Người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khuyết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tật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hàng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xóm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em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  <a:p>
            <a:pPr marL="685800" indent="-685800">
              <a:lnSpc>
                <a:spcPct val="125000"/>
              </a:lnSpc>
              <a:buFontTx/>
              <a:buChar char="-"/>
            </a:pPr>
            <a:r>
              <a:rPr lang="en-US" sz="4800" dirty="0" err="1">
                <a:latin typeface="UTM Avo" panose="02040603050506020204" pitchFamily="18" charset="0"/>
              </a:rPr>
              <a:t>Bạn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hàng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xóm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muốn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vui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chơi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tập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cùng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em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01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021C-9D46-3E98-3664-22674AD7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256A6-7534-114D-AD1E-E7D0A0FEA60B}"/>
              </a:ext>
            </a:extLst>
          </p:cNvPr>
          <p:cNvGrpSpPr/>
          <p:nvPr/>
        </p:nvGrpSpPr>
        <p:grpSpPr>
          <a:xfrm>
            <a:off x="5486400" y="419100"/>
            <a:ext cx="12192000" cy="3429000"/>
            <a:chOff x="5486400" y="419100"/>
            <a:chExt cx="12192000" cy="3429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0F2DE1-EA45-DCDE-DC3A-4675369E6D40}"/>
                </a:ext>
              </a:extLst>
            </p:cNvPr>
            <p:cNvSpPr/>
            <p:nvPr/>
          </p:nvSpPr>
          <p:spPr>
            <a:xfrm>
              <a:off x="5486400" y="419100"/>
              <a:ext cx="12192000" cy="3429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C8548A-9A78-089C-5ECA-86C473DAF18F}"/>
                </a:ext>
              </a:extLst>
            </p:cNvPr>
            <p:cNvSpPr txBox="1"/>
            <p:nvPr/>
          </p:nvSpPr>
          <p:spPr>
            <a:xfrm>
              <a:off x="5791200" y="527904"/>
              <a:ext cx="115824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UTM Avo" panose="02040603050506020204" pitchFamily="18" charset="0"/>
                </a:rPr>
                <a:t>Để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tạo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mối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quan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hệ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tốt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với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hàng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xóm</a:t>
              </a:r>
              <a:r>
                <a:rPr lang="en-US" sz="4000" dirty="0">
                  <a:latin typeface="UTM Avo" panose="02040603050506020204" pitchFamily="18" charset="0"/>
                </a:rPr>
                <a:t>, </a:t>
              </a:r>
              <a:r>
                <a:rPr lang="en-US" sz="4000" dirty="0" err="1">
                  <a:latin typeface="UTM Avo" panose="02040603050506020204" pitchFamily="18" charset="0"/>
                </a:rPr>
                <a:t>em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cần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chào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hỏi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lễ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phép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người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lớn</a:t>
              </a:r>
              <a:r>
                <a:rPr lang="en-US" sz="4000" dirty="0">
                  <a:latin typeface="UTM Avo" panose="02040603050506020204" pitchFamily="18" charset="0"/>
                </a:rPr>
                <a:t>, </a:t>
              </a:r>
              <a:r>
                <a:rPr lang="en-US" sz="4000" dirty="0" err="1">
                  <a:latin typeface="UTM Avo" panose="02040603050506020204" pitchFamily="18" charset="0"/>
                </a:rPr>
                <a:t>quan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tâm</a:t>
              </a:r>
              <a:r>
                <a:rPr lang="en-US" sz="4000" dirty="0">
                  <a:latin typeface="UTM Avo" panose="02040603050506020204" pitchFamily="18" charset="0"/>
                </a:rPr>
                <a:t>, </a:t>
              </a:r>
              <a:r>
                <a:rPr lang="en-US" sz="4000" dirty="0" err="1">
                  <a:latin typeface="UTM Avo" panose="02040603050506020204" pitchFamily="18" charset="0"/>
                </a:rPr>
                <a:t>thăm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hỏi</a:t>
              </a:r>
              <a:r>
                <a:rPr lang="en-US" sz="4000" dirty="0">
                  <a:latin typeface="UTM Avo" panose="02040603050506020204" pitchFamily="18" charset="0"/>
                </a:rPr>
                <a:t>, </a:t>
              </a:r>
              <a:r>
                <a:rPr lang="en-US" sz="4000" dirty="0" err="1">
                  <a:latin typeface="UTM Avo" panose="02040603050506020204" pitchFamily="18" charset="0"/>
                </a:rPr>
                <a:t>giúp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đỡ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những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người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khó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khăn</a:t>
              </a:r>
              <a:r>
                <a:rPr lang="en-US" sz="4000" dirty="0">
                  <a:latin typeface="UTM Avo" panose="02040603050506020204" pitchFamily="18" charset="0"/>
                </a:rPr>
                <a:t>, </a:t>
              </a:r>
              <a:r>
                <a:rPr lang="en-US" sz="4000" dirty="0" err="1">
                  <a:latin typeface="UTM Avo" panose="02040603050506020204" pitchFamily="18" charset="0"/>
                </a:rPr>
                <a:t>đau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ốm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và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có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thái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độ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thân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thiện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với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các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bạn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hàng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atin typeface="UTM Avo" panose="02040603050506020204" pitchFamily="18" charset="0"/>
                </a:rPr>
                <a:t>xóm</a:t>
              </a:r>
              <a:r>
                <a:rPr lang="en-US" sz="4000" dirty="0"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03FFF8D-2D95-3CEE-78A9-81D4D4F40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52500"/>
            <a:ext cx="3932261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FE25E8-5A49-4A76-958E-6636913F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144680-EFC8-4339-910F-F573060F3EF8}"/>
              </a:ext>
            </a:extLst>
          </p:cNvPr>
          <p:cNvSpPr/>
          <p:nvPr/>
        </p:nvSpPr>
        <p:spPr>
          <a:xfrm>
            <a:off x="685800" y="419100"/>
            <a:ext cx="16916400" cy="9448800"/>
          </a:xfrm>
          <a:custGeom>
            <a:avLst/>
            <a:gdLst>
              <a:gd name="csX0" fmla="*/ 0 w 16916400"/>
              <a:gd name="csY0" fmla="*/ 613511 h 9448800"/>
              <a:gd name="csX1" fmla="*/ 613511 w 16916400"/>
              <a:gd name="csY1" fmla="*/ 0 h 9448800"/>
              <a:gd name="csX2" fmla="*/ 723918 w 16916400"/>
              <a:gd name="csY2" fmla="*/ 0 h 9448800"/>
              <a:gd name="csX3" fmla="*/ 1305006 w 16916400"/>
              <a:gd name="csY3" fmla="*/ 0 h 9448800"/>
              <a:gd name="csX4" fmla="*/ 1729200 w 16916400"/>
              <a:gd name="csY4" fmla="*/ 0 h 9448800"/>
              <a:gd name="csX5" fmla="*/ 2153394 w 16916400"/>
              <a:gd name="csY5" fmla="*/ 0 h 9448800"/>
              <a:gd name="csX6" fmla="*/ 2420695 w 16916400"/>
              <a:gd name="csY6" fmla="*/ 0 h 9448800"/>
              <a:gd name="csX7" fmla="*/ 3158677 w 16916400"/>
              <a:gd name="csY7" fmla="*/ 0 h 9448800"/>
              <a:gd name="csX8" fmla="*/ 3739765 w 16916400"/>
              <a:gd name="csY8" fmla="*/ 0 h 9448800"/>
              <a:gd name="csX9" fmla="*/ 4634640 w 16916400"/>
              <a:gd name="csY9" fmla="*/ 0 h 9448800"/>
              <a:gd name="csX10" fmla="*/ 5058835 w 16916400"/>
              <a:gd name="csY10" fmla="*/ 0 h 9448800"/>
              <a:gd name="csX11" fmla="*/ 5639923 w 16916400"/>
              <a:gd name="csY11" fmla="*/ 0 h 9448800"/>
              <a:gd name="csX12" fmla="*/ 6377905 w 16916400"/>
              <a:gd name="csY12" fmla="*/ 0 h 9448800"/>
              <a:gd name="csX13" fmla="*/ 7115887 w 16916400"/>
              <a:gd name="csY13" fmla="*/ 0 h 9448800"/>
              <a:gd name="csX14" fmla="*/ 7696975 w 16916400"/>
              <a:gd name="csY14" fmla="*/ 0 h 9448800"/>
              <a:gd name="csX15" fmla="*/ 7964275 w 16916400"/>
              <a:gd name="csY15" fmla="*/ 0 h 9448800"/>
              <a:gd name="csX16" fmla="*/ 8074682 w 16916400"/>
              <a:gd name="csY16" fmla="*/ 0 h 9448800"/>
              <a:gd name="csX17" fmla="*/ 8812664 w 16916400"/>
              <a:gd name="csY17" fmla="*/ 0 h 9448800"/>
              <a:gd name="csX18" fmla="*/ 9393752 w 16916400"/>
              <a:gd name="csY18" fmla="*/ 0 h 9448800"/>
              <a:gd name="csX19" fmla="*/ 10131734 w 16916400"/>
              <a:gd name="csY19" fmla="*/ 0 h 9448800"/>
              <a:gd name="csX20" fmla="*/ 10242140 w 16916400"/>
              <a:gd name="csY20" fmla="*/ 0 h 9448800"/>
              <a:gd name="csX21" fmla="*/ 11137016 w 16916400"/>
              <a:gd name="csY21" fmla="*/ 0 h 9448800"/>
              <a:gd name="csX22" fmla="*/ 11404317 w 16916400"/>
              <a:gd name="csY22" fmla="*/ 0 h 9448800"/>
              <a:gd name="csX23" fmla="*/ 11514723 w 16916400"/>
              <a:gd name="csY23" fmla="*/ 0 h 9448800"/>
              <a:gd name="csX24" fmla="*/ 12409599 w 16916400"/>
              <a:gd name="csY24" fmla="*/ 0 h 9448800"/>
              <a:gd name="csX25" fmla="*/ 12990687 w 16916400"/>
              <a:gd name="csY25" fmla="*/ 0 h 9448800"/>
              <a:gd name="csX26" fmla="*/ 13257987 w 16916400"/>
              <a:gd name="csY26" fmla="*/ 0 h 9448800"/>
              <a:gd name="csX27" fmla="*/ 13368394 w 16916400"/>
              <a:gd name="csY27" fmla="*/ 0 h 9448800"/>
              <a:gd name="csX28" fmla="*/ 14106376 w 16916400"/>
              <a:gd name="csY28" fmla="*/ 0 h 9448800"/>
              <a:gd name="csX29" fmla="*/ 14844358 w 16916400"/>
              <a:gd name="csY29" fmla="*/ 0 h 9448800"/>
              <a:gd name="csX30" fmla="*/ 15111658 w 16916400"/>
              <a:gd name="csY30" fmla="*/ 0 h 9448800"/>
              <a:gd name="csX31" fmla="*/ 15535853 w 16916400"/>
              <a:gd name="csY31" fmla="*/ 0 h 9448800"/>
              <a:gd name="csX32" fmla="*/ 16302889 w 16916400"/>
              <a:gd name="csY32" fmla="*/ 0 h 9448800"/>
              <a:gd name="csX33" fmla="*/ 16916400 w 16916400"/>
              <a:gd name="csY33" fmla="*/ 613511 h 9448800"/>
              <a:gd name="csX34" fmla="*/ 16916400 w 16916400"/>
              <a:gd name="csY34" fmla="*/ 1200781 h 9448800"/>
              <a:gd name="csX35" fmla="*/ 16916400 w 16916400"/>
              <a:gd name="csY35" fmla="*/ 1788051 h 9448800"/>
              <a:gd name="csX36" fmla="*/ 16916400 w 16916400"/>
              <a:gd name="csY36" fmla="*/ 2539756 h 9448800"/>
              <a:gd name="csX37" fmla="*/ 16916400 w 16916400"/>
              <a:gd name="csY37" fmla="*/ 2962590 h 9448800"/>
              <a:gd name="csX38" fmla="*/ 16916400 w 16916400"/>
              <a:gd name="csY38" fmla="*/ 3385425 h 9448800"/>
              <a:gd name="csX39" fmla="*/ 16916400 w 16916400"/>
              <a:gd name="csY39" fmla="*/ 3726041 h 9448800"/>
              <a:gd name="csX40" fmla="*/ 16916400 w 16916400"/>
              <a:gd name="csY40" fmla="*/ 4395529 h 9448800"/>
              <a:gd name="csX41" fmla="*/ 16916400 w 16916400"/>
              <a:gd name="csY41" fmla="*/ 4736145 h 9448800"/>
              <a:gd name="csX42" fmla="*/ 16916400 w 16916400"/>
              <a:gd name="csY42" fmla="*/ 5487851 h 9448800"/>
              <a:gd name="csX43" fmla="*/ 16916400 w 16916400"/>
              <a:gd name="csY43" fmla="*/ 5828467 h 9448800"/>
              <a:gd name="csX44" fmla="*/ 16916400 w 16916400"/>
              <a:gd name="csY44" fmla="*/ 6251302 h 9448800"/>
              <a:gd name="csX45" fmla="*/ 16916400 w 16916400"/>
              <a:gd name="csY45" fmla="*/ 7003007 h 9448800"/>
              <a:gd name="csX46" fmla="*/ 16916400 w 16916400"/>
              <a:gd name="csY46" fmla="*/ 7590277 h 9448800"/>
              <a:gd name="csX47" fmla="*/ 16916400 w 16916400"/>
              <a:gd name="csY47" fmla="*/ 8095329 h 9448800"/>
              <a:gd name="csX48" fmla="*/ 16916400 w 16916400"/>
              <a:gd name="csY48" fmla="*/ 8835289 h 9448800"/>
              <a:gd name="csX49" fmla="*/ 16302889 w 16916400"/>
              <a:gd name="csY49" fmla="*/ 9448800 h 9448800"/>
              <a:gd name="csX50" fmla="*/ 15878695 w 16916400"/>
              <a:gd name="csY50" fmla="*/ 9448800 h 9448800"/>
              <a:gd name="csX51" fmla="*/ 15768288 w 16916400"/>
              <a:gd name="csY51" fmla="*/ 9448800 h 9448800"/>
              <a:gd name="csX52" fmla="*/ 15030306 w 16916400"/>
              <a:gd name="csY52" fmla="*/ 9448800 h 9448800"/>
              <a:gd name="csX53" fmla="*/ 14292324 w 16916400"/>
              <a:gd name="csY53" fmla="*/ 9448800 h 9448800"/>
              <a:gd name="csX54" fmla="*/ 13868130 w 16916400"/>
              <a:gd name="csY54" fmla="*/ 9448800 h 9448800"/>
              <a:gd name="csX55" fmla="*/ 13600829 w 16916400"/>
              <a:gd name="csY55" fmla="*/ 9448800 h 9448800"/>
              <a:gd name="csX56" fmla="*/ 13176635 w 16916400"/>
              <a:gd name="csY56" fmla="*/ 9448800 h 9448800"/>
              <a:gd name="csX57" fmla="*/ 12909335 w 16916400"/>
              <a:gd name="csY57" fmla="*/ 9448800 h 9448800"/>
              <a:gd name="csX58" fmla="*/ 12485140 w 16916400"/>
              <a:gd name="csY58" fmla="*/ 9448800 h 9448800"/>
              <a:gd name="csX59" fmla="*/ 12217840 w 16916400"/>
              <a:gd name="csY59" fmla="*/ 9448800 h 9448800"/>
              <a:gd name="csX60" fmla="*/ 12107433 w 16916400"/>
              <a:gd name="csY60" fmla="*/ 9448800 h 9448800"/>
              <a:gd name="csX61" fmla="*/ 11526345 w 16916400"/>
              <a:gd name="csY61" fmla="*/ 9448800 h 9448800"/>
              <a:gd name="csX62" fmla="*/ 11415938 w 16916400"/>
              <a:gd name="csY62" fmla="*/ 9448800 h 9448800"/>
              <a:gd name="csX63" fmla="*/ 10834850 w 16916400"/>
              <a:gd name="csY63" fmla="*/ 9448800 h 9448800"/>
              <a:gd name="csX64" fmla="*/ 10096868 w 16916400"/>
              <a:gd name="csY64" fmla="*/ 9448800 h 9448800"/>
              <a:gd name="csX65" fmla="*/ 9201993 w 16916400"/>
              <a:gd name="csY65" fmla="*/ 9448800 h 9448800"/>
              <a:gd name="csX66" fmla="*/ 8777798 w 16916400"/>
              <a:gd name="csY66" fmla="*/ 9448800 h 9448800"/>
              <a:gd name="csX67" fmla="*/ 8510498 w 16916400"/>
              <a:gd name="csY67" fmla="*/ 9448800 h 9448800"/>
              <a:gd name="csX68" fmla="*/ 8243197 w 16916400"/>
              <a:gd name="csY68" fmla="*/ 9448800 h 9448800"/>
              <a:gd name="csX69" fmla="*/ 8132791 w 16916400"/>
              <a:gd name="csY69" fmla="*/ 9448800 h 9448800"/>
              <a:gd name="csX70" fmla="*/ 7708596 w 16916400"/>
              <a:gd name="csY70" fmla="*/ 9448800 h 9448800"/>
              <a:gd name="csX71" fmla="*/ 6813721 w 16916400"/>
              <a:gd name="csY71" fmla="*/ 9448800 h 9448800"/>
              <a:gd name="csX72" fmla="*/ 6703314 w 16916400"/>
              <a:gd name="csY72" fmla="*/ 9448800 h 9448800"/>
              <a:gd name="csX73" fmla="*/ 6279120 w 16916400"/>
              <a:gd name="csY73" fmla="*/ 9448800 h 9448800"/>
              <a:gd name="csX74" fmla="*/ 6168713 w 16916400"/>
              <a:gd name="csY74" fmla="*/ 9448800 h 9448800"/>
              <a:gd name="csX75" fmla="*/ 5901412 w 16916400"/>
              <a:gd name="csY75" fmla="*/ 9448800 h 9448800"/>
              <a:gd name="csX76" fmla="*/ 5634112 w 16916400"/>
              <a:gd name="csY76" fmla="*/ 9448800 h 9448800"/>
              <a:gd name="csX77" fmla="*/ 5053024 w 16916400"/>
              <a:gd name="csY77" fmla="*/ 9448800 h 9448800"/>
              <a:gd name="csX78" fmla="*/ 4942617 w 16916400"/>
              <a:gd name="csY78" fmla="*/ 9448800 h 9448800"/>
              <a:gd name="csX79" fmla="*/ 4361529 w 16916400"/>
              <a:gd name="csY79" fmla="*/ 9448800 h 9448800"/>
              <a:gd name="csX80" fmla="*/ 4251122 w 16916400"/>
              <a:gd name="csY80" fmla="*/ 9448800 h 9448800"/>
              <a:gd name="csX81" fmla="*/ 3670034 w 16916400"/>
              <a:gd name="csY81" fmla="*/ 9448800 h 9448800"/>
              <a:gd name="csX82" fmla="*/ 2932052 w 16916400"/>
              <a:gd name="csY82" fmla="*/ 9448800 h 9448800"/>
              <a:gd name="csX83" fmla="*/ 2194071 w 16916400"/>
              <a:gd name="csY83" fmla="*/ 9448800 h 9448800"/>
              <a:gd name="csX84" fmla="*/ 1926770 w 16916400"/>
              <a:gd name="csY84" fmla="*/ 9448800 h 9448800"/>
              <a:gd name="csX85" fmla="*/ 1345682 w 16916400"/>
              <a:gd name="csY85" fmla="*/ 9448800 h 9448800"/>
              <a:gd name="csX86" fmla="*/ 613511 w 16916400"/>
              <a:gd name="csY86" fmla="*/ 9448800 h 9448800"/>
              <a:gd name="csX87" fmla="*/ 0 w 16916400"/>
              <a:gd name="csY87" fmla="*/ 8835289 h 9448800"/>
              <a:gd name="csX88" fmla="*/ 0 w 16916400"/>
              <a:gd name="csY88" fmla="*/ 8494672 h 9448800"/>
              <a:gd name="csX89" fmla="*/ 0 w 16916400"/>
              <a:gd name="csY89" fmla="*/ 7825185 h 9448800"/>
              <a:gd name="csX90" fmla="*/ 0 w 16916400"/>
              <a:gd name="csY90" fmla="*/ 7237915 h 9448800"/>
              <a:gd name="csX91" fmla="*/ 0 w 16916400"/>
              <a:gd name="csY91" fmla="*/ 6897298 h 9448800"/>
              <a:gd name="csX92" fmla="*/ 0 w 16916400"/>
              <a:gd name="csY92" fmla="*/ 6310029 h 9448800"/>
              <a:gd name="csX93" fmla="*/ 0 w 16916400"/>
              <a:gd name="csY93" fmla="*/ 5804977 h 9448800"/>
              <a:gd name="csX94" fmla="*/ 0 w 16916400"/>
              <a:gd name="csY94" fmla="*/ 5135489 h 9448800"/>
              <a:gd name="csX95" fmla="*/ 0 w 16916400"/>
              <a:gd name="csY95" fmla="*/ 4712655 h 9448800"/>
              <a:gd name="csX96" fmla="*/ 0 w 16916400"/>
              <a:gd name="csY96" fmla="*/ 4207603 h 9448800"/>
              <a:gd name="csX97" fmla="*/ 0 w 16916400"/>
              <a:gd name="csY97" fmla="*/ 3866986 h 9448800"/>
              <a:gd name="csX98" fmla="*/ 0 w 16916400"/>
              <a:gd name="csY98" fmla="*/ 3526369 h 9448800"/>
              <a:gd name="csX99" fmla="*/ 0 w 16916400"/>
              <a:gd name="csY99" fmla="*/ 3021317 h 9448800"/>
              <a:gd name="csX100" fmla="*/ 0 w 16916400"/>
              <a:gd name="csY100" fmla="*/ 2351830 h 9448800"/>
              <a:gd name="csX101" fmla="*/ 0 w 16916400"/>
              <a:gd name="csY101" fmla="*/ 1846778 h 9448800"/>
              <a:gd name="csX102" fmla="*/ 0 w 16916400"/>
              <a:gd name="csY102" fmla="*/ 1506161 h 9448800"/>
              <a:gd name="csX103" fmla="*/ 0 w 16916400"/>
              <a:gd name="csY103" fmla="*/ 613511 h 9448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</a:cxnLst>
            <a:rect l="l" t="t" r="r" b="b"/>
            <a:pathLst>
              <a:path w="16916400" h="9448800" fill="none" extrusionOk="0">
                <a:moveTo>
                  <a:pt x="0" y="613511"/>
                </a:moveTo>
                <a:cubicBezTo>
                  <a:pt x="38143" y="366425"/>
                  <a:pt x="360552" y="-33671"/>
                  <a:pt x="613511" y="0"/>
                </a:cubicBezTo>
                <a:cubicBezTo>
                  <a:pt x="656456" y="-3864"/>
                  <a:pt x="671669" y="5794"/>
                  <a:pt x="723918" y="0"/>
                </a:cubicBezTo>
                <a:cubicBezTo>
                  <a:pt x="776167" y="-5794"/>
                  <a:pt x="1019767" y="35941"/>
                  <a:pt x="1305006" y="0"/>
                </a:cubicBezTo>
                <a:cubicBezTo>
                  <a:pt x="1590245" y="-35941"/>
                  <a:pt x="1537200" y="26832"/>
                  <a:pt x="1729200" y="0"/>
                </a:cubicBezTo>
                <a:cubicBezTo>
                  <a:pt x="1921200" y="-26832"/>
                  <a:pt x="2041761" y="16807"/>
                  <a:pt x="2153394" y="0"/>
                </a:cubicBezTo>
                <a:cubicBezTo>
                  <a:pt x="2265027" y="-16807"/>
                  <a:pt x="2302230" y="4100"/>
                  <a:pt x="2420695" y="0"/>
                </a:cubicBezTo>
                <a:cubicBezTo>
                  <a:pt x="2539160" y="-4100"/>
                  <a:pt x="2930988" y="81949"/>
                  <a:pt x="3158677" y="0"/>
                </a:cubicBezTo>
                <a:cubicBezTo>
                  <a:pt x="3386366" y="-81949"/>
                  <a:pt x="3456090" y="50877"/>
                  <a:pt x="3739765" y="0"/>
                </a:cubicBezTo>
                <a:cubicBezTo>
                  <a:pt x="4023440" y="-50877"/>
                  <a:pt x="4271097" y="36409"/>
                  <a:pt x="4634640" y="0"/>
                </a:cubicBezTo>
                <a:cubicBezTo>
                  <a:pt x="4998183" y="-36409"/>
                  <a:pt x="4865717" y="44802"/>
                  <a:pt x="5058835" y="0"/>
                </a:cubicBezTo>
                <a:cubicBezTo>
                  <a:pt x="5251954" y="-44802"/>
                  <a:pt x="5494270" y="26340"/>
                  <a:pt x="5639923" y="0"/>
                </a:cubicBezTo>
                <a:cubicBezTo>
                  <a:pt x="5785576" y="-26340"/>
                  <a:pt x="6153465" y="70878"/>
                  <a:pt x="6377905" y="0"/>
                </a:cubicBezTo>
                <a:cubicBezTo>
                  <a:pt x="6602345" y="-70878"/>
                  <a:pt x="6858788" y="37577"/>
                  <a:pt x="7115887" y="0"/>
                </a:cubicBezTo>
                <a:cubicBezTo>
                  <a:pt x="7372986" y="-37577"/>
                  <a:pt x="7565200" y="5711"/>
                  <a:pt x="7696975" y="0"/>
                </a:cubicBezTo>
                <a:cubicBezTo>
                  <a:pt x="7828750" y="-5711"/>
                  <a:pt x="7879042" y="6923"/>
                  <a:pt x="7964275" y="0"/>
                </a:cubicBezTo>
                <a:cubicBezTo>
                  <a:pt x="8049508" y="-6923"/>
                  <a:pt x="8044164" y="9534"/>
                  <a:pt x="8074682" y="0"/>
                </a:cubicBezTo>
                <a:cubicBezTo>
                  <a:pt x="8105200" y="-9534"/>
                  <a:pt x="8568337" y="9131"/>
                  <a:pt x="8812664" y="0"/>
                </a:cubicBezTo>
                <a:cubicBezTo>
                  <a:pt x="9056991" y="-9131"/>
                  <a:pt x="9219744" y="3670"/>
                  <a:pt x="9393752" y="0"/>
                </a:cubicBezTo>
                <a:cubicBezTo>
                  <a:pt x="9567760" y="-3670"/>
                  <a:pt x="9776324" y="76981"/>
                  <a:pt x="10131734" y="0"/>
                </a:cubicBezTo>
                <a:cubicBezTo>
                  <a:pt x="10487144" y="-76981"/>
                  <a:pt x="10210950" y="11451"/>
                  <a:pt x="10242140" y="0"/>
                </a:cubicBezTo>
                <a:cubicBezTo>
                  <a:pt x="10273330" y="-11451"/>
                  <a:pt x="10837119" y="18532"/>
                  <a:pt x="11137016" y="0"/>
                </a:cubicBezTo>
                <a:cubicBezTo>
                  <a:pt x="11436913" y="-18532"/>
                  <a:pt x="11318187" y="19732"/>
                  <a:pt x="11404317" y="0"/>
                </a:cubicBezTo>
                <a:cubicBezTo>
                  <a:pt x="11490447" y="-19732"/>
                  <a:pt x="11469911" y="1180"/>
                  <a:pt x="11514723" y="0"/>
                </a:cubicBezTo>
                <a:cubicBezTo>
                  <a:pt x="11559535" y="-1180"/>
                  <a:pt x="11985034" y="86157"/>
                  <a:pt x="12409599" y="0"/>
                </a:cubicBezTo>
                <a:cubicBezTo>
                  <a:pt x="12834164" y="-86157"/>
                  <a:pt x="12836527" y="37077"/>
                  <a:pt x="12990687" y="0"/>
                </a:cubicBezTo>
                <a:cubicBezTo>
                  <a:pt x="13144847" y="-37077"/>
                  <a:pt x="13176969" y="9790"/>
                  <a:pt x="13257987" y="0"/>
                </a:cubicBezTo>
                <a:cubicBezTo>
                  <a:pt x="13339005" y="-9790"/>
                  <a:pt x="13324186" y="5515"/>
                  <a:pt x="13368394" y="0"/>
                </a:cubicBezTo>
                <a:cubicBezTo>
                  <a:pt x="13412602" y="-5515"/>
                  <a:pt x="13822666" y="32240"/>
                  <a:pt x="14106376" y="0"/>
                </a:cubicBezTo>
                <a:cubicBezTo>
                  <a:pt x="14390086" y="-32240"/>
                  <a:pt x="14681178" y="33131"/>
                  <a:pt x="14844358" y="0"/>
                </a:cubicBezTo>
                <a:cubicBezTo>
                  <a:pt x="15007538" y="-33131"/>
                  <a:pt x="15010804" y="28163"/>
                  <a:pt x="15111658" y="0"/>
                </a:cubicBezTo>
                <a:cubicBezTo>
                  <a:pt x="15212512" y="-28163"/>
                  <a:pt x="15382314" y="29604"/>
                  <a:pt x="15535853" y="0"/>
                </a:cubicBezTo>
                <a:cubicBezTo>
                  <a:pt x="15689393" y="-29604"/>
                  <a:pt x="16147457" y="69313"/>
                  <a:pt x="16302889" y="0"/>
                </a:cubicBezTo>
                <a:cubicBezTo>
                  <a:pt x="16649684" y="-30643"/>
                  <a:pt x="16928578" y="278850"/>
                  <a:pt x="16916400" y="613511"/>
                </a:cubicBezTo>
                <a:cubicBezTo>
                  <a:pt x="16959033" y="788421"/>
                  <a:pt x="16908798" y="1075529"/>
                  <a:pt x="16916400" y="1200781"/>
                </a:cubicBezTo>
                <a:cubicBezTo>
                  <a:pt x="16924002" y="1326033"/>
                  <a:pt x="16849818" y="1579769"/>
                  <a:pt x="16916400" y="1788051"/>
                </a:cubicBezTo>
                <a:cubicBezTo>
                  <a:pt x="16982982" y="1996333"/>
                  <a:pt x="16884973" y="2170866"/>
                  <a:pt x="16916400" y="2539756"/>
                </a:cubicBezTo>
                <a:cubicBezTo>
                  <a:pt x="16947827" y="2908646"/>
                  <a:pt x="16885184" y="2791719"/>
                  <a:pt x="16916400" y="2962590"/>
                </a:cubicBezTo>
                <a:cubicBezTo>
                  <a:pt x="16947616" y="3133461"/>
                  <a:pt x="16898941" y="3199969"/>
                  <a:pt x="16916400" y="3385425"/>
                </a:cubicBezTo>
                <a:cubicBezTo>
                  <a:pt x="16933859" y="3570881"/>
                  <a:pt x="16905801" y="3650140"/>
                  <a:pt x="16916400" y="3726041"/>
                </a:cubicBezTo>
                <a:cubicBezTo>
                  <a:pt x="16926999" y="3801942"/>
                  <a:pt x="16863831" y="4215991"/>
                  <a:pt x="16916400" y="4395529"/>
                </a:cubicBezTo>
                <a:cubicBezTo>
                  <a:pt x="16968969" y="4575067"/>
                  <a:pt x="16892923" y="4605707"/>
                  <a:pt x="16916400" y="4736145"/>
                </a:cubicBezTo>
                <a:cubicBezTo>
                  <a:pt x="16939877" y="4866583"/>
                  <a:pt x="16830760" y="5208932"/>
                  <a:pt x="16916400" y="5487851"/>
                </a:cubicBezTo>
                <a:cubicBezTo>
                  <a:pt x="17002040" y="5766770"/>
                  <a:pt x="16892727" y="5705473"/>
                  <a:pt x="16916400" y="5828467"/>
                </a:cubicBezTo>
                <a:cubicBezTo>
                  <a:pt x="16940073" y="5951461"/>
                  <a:pt x="16903728" y="6155196"/>
                  <a:pt x="16916400" y="6251302"/>
                </a:cubicBezTo>
                <a:cubicBezTo>
                  <a:pt x="16929072" y="6347409"/>
                  <a:pt x="16859088" y="6693846"/>
                  <a:pt x="16916400" y="7003007"/>
                </a:cubicBezTo>
                <a:cubicBezTo>
                  <a:pt x="16973712" y="7312169"/>
                  <a:pt x="16893060" y="7300612"/>
                  <a:pt x="16916400" y="7590277"/>
                </a:cubicBezTo>
                <a:cubicBezTo>
                  <a:pt x="16939740" y="7879942"/>
                  <a:pt x="16874047" y="7946624"/>
                  <a:pt x="16916400" y="8095329"/>
                </a:cubicBezTo>
                <a:cubicBezTo>
                  <a:pt x="16958753" y="8244034"/>
                  <a:pt x="16842981" y="8636904"/>
                  <a:pt x="16916400" y="8835289"/>
                </a:cubicBezTo>
                <a:cubicBezTo>
                  <a:pt x="16904632" y="9086470"/>
                  <a:pt x="16670918" y="9497493"/>
                  <a:pt x="16302889" y="9448800"/>
                </a:cubicBezTo>
                <a:cubicBezTo>
                  <a:pt x="16190626" y="9450695"/>
                  <a:pt x="16015524" y="9417325"/>
                  <a:pt x="15878695" y="9448800"/>
                </a:cubicBezTo>
                <a:cubicBezTo>
                  <a:pt x="15741866" y="9480275"/>
                  <a:pt x="15805486" y="9436890"/>
                  <a:pt x="15768288" y="9448800"/>
                </a:cubicBezTo>
                <a:cubicBezTo>
                  <a:pt x="15731090" y="9460710"/>
                  <a:pt x="15397337" y="9405329"/>
                  <a:pt x="15030306" y="9448800"/>
                </a:cubicBezTo>
                <a:cubicBezTo>
                  <a:pt x="14663275" y="9492271"/>
                  <a:pt x="14514633" y="9437485"/>
                  <a:pt x="14292324" y="9448800"/>
                </a:cubicBezTo>
                <a:cubicBezTo>
                  <a:pt x="14070015" y="9460115"/>
                  <a:pt x="14029725" y="9416299"/>
                  <a:pt x="13868130" y="9448800"/>
                </a:cubicBezTo>
                <a:cubicBezTo>
                  <a:pt x="13706535" y="9481301"/>
                  <a:pt x="13709198" y="9427612"/>
                  <a:pt x="13600829" y="9448800"/>
                </a:cubicBezTo>
                <a:cubicBezTo>
                  <a:pt x="13492460" y="9469988"/>
                  <a:pt x="13267393" y="9420407"/>
                  <a:pt x="13176635" y="9448800"/>
                </a:cubicBezTo>
                <a:cubicBezTo>
                  <a:pt x="13085877" y="9477193"/>
                  <a:pt x="13011493" y="9419518"/>
                  <a:pt x="12909335" y="9448800"/>
                </a:cubicBezTo>
                <a:cubicBezTo>
                  <a:pt x="12807177" y="9478082"/>
                  <a:pt x="12570984" y="9431939"/>
                  <a:pt x="12485140" y="9448800"/>
                </a:cubicBezTo>
                <a:cubicBezTo>
                  <a:pt x="12399296" y="9465661"/>
                  <a:pt x="12285156" y="9430963"/>
                  <a:pt x="12217840" y="9448800"/>
                </a:cubicBezTo>
                <a:cubicBezTo>
                  <a:pt x="12150524" y="9466637"/>
                  <a:pt x="12159307" y="9443256"/>
                  <a:pt x="12107433" y="9448800"/>
                </a:cubicBezTo>
                <a:cubicBezTo>
                  <a:pt x="12055559" y="9454344"/>
                  <a:pt x="11704815" y="9402321"/>
                  <a:pt x="11526345" y="9448800"/>
                </a:cubicBezTo>
                <a:cubicBezTo>
                  <a:pt x="11347875" y="9495279"/>
                  <a:pt x="11459064" y="9442707"/>
                  <a:pt x="11415938" y="9448800"/>
                </a:cubicBezTo>
                <a:cubicBezTo>
                  <a:pt x="11372812" y="9454893"/>
                  <a:pt x="10965340" y="9420633"/>
                  <a:pt x="10834850" y="9448800"/>
                </a:cubicBezTo>
                <a:cubicBezTo>
                  <a:pt x="10704360" y="9476967"/>
                  <a:pt x="10465159" y="9444149"/>
                  <a:pt x="10096868" y="9448800"/>
                </a:cubicBezTo>
                <a:cubicBezTo>
                  <a:pt x="9728577" y="9453451"/>
                  <a:pt x="9560730" y="9350753"/>
                  <a:pt x="9201993" y="9448800"/>
                </a:cubicBezTo>
                <a:cubicBezTo>
                  <a:pt x="8843257" y="9546847"/>
                  <a:pt x="8886926" y="9433419"/>
                  <a:pt x="8777798" y="9448800"/>
                </a:cubicBezTo>
                <a:cubicBezTo>
                  <a:pt x="8668670" y="9464181"/>
                  <a:pt x="8583996" y="9435851"/>
                  <a:pt x="8510498" y="9448800"/>
                </a:cubicBezTo>
                <a:cubicBezTo>
                  <a:pt x="8437000" y="9461749"/>
                  <a:pt x="8335449" y="9440239"/>
                  <a:pt x="8243197" y="9448800"/>
                </a:cubicBezTo>
                <a:cubicBezTo>
                  <a:pt x="8150945" y="9457361"/>
                  <a:pt x="8170568" y="9438192"/>
                  <a:pt x="8132791" y="9448800"/>
                </a:cubicBezTo>
                <a:cubicBezTo>
                  <a:pt x="8095014" y="9459408"/>
                  <a:pt x="7906458" y="9399994"/>
                  <a:pt x="7708596" y="9448800"/>
                </a:cubicBezTo>
                <a:cubicBezTo>
                  <a:pt x="7510735" y="9497606"/>
                  <a:pt x="7074456" y="9384417"/>
                  <a:pt x="6813721" y="9448800"/>
                </a:cubicBezTo>
                <a:cubicBezTo>
                  <a:pt x="6552987" y="9513183"/>
                  <a:pt x="6732540" y="9444705"/>
                  <a:pt x="6703314" y="9448800"/>
                </a:cubicBezTo>
                <a:cubicBezTo>
                  <a:pt x="6674088" y="9452895"/>
                  <a:pt x="6403123" y="9419603"/>
                  <a:pt x="6279120" y="9448800"/>
                </a:cubicBezTo>
                <a:cubicBezTo>
                  <a:pt x="6155117" y="9477997"/>
                  <a:pt x="6199921" y="9446233"/>
                  <a:pt x="6168713" y="9448800"/>
                </a:cubicBezTo>
                <a:cubicBezTo>
                  <a:pt x="6137505" y="9451367"/>
                  <a:pt x="5981580" y="9426215"/>
                  <a:pt x="5901412" y="9448800"/>
                </a:cubicBezTo>
                <a:cubicBezTo>
                  <a:pt x="5821244" y="9471385"/>
                  <a:pt x="5721913" y="9426950"/>
                  <a:pt x="5634112" y="9448800"/>
                </a:cubicBezTo>
                <a:cubicBezTo>
                  <a:pt x="5546311" y="9470650"/>
                  <a:pt x="5245125" y="9434301"/>
                  <a:pt x="5053024" y="9448800"/>
                </a:cubicBezTo>
                <a:cubicBezTo>
                  <a:pt x="4860923" y="9463299"/>
                  <a:pt x="4989386" y="9443974"/>
                  <a:pt x="4942617" y="9448800"/>
                </a:cubicBezTo>
                <a:cubicBezTo>
                  <a:pt x="4895848" y="9453626"/>
                  <a:pt x="4613704" y="9421383"/>
                  <a:pt x="4361529" y="9448800"/>
                </a:cubicBezTo>
                <a:cubicBezTo>
                  <a:pt x="4109354" y="9476217"/>
                  <a:pt x="4293829" y="9445093"/>
                  <a:pt x="4251122" y="9448800"/>
                </a:cubicBezTo>
                <a:cubicBezTo>
                  <a:pt x="4208415" y="9452507"/>
                  <a:pt x="3938365" y="9441103"/>
                  <a:pt x="3670034" y="9448800"/>
                </a:cubicBezTo>
                <a:cubicBezTo>
                  <a:pt x="3401703" y="9456497"/>
                  <a:pt x="3125264" y="9446468"/>
                  <a:pt x="2932052" y="9448800"/>
                </a:cubicBezTo>
                <a:cubicBezTo>
                  <a:pt x="2738840" y="9451132"/>
                  <a:pt x="2435441" y="9443151"/>
                  <a:pt x="2194071" y="9448800"/>
                </a:cubicBezTo>
                <a:cubicBezTo>
                  <a:pt x="1952701" y="9454449"/>
                  <a:pt x="2004561" y="9444156"/>
                  <a:pt x="1926770" y="9448800"/>
                </a:cubicBezTo>
                <a:cubicBezTo>
                  <a:pt x="1848979" y="9453444"/>
                  <a:pt x="1611923" y="9379975"/>
                  <a:pt x="1345682" y="9448800"/>
                </a:cubicBezTo>
                <a:cubicBezTo>
                  <a:pt x="1079441" y="9517625"/>
                  <a:pt x="791841" y="9400041"/>
                  <a:pt x="613511" y="9448800"/>
                </a:cubicBezTo>
                <a:cubicBezTo>
                  <a:pt x="325869" y="9370104"/>
                  <a:pt x="-80377" y="9130283"/>
                  <a:pt x="0" y="8835289"/>
                </a:cubicBezTo>
                <a:cubicBezTo>
                  <a:pt x="-3189" y="8729208"/>
                  <a:pt x="9320" y="8598613"/>
                  <a:pt x="0" y="8494672"/>
                </a:cubicBezTo>
                <a:cubicBezTo>
                  <a:pt x="-9320" y="8390731"/>
                  <a:pt x="28737" y="8086272"/>
                  <a:pt x="0" y="7825185"/>
                </a:cubicBezTo>
                <a:cubicBezTo>
                  <a:pt x="-28737" y="7564098"/>
                  <a:pt x="12737" y="7438401"/>
                  <a:pt x="0" y="7237915"/>
                </a:cubicBezTo>
                <a:cubicBezTo>
                  <a:pt x="-12737" y="7037429"/>
                  <a:pt x="22069" y="7021094"/>
                  <a:pt x="0" y="6897298"/>
                </a:cubicBezTo>
                <a:cubicBezTo>
                  <a:pt x="-22069" y="6773502"/>
                  <a:pt x="35076" y="6445168"/>
                  <a:pt x="0" y="6310029"/>
                </a:cubicBezTo>
                <a:cubicBezTo>
                  <a:pt x="-35076" y="6174890"/>
                  <a:pt x="221" y="6022290"/>
                  <a:pt x="0" y="5804977"/>
                </a:cubicBezTo>
                <a:cubicBezTo>
                  <a:pt x="-221" y="5587664"/>
                  <a:pt x="70260" y="5341150"/>
                  <a:pt x="0" y="5135489"/>
                </a:cubicBezTo>
                <a:cubicBezTo>
                  <a:pt x="-70260" y="4929828"/>
                  <a:pt x="35070" y="4843047"/>
                  <a:pt x="0" y="4712655"/>
                </a:cubicBezTo>
                <a:cubicBezTo>
                  <a:pt x="-35070" y="4582263"/>
                  <a:pt x="10617" y="4453255"/>
                  <a:pt x="0" y="4207603"/>
                </a:cubicBezTo>
                <a:cubicBezTo>
                  <a:pt x="-10617" y="3961951"/>
                  <a:pt x="25397" y="3971868"/>
                  <a:pt x="0" y="3866986"/>
                </a:cubicBezTo>
                <a:cubicBezTo>
                  <a:pt x="-25397" y="3762104"/>
                  <a:pt x="14270" y="3639834"/>
                  <a:pt x="0" y="3526369"/>
                </a:cubicBezTo>
                <a:cubicBezTo>
                  <a:pt x="-14270" y="3412904"/>
                  <a:pt x="48160" y="3186165"/>
                  <a:pt x="0" y="3021317"/>
                </a:cubicBezTo>
                <a:cubicBezTo>
                  <a:pt x="-48160" y="2856469"/>
                  <a:pt x="29327" y="2683597"/>
                  <a:pt x="0" y="2351830"/>
                </a:cubicBezTo>
                <a:cubicBezTo>
                  <a:pt x="-29327" y="2020063"/>
                  <a:pt x="51094" y="2085593"/>
                  <a:pt x="0" y="1846778"/>
                </a:cubicBezTo>
                <a:cubicBezTo>
                  <a:pt x="-51094" y="1607963"/>
                  <a:pt x="39293" y="1583680"/>
                  <a:pt x="0" y="1506161"/>
                </a:cubicBezTo>
                <a:cubicBezTo>
                  <a:pt x="-39293" y="1428642"/>
                  <a:pt x="98674" y="822407"/>
                  <a:pt x="0" y="613511"/>
                </a:cubicBezTo>
                <a:close/>
              </a:path>
              <a:path w="16916400" h="9448800" stroke="0" extrusionOk="0">
                <a:moveTo>
                  <a:pt x="0" y="613511"/>
                </a:moveTo>
                <a:cubicBezTo>
                  <a:pt x="57490" y="226859"/>
                  <a:pt x="263069" y="99619"/>
                  <a:pt x="613511" y="0"/>
                </a:cubicBezTo>
                <a:cubicBezTo>
                  <a:pt x="979871" y="-32863"/>
                  <a:pt x="1113258" y="8823"/>
                  <a:pt x="1508387" y="0"/>
                </a:cubicBezTo>
                <a:cubicBezTo>
                  <a:pt x="1903516" y="-8823"/>
                  <a:pt x="1900929" y="51146"/>
                  <a:pt x="2089475" y="0"/>
                </a:cubicBezTo>
                <a:cubicBezTo>
                  <a:pt x="2278021" y="-51146"/>
                  <a:pt x="2427213" y="17869"/>
                  <a:pt x="2513669" y="0"/>
                </a:cubicBezTo>
                <a:cubicBezTo>
                  <a:pt x="2600125" y="-17869"/>
                  <a:pt x="2664467" y="3404"/>
                  <a:pt x="2780970" y="0"/>
                </a:cubicBezTo>
                <a:cubicBezTo>
                  <a:pt x="2897473" y="-3404"/>
                  <a:pt x="2936384" y="22842"/>
                  <a:pt x="3048270" y="0"/>
                </a:cubicBezTo>
                <a:cubicBezTo>
                  <a:pt x="3160156" y="-22842"/>
                  <a:pt x="3537587" y="76004"/>
                  <a:pt x="3786252" y="0"/>
                </a:cubicBezTo>
                <a:cubicBezTo>
                  <a:pt x="4034917" y="-76004"/>
                  <a:pt x="4225811" y="57808"/>
                  <a:pt x="4367340" y="0"/>
                </a:cubicBezTo>
                <a:cubicBezTo>
                  <a:pt x="4508869" y="-57808"/>
                  <a:pt x="4579944" y="19488"/>
                  <a:pt x="4634640" y="0"/>
                </a:cubicBezTo>
                <a:cubicBezTo>
                  <a:pt x="4689336" y="-19488"/>
                  <a:pt x="4695542" y="8571"/>
                  <a:pt x="4745047" y="0"/>
                </a:cubicBezTo>
                <a:cubicBezTo>
                  <a:pt x="4794552" y="-8571"/>
                  <a:pt x="4900500" y="3827"/>
                  <a:pt x="5012348" y="0"/>
                </a:cubicBezTo>
                <a:cubicBezTo>
                  <a:pt x="5124196" y="-3827"/>
                  <a:pt x="5070740" y="6762"/>
                  <a:pt x="5122754" y="0"/>
                </a:cubicBezTo>
                <a:cubicBezTo>
                  <a:pt x="5174768" y="-6762"/>
                  <a:pt x="5527006" y="13099"/>
                  <a:pt x="5703843" y="0"/>
                </a:cubicBezTo>
                <a:cubicBezTo>
                  <a:pt x="5880680" y="-13099"/>
                  <a:pt x="5889577" y="21544"/>
                  <a:pt x="5971143" y="0"/>
                </a:cubicBezTo>
                <a:cubicBezTo>
                  <a:pt x="6052709" y="-21544"/>
                  <a:pt x="6423175" y="62578"/>
                  <a:pt x="6552231" y="0"/>
                </a:cubicBezTo>
                <a:cubicBezTo>
                  <a:pt x="6681287" y="-62578"/>
                  <a:pt x="7070839" y="70934"/>
                  <a:pt x="7290213" y="0"/>
                </a:cubicBezTo>
                <a:cubicBezTo>
                  <a:pt x="7509587" y="-70934"/>
                  <a:pt x="7348430" y="7245"/>
                  <a:pt x="7400620" y="0"/>
                </a:cubicBezTo>
                <a:cubicBezTo>
                  <a:pt x="7452810" y="-7245"/>
                  <a:pt x="7663774" y="26793"/>
                  <a:pt x="7824814" y="0"/>
                </a:cubicBezTo>
                <a:cubicBezTo>
                  <a:pt x="7985854" y="-26793"/>
                  <a:pt x="8038178" y="18247"/>
                  <a:pt x="8092115" y="0"/>
                </a:cubicBezTo>
                <a:cubicBezTo>
                  <a:pt x="8146052" y="-18247"/>
                  <a:pt x="8559009" y="16461"/>
                  <a:pt x="8986990" y="0"/>
                </a:cubicBezTo>
                <a:cubicBezTo>
                  <a:pt x="9414972" y="-16461"/>
                  <a:pt x="9054533" y="3259"/>
                  <a:pt x="9097397" y="0"/>
                </a:cubicBezTo>
                <a:cubicBezTo>
                  <a:pt x="9140261" y="-3259"/>
                  <a:pt x="9347072" y="16548"/>
                  <a:pt x="9521591" y="0"/>
                </a:cubicBezTo>
                <a:cubicBezTo>
                  <a:pt x="9696110" y="-16548"/>
                  <a:pt x="9578936" y="4627"/>
                  <a:pt x="9631998" y="0"/>
                </a:cubicBezTo>
                <a:cubicBezTo>
                  <a:pt x="9685060" y="-4627"/>
                  <a:pt x="10169112" y="31120"/>
                  <a:pt x="10526874" y="0"/>
                </a:cubicBezTo>
                <a:cubicBezTo>
                  <a:pt x="10884636" y="-31120"/>
                  <a:pt x="10608689" y="11944"/>
                  <a:pt x="10637280" y="0"/>
                </a:cubicBezTo>
                <a:cubicBezTo>
                  <a:pt x="10665871" y="-11944"/>
                  <a:pt x="10706895" y="12158"/>
                  <a:pt x="10747687" y="0"/>
                </a:cubicBezTo>
                <a:cubicBezTo>
                  <a:pt x="10788479" y="-12158"/>
                  <a:pt x="10815740" y="11627"/>
                  <a:pt x="10858094" y="0"/>
                </a:cubicBezTo>
                <a:cubicBezTo>
                  <a:pt x="10900448" y="-11627"/>
                  <a:pt x="11162816" y="49174"/>
                  <a:pt x="11282288" y="0"/>
                </a:cubicBezTo>
                <a:cubicBezTo>
                  <a:pt x="11401760" y="-49174"/>
                  <a:pt x="11761604" y="6411"/>
                  <a:pt x="12177164" y="0"/>
                </a:cubicBezTo>
                <a:cubicBezTo>
                  <a:pt x="12592724" y="-6411"/>
                  <a:pt x="12512878" y="12031"/>
                  <a:pt x="12601358" y="0"/>
                </a:cubicBezTo>
                <a:cubicBezTo>
                  <a:pt x="12689838" y="-12031"/>
                  <a:pt x="13180285" y="86233"/>
                  <a:pt x="13496234" y="0"/>
                </a:cubicBezTo>
                <a:cubicBezTo>
                  <a:pt x="13812183" y="-86233"/>
                  <a:pt x="13787305" y="48243"/>
                  <a:pt x="13920428" y="0"/>
                </a:cubicBezTo>
                <a:cubicBezTo>
                  <a:pt x="14053551" y="-48243"/>
                  <a:pt x="14000871" y="5154"/>
                  <a:pt x="14030835" y="0"/>
                </a:cubicBezTo>
                <a:cubicBezTo>
                  <a:pt x="14060799" y="-5154"/>
                  <a:pt x="14443344" y="41853"/>
                  <a:pt x="14611923" y="0"/>
                </a:cubicBezTo>
                <a:cubicBezTo>
                  <a:pt x="14780502" y="-41853"/>
                  <a:pt x="14685198" y="7191"/>
                  <a:pt x="14722329" y="0"/>
                </a:cubicBezTo>
                <a:cubicBezTo>
                  <a:pt x="14759460" y="-7191"/>
                  <a:pt x="15185424" y="59963"/>
                  <a:pt x="15460311" y="0"/>
                </a:cubicBezTo>
                <a:cubicBezTo>
                  <a:pt x="15735198" y="-59963"/>
                  <a:pt x="15538379" y="516"/>
                  <a:pt x="15570718" y="0"/>
                </a:cubicBezTo>
                <a:cubicBezTo>
                  <a:pt x="15603057" y="-516"/>
                  <a:pt x="16003345" y="83434"/>
                  <a:pt x="16302889" y="0"/>
                </a:cubicBezTo>
                <a:cubicBezTo>
                  <a:pt x="16658604" y="19380"/>
                  <a:pt x="16937147" y="218233"/>
                  <a:pt x="16916400" y="613511"/>
                </a:cubicBezTo>
                <a:cubicBezTo>
                  <a:pt x="16931146" y="783135"/>
                  <a:pt x="16879687" y="916176"/>
                  <a:pt x="16916400" y="1118563"/>
                </a:cubicBezTo>
                <a:cubicBezTo>
                  <a:pt x="16953113" y="1320950"/>
                  <a:pt x="16856055" y="1424975"/>
                  <a:pt x="16916400" y="1623615"/>
                </a:cubicBezTo>
                <a:cubicBezTo>
                  <a:pt x="16976745" y="1822255"/>
                  <a:pt x="16872831" y="1912210"/>
                  <a:pt x="16916400" y="2128667"/>
                </a:cubicBezTo>
                <a:cubicBezTo>
                  <a:pt x="16959969" y="2345124"/>
                  <a:pt x="16866418" y="2579039"/>
                  <a:pt x="16916400" y="2715937"/>
                </a:cubicBezTo>
                <a:cubicBezTo>
                  <a:pt x="16966382" y="2852835"/>
                  <a:pt x="16907264" y="3187324"/>
                  <a:pt x="16916400" y="3385425"/>
                </a:cubicBezTo>
                <a:cubicBezTo>
                  <a:pt x="16925536" y="3583526"/>
                  <a:pt x="16912692" y="3592555"/>
                  <a:pt x="16916400" y="3726041"/>
                </a:cubicBezTo>
                <a:cubicBezTo>
                  <a:pt x="16920108" y="3859527"/>
                  <a:pt x="16904603" y="4199619"/>
                  <a:pt x="16916400" y="4395529"/>
                </a:cubicBezTo>
                <a:cubicBezTo>
                  <a:pt x="16928197" y="4591439"/>
                  <a:pt x="16892822" y="4836972"/>
                  <a:pt x="16916400" y="5147234"/>
                </a:cubicBezTo>
                <a:cubicBezTo>
                  <a:pt x="16939978" y="5457496"/>
                  <a:pt x="16891373" y="5466830"/>
                  <a:pt x="16916400" y="5652286"/>
                </a:cubicBezTo>
                <a:cubicBezTo>
                  <a:pt x="16941427" y="5837742"/>
                  <a:pt x="16888028" y="5880292"/>
                  <a:pt x="16916400" y="5992903"/>
                </a:cubicBezTo>
                <a:cubicBezTo>
                  <a:pt x="16944772" y="6105514"/>
                  <a:pt x="16871969" y="6353795"/>
                  <a:pt x="16916400" y="6497955"/>
                </a:cubicBezTo>
                <a:cubicBezTo>
                  <a:pt x="16960831" y="6642115"/>
                  <a:pt x="16879820" y="6977366"/>
                  <a:pt x="16916400" y="7167443"/>
                </a:cubicBezTo>
                <a:cubicBezTo>
                  <a:pt x="16952980" y="7357520"/>
                  <a:pt x="16858173" y="7603278"/>
                  <a:pt x="16916400" y="7754712"/>
                </a:cubicBezTo>
                <a:cubicBezTo>
                  <a:pt x="16974627" y="7906146"/>
                  <a:pt x="16840086" y="8490767"/>
                  <a:pt x="16916400" y="8835289"/>
                </a:cubicBezTo>
                <a:cubicBezTo>
                  <a:pt x="16960569" y="9135780"/>
                  <a:pt x="16650638" y="9469710"/>
                  <a:pt x="16302889" y="9448800"/>
                </a:cubicBezTo>
                <a:cubicBezTo>
                  <a:pt x="15968913" y="9555930"/>
                  <a:pt x="15684974" y="9444781"/>
                  <a:pt x="15408013" y="9448800"/>
                </a:cubicBezTo>
                <a:cubicBezTo>
                  <a:pt x="15131052" y="9452819"/>
                  <a:pt x="15328062" y="9448779"/>
                  <a:pt x="15297607" y="9448800"/>
                </a:cubicBezTo>
                <a:cubicBezTo>
                  <a:pt x="15267152" y="9448821"/>
                  <a:pt x="14989339" y="9429399"/>
                  <a:pt x="14873412" y="9448800"/>
                </a:cubicBezTo>
                <a:cubicBezTo>
                  <a:pt x="14757486" y="9468201"/>
                  <a:pt x="14681782" y="9422042"/>
                  <a:pt x="14606112" y="9448800"/>
                </a:cubicBezTo>
                <a:cubicBezTo>
                  <a:pt x="14530442" y="9475558"/>
                  <a:pt x="14039282" y="9403755"/>
                  <a:pt x="13868130" y="9448800"/>
                </a:cubicBezTo>
                <a:cubicBezTo>
                  <a:pt x="13696978" y="9493845"/>
                  <a:pt x="13610411" y="9429587"/>
                  <a:pt x="13443936" y="9448800"/>
                </a:cubicBezTo>
                <a:cubicBezTo>
                  <a:pt x="13277461" y="9468013"/>
                  <a:pt x="13376309" y="9442832"/>
                  <a:pt x="13333529" y="9448800"/>
                </a:cubicBezTo>
                <a:cubicBezTo>
                  <a:pt x="13290749" y="9454768"/>
                  <a:pt x="12912740" y="9435258"/>
                  <a:pt x="12595547" y="9448800"/>
                </a:cubicBezTo>
                <a:cubicBezTo>
                  <a:pt x="12278354" y="9462342"/>
                  <a:pt x="12222993" y="9399626"/>
                  <a:pt x="12014459" y="9448800"/>
                </a:cubicBezTo>
                <a:cubicBezTo>
                  <a:pt x="11805925" y="9497974"/>
                  <a:pt x="11955191" y="9439050"/>
                  <a:pt x="11904052" y="9448800"/>
                </a:cubicBezTo>
                <a:cubicBezTo>
                  <a:pt x="11852913" y="9458550"/>
                  <a:pt x="11846712" y="9438086"/>
                  <a:pt x="11793646" y="9448800"/>
                </a:cubicBezTo>
                <a:cubicBezTo>
                  <a:pt x="11740580" y="9459514"/>
                  <a:pt x="11191530" y="9343700"/>
                  <a:pt x="10898770" y="9448800"/>
                </a:cubicBezTo>
                <a:cubicBezTo>
                  <a:pt x="10606010" y="9553900"/>
                  <a:pt x="10841890" y="9443798"/>
                  <a:pt x="10788363" y="9448800"/>
                </a:cubicBezTo>
                <a:cubicBezTo>
                  <a:pt x="10734836" y="9453802"/>
                  <a:pt x="10377224" y="9425264"/>
                  <a:pt x="10207275" y="9448800"/>
                </a:cubicBezTo>
                <a:cubicBezTo>
                  <a:pt x="10037326" y="9472336"/>
                  <a:pt x="9620524" y="9369686"/>
                  <a:pt x="9469293" y="9448800"/>
                </a:cubicBezTo>
                <a:cubicBezTo>
                  <a:pt x="9318062" y="9527914"/>
                  <a:pt x="8846946" y="9438150"/>
                  <a:pt x="8574418" y="9448800"/>
                </a:cubicBezTo>
                <a:cubicBezTo>
                  <a:pt x="8301891" y="9459450"/>
                  <a:pt x="8094735" y="9359088"/>
                  <a:pt x="7679542" y="9448800"/>
                </a:cubicBezTo>
                <a:cubicBezTo>
                  <a:pt x="7264349" y="9538512"/>
                  <a:pt x="7057879" y="9417497"/>
                  <a:pt x="6784666" y="9448800"/>
                </a:cubicBezTo>
                <a:cubicBezTo>
                  <a:pt x="6511453" y="9480103"/>
                  <a:pt x="6408907" y="9387572"/>
                  <a:pt x="6203578" y="9448800"/>
                </a:cubicBezTo>
                <a:cubicBezTo>
                  <a:pt x="5998249" y="9510028"/>
                  <a:pt x="6014800" y="9440079"/>
                  <a:pt x="5936278" y="9448800"/>
                </a:cubicBezTo>
                <a:cubicBezTo>
                  <a:pt x="5857756" y="9457521"/>
                  <a:pt x="5678557" y="9405483"/>
                  <a:pt x="5512083" y="9448800"/>
                </a:cubicBezTo>
                <a:cubicBezTo>
                  <a:pt x="5345610" y="9492117"/>
                  <a:pt x="4978542" y="9386011"/>
                  <a:pt x="4617208" y="9448800"/>
                </a:cubicBezTo>
                <a:cubicBezTo>
                  <a:pt x="4255874" y="9511589"/>
                  <a:pt x="4246292" y="9428428"/>
                  <a:pt x="4036120" y="9448800"/>
                </a:cubicBezTo>
                <a:cubicBezTo>
                  <a:pt x="3825948" y="9469172"/>
                  <a:pt x="3585784" y="9383372"/>
                  <a:pt x="3298138" y="9448800"/>
                </a:cubicBezTo>
                <a:cubicBezTo>
                  <a:pt x="3010492" y="9514228"/>
                  <a:pt x="2977214" y="9413690"/>
                  <a:pt x="2873944" y="9448800"/>
                </a:cubicBezTo>
                <a:cubicBezTo>
                  <a:pt x="2770674" y="9483910"/>
                  <a:pt x="2428411" y="9389532"/>
                  <a:pt x="2135962" y="9448800"/>
                </a:cubicBezTo>
                <a:cubicBezTo>
                  <a:pt x="1843513" y="9508068"/>
                  <a:pt x="1988922" y="9436538"/>
                  <a:pt x="1868661" y="9448800"/>
                </a:cubicBezTo>
                <a:cubicBezTo>
                  <a:pt x="1748400" y="9461062"/>
                  <a:pt x="1574409" y="9438927"/>
                  <a:pt x="1444467" y="9448800"/>
                </a:cubicBezTo>
                <a:cubicBezTo>
                  <a:pt x="1314525" y="9458673"/>
                  <a:pt x="877964" y="9428612"/>
                  <a:pt x="613511" y="9448800"/>
                </a:cubicBezTo>
                <a:cubicBezTo>
                  <a:pt x="275295" y="9456286"/>
                  <a:pt x="-37591" y="9170638"/>
                  <a:pt x="0" y="8835289"/>
                </a:cubicBezTo>
                <a:cubicBezTo>
                  <a:pt x="-50327" y="8556208"/>
                  <a:pt x="1410" y="8475701"/>
                  <a:pt x="0" y="8248019"/>
                </a:cubicBezTo>
                <a:cubicBezTo>
                  <a:pt x="-1410" y="8020337"/>
                  <a:pt x="55336" y="7724355"/>
                  <a:pt x="0" y="7578532"/>
                </a:cubicBezTo>
                <a:cubicBezTo>
                  <a:pt x="-55336" y="7432709"/>
                  <a:pt x="30159" y="7335084"/>
                  <a:pt x="0" y="7155697"/>
                </a:cubicBezTo>
                <a:cubicBezTo>
                  <a:pt x="-30159" y="6976311"/>
                  <a:pt x="35148" y="6664414"/>
                  <a:pt x="0" y="6403992"/>
                </a:cubicBezTo>
                <a:cubicBezTo>
                  <a:pt x="-35148" y="6143571"/>
                  <a:pt x="67573" y="5981415"/>
                  <a:pt x="0" y="5652286"/>
                </a:cubicBezTo>
                <a:cubicBezTo>
                  <a:pt x="-67573" y="5323157"/>
                  <a:pt x="25248" y="5419290"/>
                  <a:pt x="0" y="5311670"/>
                </a:cubicBezTo>
                <a:cubicBezTo>
                  <a:pt x="-25248" y="5204050"/>
                  <a:pt x="32031" y="5091839"/>
                  <a:pt x="0" y="4971053"/>
                </a:cubicBezTo>
                <a:cubicBezTo>
                  <a:pt x="-32031" y="4850267"/>
                  <a:pt x="26759" y="4695445"/>
                  <a:pt x="0" y="4548219"/>
                </a:cubicBezTo>
                <a:cubicBezTo>
                  <a:pt x="-26759" y="4400993"/>
                  <a:pt x="41523" y="4148274"/>
                  <a:pt x="0" y="3960949"/>
                </a:cubicBezTo>
                <a:cubicBezTo>
                  <a:pt x="-41523" y="3773624"/>
                  <a:pt x="18799" y="3585687"/>
                  <a:pt x="0" y="3291462"/>
                </a:cubicBezTo>
                <a:cubicBezTo>
                  <a:pt x="-18799" y="2997237"/>
                  <a:pt x="1654" y="2945295"/>
                  <a:pt x="0" y="2786409"/>
                </a:cubicBezTo>
                <a:cubicBezTo>
                  <a:pt x="-1654" y="2627523"/>
                  <a:pt x="31841" y="2517213"/>
                  <a:pt x="0" y="2445793"/>
                </a:cubicBezTo>
                <a:cubicBezTo>
                  <a:pt x="-31841" y="2374373"/>
                  <a:pt x="39908" y="2048932"/>
                  <a:pt x="0" y="1858523"/>
                </a:cubicBezTo>
                <a:cubicBezTo>
                  <a:pt x="-39908" y="1668114"/>
                  <a:pt x="35449" y="1343926"/>
                  <a:pt x="0" y="1189035"/>
                </a:cubicBezTo>
                <a:cubicBezTo>
                  <a:pt x="-35449" y="1034144"/>
                  <a:pt x="27990" y="836086"/>
                  <a:pt x="0" y="6135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73264216">
                  <a:prstGeom prst="roundRect">
                    <a:avLst>
                      <a:gd name="adj" fmla="val 649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046FB-B36B-4138-9FF6-5EBC94D88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17" y="0"/>
            <a:ext cx="18317308" cy="10287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4EA7ECF-B28A-485A-8D21-8F2753279DB2}"/>
              </a:ext>
            </a:extLst>
          </p:cNvPr>
          <p:cNvSpPr/>
          <p:nvPr/>
        </p:nvSpPr>
        <p:spPr bwMode="auto">
          <a:xfrm>
            <a:off x="1773337" y="7277100"/>
            <a:ext cx="14706600" cy="2667000"/>
          </a:xfrm>
          <a:custGeom>
            <a:avLst/>
            <a:gdLst>
              <a:gd name="csX0" fmla="*/ 0 w 14706600"/>
              <a:gd name="csY0" fmla="*/ 444509 h 2667000"/>
              <a:gd name="csX1" fmla="*/ 444509 w 14706600"/>
              <a:gd name="csY1" fmla="*/ 0 h 2667000"/>
              <a:gd name="csX2" fmla="*/ 8578850 w 14706600"/>
              <a:gd name="csY2" fmla="*/ 0 h 2667000"/>
              <a:gd name="csX3" fmla="*/ 7642432 w 14706600"/>
              <a:gd name="csY3" fmla="*/ -1744378 h 2667000"/>
              <a:gd name="csX4" fmla="*/ 12255500 w 14706600"/>
              <a:gd name="csY4" fmla="*/ 0 h 2667000"/>
              <a:gd name="csX5" fmla="*/ 14262091 w 14706600"/>
              <a:gd name="csY5" fmla="*/ 0 h 2667000"/>
              <a:gd name="csX6" fmla="*/ 14706600 w 14706600"/>
              <a:gd name="csY6" fmla="*/ 444509 h 2667000"/>
              <a:gd name="csX7" fmla="*/ 14706600 w 14706600"/>
              <a:gd name="csY7" fmla="*/ 444500 h 2667000"/>
              <a:gd name="csX8" fmla="*/ 14706600 w 14706600"/>
              <a:gd name="csY8" fmla="*/ 444500 h 2667000"/>
              <a:gd name="csX9" fmla="*/ 14706600 w 14706600"/>
              <a:gd name="csY9" fmla="*/ 1111250 h 2667000"/>
              <a:gd name="csX10" fmla="*/ 14706600 w 14706600"/>
              <a:gd name="csY10" fmla="*/ 2222491 h 2667000"/>
              <a:gd name="csX11" fmla="*/ 14262091 w 14706600"/>
              <a:gd name="csY11" fmla="*/ 2667000 h 2667000"/>
              <a:gd name="csX12" fmla="*/ 12255500 w 14706600"/>
              <a:gd name="csY12" fmla="*/ 2667000 h 2667000"/>
              <a:gd name="csX13" fmla="*/ 8578850 w 14706600"/>
              <a:gd name="csY13" fmla="*/ 2667000 h 2667000"/>
              <a:gd name="csX14" fmla="*/ 8578850 w 14706600"/>
              <a:gd name="csY14" fmla="*/ 2667000 h 2667000"/>
              <a:gd name="csX15" fmla="*/ 444509 w 14706600"/>
              <a:gd name="csY15" fmla="*/ 2667000 h 2667000"/>
              <a:gd name="csX16" fmla="*/ 0 w 14706600"/>
              <a:gd name="csY16" fmla="*/ 2222491 h 2667000"/>
              <a:gd name="csX17" fmla="*/ 0 w 14706600"/>
              <a:gd name="csY17" fmla="*/ 1111250 h 2667000"/>
              <a:gd name="csX18" fmla="*/ 0 w 14706600"/>
              <a:gd name="csY18" fmla="*/ 444500 h 2667000"/>
              <a:gd name="csX19" fmla="*/ 0 w 14706600"/>
              <a:gd name="csY19" fmla="*/ 444500 h 2667000"/>
              <a:gd name="csX20" fmla="*/ 0 w 14706600"/>
              <a:gd name="csY20" fmla="*/ 444509 h 2667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14706600" h="2667000" fill="none" extrusionOk="0">
                <a:moveTo>
                  <a:pt x="0" y="444509"/>
                </a:moveTo>
                <a:cubicBezTo>
                  <a:pt x="45542" y="214060"/>
                  <a:pt x="209414" y="-30807"/>
                  <a:pt x="444509" y="0"/>
                </a:cubicBezTo>
                <a:cubicBezTo>
                  <a:pt x="1723180" y="64099"/>
                  <a:pt x="6618417" y="91241"/>
                  <a:pt x="8578850" y="0"/>
                </a:cubicBezTo>
                <a:cubicBezTo>
                  <a:pt x="8078699" y="-602577"/>
                  <a:pt x="7780636" y="-1393602"/>
                  <a:pt x="7642432" y="-1744378"/>
                </a:cubicBezTo>
                <a:cubicBezTo>
                  <a:pt x="8653410" y="-1417567"/>
                  <a:pt x="10750658" y="-428669"/>
                  <a:pt x="12255500" y="0"/>
                </a:cubicBezTo>
                <a:cubicBezTo>
                  <a:pt x="12932257" y="-21153"/>
                  <a:pt x="13407621" y="-144064"/>
                  <a:pt x="14262091" y="0"/>
                </a:cubicBezTo>
                <a:cubicBezTo>
                  <a:pt x="14543112" y="11538"/>
                  <a:pt x="14703834" y="200697"/>
                  <a:pt x="14706600" y="444509"/>
                </a:cubicBezTo>
                <a:lnTo>
                  <a:pt x="14706600" y="444500"/>
                </a:lnTo>
                <a:lnTo>
                  <a:pt x="14706600" y="444500"/>
                </a:lnTo>
                <a:cubicBezTo>
                  <a:pt x="14655569" y="705724"/>
                  <a:pt x="14688245" y="862834"/>
                  <a:pt x="14706600" y="1111250"/>
                </a:cubicBezTo>
                <a:cubicBezTo>
                  <a:pt x="14684888" y="1300783"/>
                  <a:pt x="14667892" y="2013314"/>
                  <a:pt x="14706600" y="2222491"/>
                </a:cubicBezTo>
                <a:cubicBezTo>
                  <a:pt x="14705279" y="2472654"/>
                  <a:pt x="14495666" y="2676848"/>
                  <a:pt x="14262091" y="2667000"/>
                </a:cubicBezTo>
                <a:cubicBezTo>
                  <a:pt x="13308645" y="2622218"/>
                  <a:pt x="13193243" y="2804340"/>
                  <a:pt x="12255500" y="2667000"/>
                </a:cubicBezTo>
                <a:cubicBezTo>
                  <a:pt x="11332448" y="2526032"/>
                  <a:pt x="10142405" y="2657531"/>
                  <a:pt x="8578850" y="2667000"/>
                </a:cubicBezTo>
                <a:lnTo>
                  <a:pt x="8578850" y="2667000"/>
                </a:lnTo>
                <a:cubicBezTo>
                  <a:pt x="5870805" y="2770453"/>
                  <a:pt x="1335172" y="2556083"/>
                  <a:pt x="444509" y="2667000"/>
                </a:cubicBezTo>
                <a:cubicBezTo>
                  <a:pt x="228006" y="2704944"/>
                  <a:pt x="11591" y="2486057"/>
                  <a:pt x="0" y="2222491"/>
                </a:cubicBezTo>
                <a:cubicBezTo>
                  <a:pt x="36731" y="1787695"/>
                  <a:pt x="-6957" y="1558439"/>
                  <a:pt x="0" y="1111250"/>
                </a:cubicBezTo>
                <a:cubicBezTo>
                  <a:pt x="-47117" y="934845"/>
                  <a:pt x="54838" y="673194"/>
                  <a:pt x="0" y="444500"/>
                </a:cubicBezTo>
                <a:lnTo>
                  <a:pt x="0" y="444500"/>
                </a:lnTo>
                <a:lnTo>
                  <a:pt x="0" y="444509"/>
                </a:lnTo>
                <a:close/>
              </a:path>
              <a:path w="14706600" h="2667000" stroke="0" extrusionOk="0">
                <a:moveTo>
                  <a:pt x="0" y="444509"/>
                </a:moveTo>
                <a:cubicBezTo>
                  <a:pt x="-1056" y="221048"/>
                  <a:pt x="213863" y="-30123"/>
                  <a:pt x="444509" y="0"/>
                </a:cubicBezTo>
                <a:cubicBezTo>
                  <a:pt x="3963946" y="-75199"/>
                  <a:pt x="6432923" y="-83074"/>
                  <a:pt x="8578850" y="0"/>
                </a:cubicBezTo>
                <a:cubicBezTo>
                  <a:pt x="8294922" y="-603325"/>
                  <a:pt x="7918496" y="-1098690"/>
                  <a:pt x="7642432" y="-1744378"/>
                </a:cubicBezTo>
                <a:cubicBezTo>
                  <a:pt x="8474989" y="-1377608"/>
                  <a:pt x="10168331" y="-970827"/>
                  <a:pt x="12255500" y="0"/>
                </a:cubicBezTo>
                <a:cubicBezTo>
                  <a:pt x="12525440" y="14673"/>
                  <a:pt x="13543668" y="35427"/>
                  <a:pt x="14262091" y="0"/>
                </a:cubicBezTo>
                <a:cubicBezTo>
                  <a:pt x="14489030" y="-18198"/>
                  <a:pt x="14738356" y="191309"/>
                  <a:pt x="14706600" y="444509"/>
                </a:cubicBezTo>
                <a:lnTo>
                  <a:pt x="14706600" y="444500"/>
                </a:lnTo>
                <a:lnTo>
                  <a:pt x="14706600" y="444500"/>
                </a:lnTo>
                <a:cubicBezTo>
                  <a:pt x="14680112" y="668810"/>
                  <a:pt x="14697338" y="805158"/>
                  <a:pt x="14706600" y="1111250"/>
                </a:cubicBezTo>
                <a:cubicBezTo>
                  <a:pt x="14721039" y="1664385"/>
                  <a:pt x="14610948" y="1859875"/>
                  <a:pt x="14706600" y="2222491"/>
                </a:cubicBezTo>
                <a:cubicBezTo>
                  <a:pt x="14703843" y="2477862"/>
                  <a:pt x="14473142" y="2645774"/>
                  <a:pt x="14262091" y="2667000"/>
                </a:cubicBezTo>
                <a:cubicBezTo>
                  <a:pt x="13656180" y="2833970"/>
                  <a:pt x="12563344" y="2701980"/>
                  <a:pt x="12255500" y="2667000"/>
                </a:cubicBezTo>
                <a:cubicBezTo>
                  <a:pt x="11060848" y="2758859"/>
                  <a:pt x="10360600" y="2715875"/>
                  <a:pt x="8578850" y="2667000"/>
                </a:cubicBezTo>
                <a:lnTo>
                  <a:pt x="8578850" y="2667000"/>
                </a:lnTo>
                <a:cubicBezTo>
                  <a:pt x="5514942" y="2703846"/>
                  <a:pt x="2131604" y="2778982"/>
                  <a:pt x="444509" y="2667000"/>
                </a:cubicBezTo>
                <a:cubicBezTo>
                  <a:pt x="203493" y="2664809"/>
                  <a:pt x="8877" y="2483984"/>
                  <a:pt x="0" y="2222491"/>
                </a:cubicBezTo>
                <a:cubicBezTo>
                  <a:pt x="93449" y="2002779"/>
                  <a:pt x="64696" y="1285345"/>
                  <a:pt x="0" y="1111250"/>
                </a:cubicBezTo>
                <a:cubicBezTo>
                  <a:pt x="12985" y="836118"/>
                  <a:pt x="57080" y="635084"/>
                  <a:pt x="0" y="444500"/>
                </a:cubicBezTo>
                <a:lnTo>
                  <a:pt x="0" y="444500"/>
                </a:lnTo>
                <a:lnTo>
                  <a:pt x="0" y="444509"/>
                </a:lnTo>
                <a:close/>
              </a:path>
            </a:pathLst>
          </a:custGeom>
          <a:solidFill>
            <a:srgbClr val="C00000"/>
          </a:solidFill>
          <a:ln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41184162">
                  <a:prstGeom prst="wedgeRoundRectCallout">
                    <a:avLst>
                      <a:gd name="adj1" fmla="val 1966"/>
                      <a:gd name="adj2" fmla="val -1154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Hoạt động 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Kể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về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một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người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hàng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xóm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nhà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endParaRPr lang="vi-VN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4A0CF5-C6F9-BF0C-9E31-4C8E5D21A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5B54F-9821-DA8C-BF44-544877810EFE}"/>
              </a:ext>
            </a:extLst>
          </p:cNvPr>
          <p:cNvGrpSpPr/>
          <p:nvPr/>
        </p:nvGrpSpPr>
        <p:grpSpPr>
          <a:xfrm>
            <a:off x="609600" y="419100"/>
            <a:ext cx="17068800" cy="3276600"/>
            <a:chOff x="5486400" y="419100"/>
            <a:chExt cx="12192000" cy="3276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A4AF2A4-1BDD-B1A6-72BB-1EF31702A5C2}"/>
                </a:ext>
              </a:extLst>
            </p:cNvPr>
            <p:cNvSpPr/>
            <p:nvPr/>
          </p:nvSpPr>
          <p:spPr>
            <a:xfrm>
              <a:off x="5486400" y="419100"/>
              <a:ext cx="12192000" cy="3276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73B32C-E438-0D3F-F4ED-02FCBDB7F173}"/>
                </a:ext>
              </a:extLst>
            </p:cNvPr>
            <p:cNvSpPr txBox="1"/>
            <p:nvPr/>
          </p:nvSpPr>
          <p:spPr>
            <a:xfrm>
              <a:off x="5791200" y="527904"/>
              <a:ext cx="115824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 dirty="0" err="1">
                  <a:latin typeface="UTM Avo" panose="02040603050506020204" pitchFamily="18" charset="0"/>
                </a:rPr>
                <a:t>Hãy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kể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về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một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người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hàng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xóm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của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em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mà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em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yêu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mến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hoặc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ấn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tượng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trong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lần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gặp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đầu</a:t>
              </a:r>
              <a:r>
                <a:rPr lang="en-US" sz="6000" dirty="0">
                  <a:latin typeface="UTM Avo" panose="02040603050506020204" pitchFamily="18" charset="0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</a:rPr>
                <a:t>tiên</a:t>
              </a:r>
              <a:r>
                <a:rPr lang="en-US" sz="6000" dirty="0"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435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48F2ED-1F67-4539-A17F-0C3CB7CD71A9}"/>
              </a:ext>
            </a:extLst>
          </p:cNvPr>
          <p:cNvGrpSpPr/>
          <p:nvPr/>
        </p:nvGrpSpPr>
        <p:grpSpPr>
          <a:xfrm>
            <a:off x="-228600" y="4076700"/>
            <a:ext cx="16235055" cy="5804796"/>
            <a:chOff x="-1909455" y="3986904"/>
            <a:chExt cx="16235055" cy="58047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3B1C3E9-3403-45B5-9E13-EBEDE65FCDC8}"/>
                </a:ext>
              </a:extLst>
            </p:cNvPr>
            <p:cNvSpPr/>
            <p:nvPr/>
          </p:nvSpPr>
          <p:spPr>
            <a:xfrm>
              <a:off x="685800" y="6515100"/>
              <a:ext cx="13639800" cy="3276600"/>
            </a:xfrm>
            <a:custGeom>
              <a:avLst/>
              <a:gdLst>
                <a:gd name="csX0" fmla="*/ 0 w 13639800"/>
                <a:gd name="csY0" fmla="*/ 212750 h 3276600"/>
                <a:gd name="csX1" fmla="*/ 212750 w 13639800"/>
                <a:gd name="csY1" fmla="*/ 0 h 3276600"/>
                <a:gd name="csX2" fmla="*/ 390856 w 13639800"/>
                <a:gd name="csY2" fmla="*/ 0 h 3276600"/>
                <a:gd name="csX3" fmla="*/ 833248 w 13639800"/>
                <a:gd name="csY3" fmla="*/ 0 h 3276600"/>
                <a:gd name="csX4" fmla="*/ 1672068 w 13639800"/>
                <a:gd name="csY4" fmla="*/ 0 h 3276600"/>
                <a:gd name="csX5" fmla="*/ 2246603 w 13639800"/>
                <a:gd name="csY5" fmla="*/ 0 h 3276600"/>
                <a:gd name="csX6" fmla="*/ 2953281 w 13639800"/>
                <a:gd name="csY6" fmla="*/ 0 h 3276600"/>
                <a:gd name="csX7" fmla="*/ 3395673 w 13639800"/>
                <a:gd name="csY7" fmla="*/ 0 h 3276600"/>
                <a:gd name="csX8" fmla="*/ 4102350 w 13639800"/>
                <a:gd name="csY8" fmla="*/ 0 h 3276600"/>
                <a:gd name="csX9" fmla="*/ 4412599 w 13639800"/>
                <a:gd name="csY9" fmla="*/ 0 h 3276600"/>
                <a:gd name="csX10" fmla="*/ 4854991 w 13639800"/>
                <a:gd name="csY10" fmla="*/ 0 h 3276600"/>
                <a:gd name="csX11" fmla="*/ 5693812 w 13639800"/>
                <a:gd name="csY11" fmla="*/ 0 h 3276600"/>
                <a:gd name="csX12" fmla="*/ 6268347 w 13639800"/>
                <a:gd name="csY12" fmla="*/ 0 h 3276600"/>
                <a:gd name="csX13" fmla="*/ 6578595 w 13639800"/>
                <a:gd name="csY13" fmla="*/ 0 h 3276600"/>
                <a:gd name="csX14" fmla="*/ 6888844 w 13639800"/>
                <a:gd name="csY14" fmla="*/ 0 h 3276600"/>
                <a:gd name="csX15" fmla="*/ 7595522 w 13639800"/>
                <a:gd name="csY15" fmla="*/ 0 h 3276600"/>
                <a:gd name="csX16" fmla="*/ 7905771 w 13639800"/>
                <a:gd name="csY16" fmla="*/ 0 h 3276600"/>
                <a:gd name="csX17" fmla="*/ 8744592 w 13639800"/>
                <a:gd name="csY17" fmla="*/ 0 h 3276600"/>
                <a:gd name="csX18" fmla="*/ 9583412 w 13639800"/>
                <a:gd name="csY18" fmla="*/ 0 h 3276600"/>
                <a:gd name="csX19" fmla="*/ 9761518 w 13639800"/>
                <a:gd name="csY19" fmla="*/ 0 h 3276600"/>
                <a:gd name="csX20" fmla="*/ 9939624 w 13639800"/>
                <a:gd name="csY20" fmla="*/ 0 h 3276600"/>
                <a:gd name="csX21" fmla="*/ 10249873 w 13639800"/>
                <a:gd name="csY21" fmla="*/ 0 h 3276600"/>
                <a:gd name="csX22" fmla="*/ 10824407 w 13639800"/>
                <a:gd name="csY22" fmla="*/ 0 h 3276600"/>
                <a:gd name="csX23" fmla="*/ 11531085 w 13639800"/>
                <a:gd name="csY23" fmla="*/ 0 h 3276600"/>
                <a:gd name="csX24" fmla="*/ 11973477 w 13639800"/>
                <a:gd name="csY24" fmla="*/ 0 h 3276600"/>
                <a:gd name="csX25" fmla="*/ 12151583 w 13639800"/>
                <a:gd name="csY25" fmla="*/ 0 h 3276600"/>
                <a:gd name="csX26" fmla="*/ 12726118 w 13639800"/>
                <a:gd name="csY26" fmla="*/ 0 h 3276600"/>
                <a:gd name="csX27" fmla="*/ 13427050 w 13639800"/>
                <a:gd name="csY27" fmla="*/ 0 h 3276600"/>
                <a:gd name="csX28" fmla="*/ 13639800 w 13639800"/>
                <a:gd name="csY28" fmla="*/ 212750 h 3276600"/>
                <a:gd name="csX29" fmla="*/ 13639800 w 13639800"/>
                <a:gd name="csY29" fmla="*/ 754459 h 3276600"/>
                <a:gd name="csX30" fmla="*/ 13639800 w 13639800"/>
                <a:gd name="csY30" fmla="*/ 1381701 h 3276600"/>
                <a:gd name="csX31" fmla="*/ 13639800 w 13639800"/>
                <a:gd name="csY31" fmla="*/ 1951921 h 3276600"/>
                <a:gd name="csX32" fmla="*/ 13639800 w 13639800"/>
                <a:gd name="csY32" fmla="*/ 2493630 h 3276600"/>
                <a:gd name="csX33" fmla="*/ 13639800 w 13639800"/>
                <a:gd name="csY33" fmla="*/ 3063850 h 3276600"/>
                <a:gd name="csX34" fmla="*/ 13427050 w 13639800"/>
                <a:gd name="csY34" fmla="*/ 3276600 h 3276600"/>
                <a:gd name="csX35" fmla="*/ 12852515 w 13639800"/>
                <a:gd name="csY35" fmla="*/ 3276600 h 3276600"/>
                <a:gd name="csX36" fmla="*/ 12013694 w 13639800"/>
                <a:gd name="csY36" fmla="*/ 3276600 h 3276600"/>
                <a:gd name="csX37" fmla="*/ 11571303 w 13639800"/>
                <a:gd name="csY37" fmla="*/ 3276600 h 3276600"/>
                <a:gd name="csX38" fmla="*/ 10996768 w 13639800"/>
                <a:gd name="csY38" fmla="*/ 3276600 h 3276600"/>
                <a:gd name="csX39" fmla="*/ 10290090 w 13639800"/>
                <a:gd name="csY39" fmla="*/ 3276600 h 3276600"/>
                <a:gd name="csX40" fmla="*/ 9583412 w 13639800"/>
                <a:gd name="csY40" fmla="*/ 3276600 h 3276600"/>
                <a:gd name="csX41" fmla="*/ 9008878 w 13639800"/>
                <a:gd name="csY41" fmla="*/ 3276600 h 3276600"/>
                <a:gd name="csX42" fmla="*/ 8698629 w 13639800"/>
                <a:gd name="csY42" fmla="*/ 3276600 h 3276600"/>
                <a:gd name="csX43" fmla="*/ 8520523 w 13639800"/>
                <a:gd name="csY43" fmla="*/ 3276600 h 3276600"/>
                <a:gd name="csX44" fmla="*/ 7813845 w 13639800"/>
                <a:gd name="csY44" fmla="*/ 3276600 h 3276600"/>
                <a:gd name="csX45" fmla="*/ 7239310 w 13639800"/>
                <a:gd name="csY45" fmla="*/ 3276600 h 3276600"/>
                <a:gd name="csX46" fmla="*/ 6532633 w 13639800"/>
                <a:gd name="csY46" fmla="*/ 3276600 h 3276600"/>
                <a:gd name="csX47" fmla="*/ 6354527 w 13639800"/>
                <a:gd name="csY47" fmla="*/ 3276600 h 3276600"/>
                <a:gd name="csX48" fmla="*/ 5515706 w 13639800"/>
                <a:gd name="csY48" fmla="*/ 3276600 h 3276600"/>
                <a:gd name="csX49" fmla="*/ 5205457 w 13639800"/>
                <a:gd name="csY49" fmla="*/ 3276600 h 3276600"/>
                <a:gd name="csX50" fmla="*/ 5027351 w 13639800"/>
                <a:gd name="csY50" fmla="*/ 3276600 h 3276600"/>
                <a:gd name="csX51" fmla="*/ 4188531 w 13639800"/>
                <a:gd name="csY51" fmla="*/ 3276600 h 3276600"/>
                <a:gd name="csX52" fmla="*/ 3613996 w 13639800"/>
                <a:gd name="csY52" fmla="*/ 3276600 h 3276600"/>
                <a:gd name="csX53" fmla="*/ 3303747 w 13639800"/>
                <a:gd name="csY53" fmla="*/ 3276600 h 3276600"/>
                <a:gd name="csX54" fmla="*/ 3125641 w 13639800"/>
                <a:gd name="csY54" fmla="*/ 3276600 h 3276600"/>
                <a:gd name="csX55" fmla="*/ 2418964 w 13639800"/>
                <a:gd name="csY55" fmla="*/ 3276600 h 3276600"/>
                <a:gd name="csX56" fmla="*/ 1712286 w 13639800"/>
                <a:gd name="csY56" fmla="*/ 3276600 h 3276600"/>
                <a:gd name="csX57" fmla="*/ 1402037 w 13639800"/>
                <a:gd name="csY57" fmla="*/ 3276600 h 3276600"/>
                <a:gd name="csX58" fmla="*/ 959645 w 13639800"/>
                <a:gd name="csY58" fmla="*/ 3276600 h 3276600"/>
                <a:gd name="csX59" fmla="*/ 212750 w 13639800"/>
                <a:gd name="csY59" fmla="*/ 3276600 h 3276600"/>
                <a:gd name="csX60" fmla="*/ 0 w 13639800"/>
                <a:gd name="csY60" fmla="*/ 3063850 h 3276600"/>
                <a:gd name="csX61" fmla="*/ 0 w 13639800"/>
                <a:gd name="csY61" fmla="*/ 2493630 h 3276600"/>
                <a:gd name="csX62" fmla="*/ 0 w 13639800"/>
                <a:gd name="csY62" fmla="*/ 1923410 h 3276600"/>
                <a:gd name="csX63" fmla="*/ 0 w 13639800"/>
                <a:gd name="csY63" fmla="*/ 1296168 h 3276600"/>
                <a:gd name="csX64" fmla="*/ 0 w 13639800"/>
                <a:gd name="csY64" fmla="*/ 782970 h 3276600"/>
                <a:gd name="csX65" fmla="*/ 0 w 13639800"/>
                <a:gd name="csY65" fmla="*/ 212750 h 3276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</a:cxnLst>
              <a:rect l="l" t="t" r="r" b="b"/>
              <a:pathLst>
                <a:path w="13639800" h="3276600" fill="none" extrusionOk="0">
                  <a:moveTo>
                    <a:pt x="0" y="212750"/>
                  </a:moveTo>
                  <a:cubicBezTo>
                    <a:pt x="4846" y="93769"/>
                    <a:pt x="91869" y="645"/>
                    <a:pt x="212750" y="0"/>
                  </a:cubicBezTo>
                  <a:cubicBezTo>
                    <a:pt x="275223" y="-1212"/>
                    <a:pt x="334516" y="18530"/>
                    <a:pt x="390856" y="0"/>
                  </a:cubicBezTo>
                  <a:cubicBezTo>
                    <a:pt x="447196" y="-18530"/>
                    <a:pt x="624235" y="19942"/>
                    <a:pt x="833248" y="0"/>
                  </a:cubicBezTo>
                  <a:cubicBezTo>
                    <a:pt x="1042261" y="-19942"/>
                    <a:pt x="1284619" y="27535"/>
                    <a:pt x="1672068" y="0"/>
                  </a:cubicBezTo>
                  <a:cubicBezTo>
                    <a:pt x="2059517" y="-27535"/>
                    <a:pt x="1973306" y="20792"/>
                    <a:pt x="2246603" y="0"/>
                  </a:cubicBezTo>
                  <a:cubicBezTo>
                    <a:pt x="2519901" y="-20792"/>
                    <a:pt x="2610574" y="38705"/>
                    <a:pt x="2953281" y="0"/>
                  </a:cubicBezTo>
                  <a:cubicBezTo>
                    <a:pt x="3295988" y="-38705"/>
                    <a:pt x="3281632" y="18084"/>
                    <a:pt x="3395673" y="0"/>
                  </a:cubicBezTo>
                  <a:cubicBezTo>
                    <a:pt x="3509714" y="-18084"/>
                    <a:pt x="3945788" y="27440"/>
                    <a:pt x="4102350" y="0"/>
                  </a:cubicBezTo>
                  <a:cubicBezTo>
                    <a:pt x="4258912" y="-27440"/>
                    <a:pt x="4307870" y="9849"/>
                    <a:pt x="4412599" y="0"/>
                  </a:cubicBezTo>
                  <a:cubicBezTo>
                    <a:pt x="4517328" y="-9849"/>
                    <a:pt x="4703685" y="21218"/>
                    <a:pt x="4854991" y="0"/>
                  </a:cubicBezTo>
                  <a:cubicBezTo>
                    <a:pt x="5006297" y="-21218"/>
                    <a:pt x="5461084" y="39937"/>
                    <a:pt x="5693812" y="0"/>
                  </a:cubicBezTo>
                  <a:cubicBezTo>
                    <a:pt x="5926540" y="-39937"/>
                    <a:pt x="6052182" y="29586"/>
                    <a:pt x="6268347" y="0"/>
                  </a:cubicBezTo>
                  <a:cubicBezTo>
                    <a:pt x="6484512" y="-29586"/>
                    <a:pt x="6502543" y="22746"/>
                    <a:pt x="6578595" y="0"/>
                  </a:cubicBezTo>
                  <a:cubicBezTo>
                    <a:pt x="6654647" y="-22746"/>
                    <a:pt x="6801716" y="22456"/>
                    <a:pt x="6888844" y="0"/>
                  </a:cubicBezTo>
                  <a:cubicBezTo>
                    <a:pt x="6975972" y="-22456"/>
                    <a:pt x="7431543" y="66731"/>
                    <a:pt x="7595522" y="0"/>
                  </a:cubicBezTo>
                  <a:cubicBezTo>
                    <a:pt x="7759501" y="-66731"/>
                    <a:pt x="7752927" y="19779"/>
                    <a:pt x="7905771" y="0"/>
                  </a:cubicBezTo>
                  <a:cubicBezTo>
                    <a:pt x="8058615" y="-19779"/>
                    <a:pt x="8350894" y="41707"/>
                    <a:pt x="8744592" y="0"/>
                  </a:cubicBezTo>
                  <a:cubicBezTo>
                    <a:pt x="9138290" y="-41707"/>
                    <a:pt x="9221605" y="98846"/>
                    <a:pt x="9583412" y="0"/>
                  </a:cubicBezTo>
                  <a:cubicBezTo>
                    <a:pt x="9945219" y="-98846"/>
                    <a:pt x="9723428" y="14800"/>
                    <a:pt x="9761518" y="0"/>
                  </a:cubicBezTo>
                  <a:cubicBezTo>
                    <a:pt x="9799608" y="-14800"/>
                    <a:pt x="9876956" y="5829"/>
                    <a:pt x="9939624" y="0"/>
                  </a:cubicBezTo>
                  <a:cubicBezTo>
                    <a:pt x="10002292" y="-5829"/>
                    <a:pt x="10130854" y="33602"/>
                    <a:pt x="10249873" y="0"/>
                  </a:cubicBezTo>
                  <a:cubicBezTo>
                    <a:pt x="10368892" y="-33602"/>
                    <a:pt x="10563908" y="54124"/>
                    <a:pt x="10824407" y="0"/>
                  </a:cubicBezTo>
                  <a:cubicBezTo>
                    <a:pt x="11084906" y="-54124"/>
                    <a:pt x="11302441" y="24297"/>
                    <a:pt x="11531085" y="0"/>
                  </a:cubicBezTo>
                  <a:cubicBezTo>
                    <a:pt x="11759729" y="-24297"/>
                    <a:pt x="11883838" y="33581"/>
                    <a:pt x="11973477" y="0"/>
                  </a:cubicBezTo>
                  <a:cubicBezTo>
                    <a:pt x="12063116" y="-33581"/>
                    <a:pt x="12113245" y="17914"/>
                    <a:pt x="12151583" y="0"/>
                  </a:cubicBezTo>
                  <a:cubicBezTo>
                    <a:pt x="12189921" y="-17914"/>
                    <a:pt x="12593334" y="66675"/>
                    <a:pt x="12726118" y="0"/>
                  </a:cubicBezTo>
                  <a:cubicBezTo>
                    <a:pt x="12858903" y="-66675"/>
                    <a:pt x="13251071" y="58679"/>
                    <a:pt x="13427050" y="0"/>
                  </a:cubicBezTo>
                  <a:cubicBezTo>
                    <a:pt x="13563428" y="-14680"/>
                    <a:pt x="13636422" y="91924"/>
                    <a:pt x="13639800" y="212750"/>
                  </a:cubicBezTo>
                  <a:cubicBezTo>
                    <a:pt x="13671617" y="447962"/>
                    <a:pt x="13593633" y="619361"/>
                    <a:pt x="13639800" y="754459"/>
                  </a:cubicBezTo>
                  <a:cubicBezTo>
                    <a:pt x="13685967" y="889557"/>
                    <a:pt x="13596915" y="1105433"/>
                    <a:pt x="13639800" y="1381701"/>
                  </a:cubicBezTo>
                  <a:cubicBezTo>
                    <a:pt x="13682685" y="1657969"/>
                    <a:pt x="13629618" y="1736268"/>
                    <a:pt x="13639800" y="1951921"/>
                  </a:cubicBezTo>
                  <a:cubicBezTo>
                    <a:pt x="13649982" y="2167574"/>
                    <a:pt x="13604046" y="2301524"/>
                    <a:pt x="13639800" y="2493630"/>
                  </a:cubicBezTo>
                  <a:cubicBezTo>
                    <a:pt x="13675554" y="2685736"/>
                    <a:pt x="13573666" y="2885293"/>
                    <a:pt x="13639800" y="3063850"/>
                  </a:cubicBezTo>
                  <a:cubicBezTo>
                    <a:pt x="13612210" y="3164641"/>
                    <a:pt x="13557104" y="3298044"/>
                    <a:pt x="13427050" y="3276600"/>
                  </a:cubicBezTo>
                  <a:cubicBezTo>
                    <a:pt x="13294812" y="3320004"/>
                    <a:pt x="13020366" y="3263264"/>
                    <a:pt x="12852515" y="3276600"/>
                  </a:cubicBezTo>
                  <a:cubicBezTo>
                    <a:pt x="12684664" y="3289936"/>
                    <a:pt x="12242656" y="3180653"/>
                    <a:pt x="12013694" y="3276600"/>
                  </a:cubicBezTo>
                  <a:cubicBezTo>
                    <a:pt x="11784732" y="3372547"/>
                    <a:pt x="11791823" y="3226526"/>
                    <a:pt x="11571303" y="3276600"/>
                  </a:cubicBezTo>
                  <a:cubicBezTo>
                    <a:pt x="11350783" y="3326674"/>
                    <a:pt x="11251514" y="3236087"/>
                    <a:pt x="10996768" y="3276600"/>
                  </a:cubicBezTo>
                  <a:cubicBezTo>
                    <a:pt x="10742023" y="3317113"/>
                    <a:pt x="10606105" y="3246300"/>
                    <a:pt x="10290090" y="3276600"/>
                  </a:cubicBezTo>
                  <a:cubicBezTo>
                    <a:pt x="9974075" y="3306900"/>
                    <a:pt x="9892930" y="3220178"/>
                    <a:pt x="9583412" y="3276600"/>
                  </a:cubicBezTo>
                  <a:cubicBezTo>
                    <a:pt x="9273894" y="3333022"/>
                    <a:pt x="9196168" y="3222612"/>
                    <a:pt x="9008878" y="3276600"/>
                  </a:cubicBezTo>
                  <a:cubicBezTo>
                    <a:pt x="8821588" y="3330588"/>
                    <a:pt x="8763286" y="3266371"/>
                    <a:pt x="8698629" y="3276600"/>
                  </a:cubicBezTo>
                  <a:cubicBezTo>
                    <a:pt x="8633972" y="3286829"/>
                    <a:pt x="8607529" y="3269743"/>
                    <a:pt x="8520523" y="3276600"/>
                  </a:cubicBezTo>
                  <a:cubicBezTo>
                    <a:pt x="8433517" y="3283457"/>
                    <a:pt x="8029357" y="3194626"/>
                    <a:pt x="7813845" y="3276600"/>
                  </a:cubicBezTo>
                  <a:cubicBezTo>
                    <a:pt x="7598333" y="3358574"/>
                    <a:pt x="7383612" y="3208927"/>
                    <a:pt x="7239310" y="3276600"/>
                  </a:cubicBezTo>
                  <a:cubicBezTo>
                    <a:pt x="7095009" y="3344273"/>
                    <a:pt x="6690621" y="3235964"/>
                    <a:pt x="6532633" y="3276600"/>
                  </a:cubicBezTo>
                  <a:cubicBezTo>
                    <a:pt x="6374645" y="3317236"/>
                    <a:pt x="6430638" y="3265218"/>
                    <a:pt x="6354527" y="3276600"/>
                  </a:cubicBezTo>
                  <a:cubicBezTo>
                    <a:pt x="6278416" y="3287982"/>
                    <a:pt x="5803955" y="3214187"/>
                    <a:pt x="5515706" y="3276600"/>
                  </a:cubicBezTo>
                  <a:cubicBezTo>
                    <a:pt x="5227457" y="3339013"/>
                    <a:pt x="5355214" y="3253865"/>
                    <a:pt x="5205457" y="3276600"/>
                  </a:cubicBezTo>
                  <a:cubicBezTo>
                    <a:pt x="5055700" y="3299335"/>
                    <a:pt x="5086789" y="3265672"/>
                    <a:pt x="5027351" y="3276600"/>
                  </a:cubicBezTo>
                  <a:cubicBezTo>
                    <a:pt x="4967913" y="3287528"/>
                    <a:pt x="4498016" y="3221722"/>
                    <a:pt x="4188531" y="3276600"/>
                  </a:cubicBezTo>
                  <a:cubicBezTo>
                    <a:pt x="3879046" y="3331478"/>
                    <a:pt x="3807788" y="3215497"/>
                    <a:pt x="3613996" y="3276600"/>
                  </a:cubicBezTo>
                  <a:cubicBezTo>
                    <a:pt x="3420205" y="3337703"/>
                    <a:pt x="3410936" y="3275353"/>
                    <a:pt x="3303747" y="3276600"/>
                  </a:cubicBezTo>
                  <a:cubicBezTo>
                    <a:pt x="3196558" y="3277847"/>
                    <a:pt x="3180629" y="3261796"/>
                    <a:pt x="3125641" y="3276600"/>
                  </a:cubicBezTo>
                  <a:cubicBezTo>
                    <a:pt x="3070653" y="3291404"/>
                    <a:pt x="2608525" y="3197724"/>
                    <a:pt x="2418964" y="3276600"/>
                  </a:cubicBezTo>
                  <a:cubicBezTo>
                    <a:pt x="2229403" y="3355476"/>
                    <a:pt x="1985194" y="3257214"/>
                    <a:pt x="1712286" y="3276600"/>
                  </a:cubicBezTo>
                  <a:cubicBezTo>
                    <a:pt x="1439378" y="3295986"/>
                    <a:pt x="1555155" y="3256841"/>
                    <a:pt x="1402037" y="3276600"/>
                  </a:cubicBezTo>
                  <a:cubicBezTo>
                    <a:pt x="1248919" y="3296359"/>
                    <a:pt x="1076673" y="3229983"/>
                    <a:pt x="959645" y="3276600"/>
                  </a:cubicBezTo>
                  <a:cubicBezTo>
                    <a:pt x="842617" y="3323217"/>
                    <a:pt x="464372" y="3197372"/>
                    <a:pt x="212750" y="3276600"/>
                  </a:cubicBezTo>
                  <a:cubicBezTo>
                    <a:pt x="103830" y="3243579"/>
                    <a:pt x="7974" y="3184081"/>
                    <a:pt x="0" y="3063850"/>
                  </a:cubicBezTo>
                  <a:cubicBezTo>
                    <a:pt x="-201" y="2787581"/>
                    <a:pt x="31846" y="2738220"/>
                    <a:pt x="0" y="2493630"/>
                  </a:cubicBezTo>
                  <a:cubicBezTo>
                    <a:pt x="-31846" y="2249040"/>
                    <a:pt x="23094" y="2193587"/>
                    <a:pt x="0" y="1923410"/>
                  </a:cubicBezTo>
                  <a:cubicBezTo>
                    <a:pt x="-23094" y="1653233"/>
                    <a:pt x="6368" y="1604440"/>
                    <a:pt x="0" y="1296168"/>
                  </a:cubicBezTo>
                  <a:cubicBezTo>
                    <a:pt x="-6368" y="987896"/>
                    <a:pt x="48532" y="950073"/>
                    <a:pt x="0" y="782970"/>
                  </a:cubicBezTo>
                  <a:cubicBezTo>
                    <a:pt x="-48532" y="615867"/>
                    <a:pt x="39399" y="458048"/>
                    <a:pt x="0" y="212750"/>
                  </a:cubicBezTo>
                  <a:close/>
                </a:path>
                <a:path w="13639800" h="3276600" stroke="0" extrusionOk="0">
                  <a:moveTo>
                    <a:pt x="0" y="212750"/>
                  </a:moveTo>
                  <a:cubicBezTo>
                    <a:pt x="11234" y="85907"/>
                    <a:pt x="92436" y="24157"/>
                    <a:pt x="212750" y="0"/>
                  </a:cubicBezTo>
                  <a:cubicBezTo>
                    <a:pt x="446790" y="-57690"/>
                    <a:pt x="726102" y="98562"/>
                    <a:pt x="1051571" y="0"/>
                  </a:cubicBezTo>
                  <a:cubicBezTo>
                    <a:pt x="1377040" y="-98562"/>
                    <a:pt x="1511195" y="22529"/>
                    <a:pt x="1626106" y="0"/>
                  </a:cubicBezTo>
                  <a:cubicBezTo>
                    <a:pt x="1741018" y="-22529"/>
                    <a:pt x="1914178" y="34064"/>
                    <a:pt x="2068497" y="0"/>
                  </a:cubicBezTo>
                  <a:cubicBezTo>
                    <a:pt x="2222816" y="-34064"/>
                    <a:pt x="2231176" y="6763"/>
                    <a:pt x="2378746" y="0"/>
                  </a:cubicBezTo>
                  <a:cubicBezTo>
                    <a:pt x="2526316" y="-6763"/>
                    <a:pt x="2574137" y="4522"/>
                    <a:pt x="2688995" y="0"/>
                  </a:cubicBezTo>
                  <a:cubicBezTo>
                    <a:pt x="2803853" y="-4522"/>
                    <a:pt x="3076812" y="46246"/>
                    <a:pt x="3395673" y="0"/>
                  </a:cubicBezTo>
                  <a:cubicBezTo>
                    <a:pt x="3714534" y="-46246"/>
                    <a:pt x="3710450" y="39172"/>
                    <a:pt x="3970207" y="0"/>
                  </a:cubicBezTo>
                  <a:cubicBezTo>
                    <a:pt x="4229964" y="-39172"/>
                    <a:pt x="4177234" y="16661"/>
                    <a:pt x="4280456" y="0"/>
                  </a:cubicBezTo>
                  <a:cubicBezTo>
                    <a:pt x="4383678" y="-16661"/>
                    <a:pt x="4389413" y="9538"/>
                    <a:pt x="4458562" y="0"/>
                  </a:cubicBezTo>
                  <a:cubicBezTo>
                    <a:pt x="4527711" y="-9538"/>
                    <a:pt x="4650259" y="3577"/>
                    <a:pt x="4768811" y="0"/>
                  </a:cubicBezTo>
                  <a:cubicBezTo>
                    <a:pt x="4887363" y="-3577"/>
                    <a:pt x="4866360" y="20932"/>
                    <a:pt x="4946917" y="0"/>
                  </a:cubicBezTo>
                  <a:cubicBezTo>
                    <a:pt x="5027474" y="-20932"/>
                    <a:pt x="5334949" y="34084"/>
                    <a:pt x="5521451" y="0"/>
                  </a:cubicBezTo>
                  <a:cubicBezTo>
                    <a:pt x="5707953" y="-34084"/>
                    <a:pt x="5686453" y="987"/>
                    <a:pt x="5831700" y="0"/>
                  </a:cubicBezTo>
                  <a:cubicBezTo>
                    <a:pt x="5976947" y="-987"/>
                    <a:pt x="6220268" y="60935"/>
                    <a:pt x="6406235" y="0"/>
                  </a:cubicBezTo>
                  <a:cubicBezTo>
                    <a:pt x="6592202" y="-60935"/>
                    <a:pt x="6789484" y="8997"/>
                    <a:pt x="7112913" y="0"/>
                  </a:cubicBezTo>
                  <a:cubicBezTo>
                    <a:pt x="7436342" y="-8997"/>
                    <a:pt x="7226688" y="661"/>
                    <a:pt x="7291019" y="0"/>
                  </a:cubicBezTo>
                  <a:cubicBezTo>
                    <a:pt x="7355350" y="-661"/>
                    <a:pt x="7640187" y="50807"/>
                    <a:pt x="7733410" y="0"/>
                  </a:cubicBezTo>
                  <a:cubicBezTo>
                    <a:pt x="7826633" y="-50807"/>
                    <a:pt x="7917039" y="36631"/>
                    <a:pt x="8043659" y="0"/>
                  </a:cubicBezTo>
                  <a:cubicBezTo>
                    <a:pt x="8170279" y="-36631"/>
                    <a:pt x="8661334" y="13463"/>
                    <a:pt x="8882480" y="0"/>
                  </a:cubicBezTo>
                  <a:cubicBezTo>
                    <a:pt x="9103626" y="-13463"/>
                    <a:pt x="9004796" y="12566"/>
                    <a:pt x="9060586" y="0"/>
                  </a:cubicBezTo>
                  <a:cubicBezTo>
                    <a:pt x="9116376" y="-12566"/>
                    <a:pt x="9326608" y="45271"/>
                    <a:pt x="9502977" y="0"/>
                  </a:cubicBezTo>
                  <a:cubicBezTo>
                    <a:pt x="9679346" y="-45271"/>
                    <a:pt x="9620260" y="3750"/>
                    <a:pt x="9681083" y="0"/>
                  </a:cubicBezTo>
                  <a:cubicBezTo>
                    <a:pt x="9741906" y="-3750"/>
                    <a:pt x="10144948" y="99085"/>
                    <a:pt x="10519904" y="0"/>
                  </a:cubicBezTo>
                  <a:cubicBezTo>
                    <a:pt x="10894860" y="-99085"/>
                    <a:pt x="10634998" y="17733"/>
                    <a:pt x="10698010" y="0"/>
                  </a:cubicBezTo>
                  <a:cubicBezTo>
                    <a:pt x="10761022" y="-17733"/>
                    <a:pt x="10796458" y="10345"/>
                    <a:pt x="10876116" y="0"/>
                  </a:cubicBezTo>
                  <a:cubicBezTo>
                    <a:pt x="10955774" y="-10345"/>
                    <a:pt x="11014855" y="7973"/>
                    <a:pt x="11054221" y="0"/>
                  </a:cubicBezTo>
                  <a:cubicBezTo>
                    <a:pt x="11093588" y="-7973"/>
                    <a:pt x="11400941" y="4949"/>
                    <a:pt x="11496613" y="0"/>
                  </a:cubicBezTo>
                  <a:cubicBezTo>
                    <a:pt x="11592285" y="-4949"/>
                    <a:pt x="12031679" y="10360"/>
                    <a:pt x="12335434" y="0"/>
                  </a:cubicBezTo>
                  <a:cubicBezTo>
                    <a:pt x="12639189" y="-10360"/>
                    <a:pt x="12606960" y="22490"/>
                    <a:pt x="12777826" y="0"/>
                  </a:cubicBezTo>
                  <a:cubicBezTo>
                    <a:pt x="12948692" y="-22490"/>
                    <a:pt x="13181200" y="39503"/>
                    <a:pt x="13427050" y="0"/>
                  </a:cubicBezTo>
                  <a:cubicBezTo>
                    <a:pt x="13522229" y="-6804"/>
                    <a:pt x="13657437" y="89381"/>
                    <a:pt x="13639800" y="212750"/>
                  </a:cubicBezTo>
                  <a:cubicBezTo>
                    <a:pt x="13697327" y="335380"/>
                    <a:pt x="13601368" y="552078"/>
                    <a:pt x="13639800" y="697437"/>
                  </a:cubicBezTo>
                  <a:cubicBezTo>
                    <a:pt x="13678232" y="842796"/>
                    <a:pt x="13617877" y="1026491"/>
                    <a:pt x="13639800" y="1182124"/>
                  </a:cubicBezTo>
                  <a:cubicBezTo>
                    <a:pt x="13661723" y="1337757"/>
                    <a:pt x="13609006" y="1647964"/>
                    <a:pt x="13639800" y="1780855"/>
                  </a:cubicBezTo>
                  <a:cubicBezTo>
                    <a:pt x="13670594" y="1913746"/>
                    <a:pt x="13594047" y="2106292"/>
                    <a:pt x="13639800" y="2265542"/>
                  </a:cubicBezTo>
                  <a:cubicBezTo>
                    <a:pt x="13685553" y="2424792"/>
                    <a:pt x="13583055" y="2825352"/>
                    <a:pt x="13639800" y="3063850"/>
                  </a:cubicBezTo>
                  <a:cubicBezTo>
                    <a:pt x="13654815" y="3198586"/>
                    <a:pt x="13555943" y="3245601"/>
                    <a:pt x="13427050" y="3276600"/>
                  </a:cubicBezTo>
                  <a:cubicBezTo>
                    <a:pt x="13240417" y="3290688"/>
                    <a:pt x="13082128" y="3240822"/>
                    <a:pt x="12984658" y="3276600"/>
                  </a:cubicBezTo>
                  <a:cubicBezTo>
                    <a:pt x="12887188" y="3312378"/>
                    <a:pt x="12703429" y="3231974"/>
                    <a:pt x="12542266" y="3276600"/>
                  </a:cubicBezTo>
                  <a:cubicBezTo>
                    <a:pt x="12381103" y="3321226"/>
                    <a:pt x="12295944" y="3227063"/>
                    <a:pt x="12099875" y="3276600"/>
                  </a:cubicBezTo>
                  <a:cubicBezTo>
                    <a:pt x="11903806" y="3326137"/>
                    <a:pt x="11691406" y="3214287"/>
                    <a:pt x="11525340" y="3276600"/>
                  </a:cubicBezTo>
                  <a:cubicBezTo>
                    <a:pt x="11359275" y="3338913"/>
                    <a:pt x="10990980" y="3200992"/>
                    <a:pt x="10818662" y="3276600"/>
                  </a:cubicBezTo>
                  <a:cubicBezTo>
                    <a:pt x="10646344" y="3352208"/>
                    <a:pt x="10687077" y="3256324"/>
                    <a:pt x="10640556" y="3276600"/>
                  </a:cubicBezTo>
                  <a:cubicBezTo>
                    <a:pt x="10594035" y="3296876"/>
                    <a:pt x="10154100" y="3269278"/>
                    <a:pt x="9933879" y="3276600"/>
                  </a:cubicBezTo>
                  <a:cubicBezTo>
                    <a:pt x="9713658" y="3283922"/>
                    <a:pt x="9325285" y="3218380"/>
                    <a:pt x="9095058" y="3276600"/>
                  </a:cubicBezTo>
                  <a:cubicBezTo>
                    <a:pt x="8864831" y="3334820"/>
                    <a:pt x="8756267" y="3271240"/>
                    <a:pt x="8652666" y="3276600"/>
                  </a:cubicBezTo>
                  <a:cubicBezTo>
                    <a:pt x="8549065" y="3281960"/>
                    <a:pt x="8514220" y="3256211"/>
                    <a:pt x="8474560" y="3276600"/>
                  </a:cubicBezTo>
                  <a:cubicBezTo>
                    <a:pt x="8434900" y="3296989"/>
                    <a:pt x="8205530" y="3247721"/>
                    <a:pt x="8032168" y="3276600"/>
                  </a:cubicBezTo>
                  <a:cubicBezTo>
                    <a:pt x="7858806" y="3305479"/>
                    <a:pt x="7648364" y="3206312"/>
                    <a:pt x="7325491" y="3276600"/>
                  </a:cubicBezTo>
                  <a:cubicBezTo>
                    <a:pt x="7002618" y="3346888"/>
                    <a:pt x="6965377" y="3216347"/>
                    <a:pt x="6750956" y="3276600"/>
                  </a:cubicBezTo>
                  <a:cubicBezTo>
                    <a:pt x="6536536" y="3336853"/>
                    <a:pt x="6346469" y="3254199"/>
                    <a:pt x="6044278" y="3276600"/>
                  </a:cubicBezTo>
                  <a:cubicBezTo>
                    <a:pt x="5742087" y="3299001"/>
                    <a:pt x="5440437" y="3180240"/>
                    <a:pt x="5205457" y="3276600"/>
                  </a:cubicBezTo>
                  <a:cubicBezTo>
                    <a:pt x="4970477" y="3372960"/>
                    <a:pt x="4760829" y="3236139"/>
                    <a:pt x="4498779" y="3276600"/>
                  </a:cubicBezTo>
                  <a:cubicBezTo>
                    <a:pt x="4236729" y="3317061"/>
                    <a:pt x="4378486" y="3260051"/>
                    <a:pt x="4320674" y="3276600"/>
                  </a:cubicBezTo>
                  <a:cubicBezTo>
                    <a:pt x="4262863" y="3293149"/>
                    <a:pt x="4219021" y="3263930"/>
                    <a:pt x="4142568" y="3276600"/>
                  </a:cubicBezTo>
                  <a:cubicBezTo>
                    <a:pt x="4066115" y="3289270"/>
                    <a:pt x="3879977" y="3227619"/>
                    <a:pt x="3700176" y="3276600"/>
                  </a:cubicBezTo>
                  <a:cubicBezTo>
                    <a:pt x="3520375" y="3325581"/>
                    <a:pt x="3513910" y="3247657"/>
                    <a:pt x="3389927" y="3276600"/>
                  </a:cubicBezTo>
                  <a:cubicBezTo>
                    <a:pt x="3265944" y="3305543"/>
                    <a:pt x="2980772" y="3215952"/>
                    <a:pt x="2683250" y="3276600"/>
                  </a:cubicBezTo>
                  <a:cubicBezTo>
                    <a:pt x="2385728" y="3337248"/>
                    <a:pt x="2447975" y="3275308"/>
                    <a:pt x="2240858" y="3276600"/>
                  </a:cubicBezTo>
                  <a:cubicBezTo>
                    <a:pt x="2033741" y="3277892"/>
                    <a:pt x="2141382" y="3267824"/>
                    <a:pt x="2062752" y="3276600"/>
                  </a:cubicBezTo>
                  <a:cubicBezTo>
                    <a:pt x="1984122" y="3285376"/>
                    <a:pt x="1574941" y="3209896"/>
                    <a:pt x="1356074" y="3276600"/>
                  </a:cubicBezTo>
                  <a:cubicBezTo>
                    <a:pt x="1137207" y="3343304"/>
                    <a:pt x="979615" y="3237894"/>
                    <a:pt x="781539" y="3276600"/>
                  </a:cubicBezTo>
                  <a:cubicBezTo>
                    <a:pt x="583463" y="3315306"/>
                    <a:pt x="410599" y="3221005"/>
                    <a:pt x="212750" y="3276600"/>
                  </a:cubicBezTo>
                  <a:cubicBezTo>
                    <a:pt x="95890" y="3303010"/>
                    <a:pt x="-30115" y="3189348"/>
                    <a:pt x="0" y="3063850"/>
                  </a:cubicBezTo>
                  <a:cubicBezTo>
                    <a:pt x="-29894" y="2943717"/>
                    <a:pt x="7261" y="2755195"/>
                    <a:pt x="0" y="2579163"/>
                  </a:cubicBezTo>
                  <a:cubicBezTo>
                    <a:pt x="-7261" y="2403131"/>
                    <a:pt x="43881" y="2278711"/>
                    <a:pt x="0" y="2008943"/>
                  </a:cubicBezTo>
                  <a:cubicBezTo>
                    <a:pt x="-43881" y="1739175"/>
                    <a:pt x="1785" y="1656312"/>
                    <a:pt x="0" y="1410212"/>
                  </a:cubicBezTo>
                  <a:cubicBezTo>
                    <a:pt x="-1785" y="1164112"/>
                    <a:pt x="25104" y="1087662"/>
                    <a:pt x="0" y="782970"/>
                  </a:cubicBezTo>
                  <a:cubicBezTo>
                    <a:pt x="-25104" y="478278"/>
                    <a:pt x="59977" y="341280"/>
                    <a:pt x="0" y="212750"/>
                  </a:cubicBezTo>
                  <a:close/>
                </a:path>
              </a:pathLst>
            </a:custGeom>
            <a:solidFill>
              <a:schemeClr val="bg1">
                <a:alpha val="86000"/>
              </a:schemeClr>
            </a:solidFill>
            <a:ln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 sd="3473264216">
                    <a:prstGeom prst="roundRect">
                      <a:avLst>
                        <a:gd name="adj" fmla="val 649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3E1FF1-9C85-4070-B205-34E991F3A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909455" y="3986904"/>
              <a:ext cx="16235055" cy="545639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144680-EFC8-4339-910F-F573060F3EF8}"/>
              </a:ext>
            </a:extLst>
          </p:cNvPr>
          <p:cNvSpPr/>
          <p:nvPr/>
        </p:nvSpPr>
        <p:spPr>
          <a:xfrm>
            <a:off x="685800" y="419100"/>
            <a:ext cx="16916400" cy="9448800"/>
          </a:xfrm>
          <a:custGeom>
            <a:avLst/>
            <a:gdLst>
              <a:gd name="csX0" fmla="*/ 0 w 16916400"/>
              <a:gd name="csY0" fmla="*/ 613511 h 9448800"/>
              <a:gd name="csX1" fmla="*/ 613511 w 16916400"/>
              <a:gd name="csY1" fmla="*/ 0 h 9448800"/>
              <a:gd name="csX2" fmla="*/ 723918 w 16916400"/>
              <a:gd name="csY2" fmla="*/ 0 h 9448800"/>
              <a:gd name="csX3" fmla="*/ 1305006 w 16916400"/>
              <a:gd name="csY3" fmla="*/ 0 h 9448800"/>
              <a:gd name="csX4" fmla="*/ 1729200 w 16916400"/>
              <a:gd name="csY4" fmla="*/ 0 h 9448800"/>
              <a:gd name="csX5" fmla="*/ 2153394 w 16916400"/>
              <a:gd name="csY5" fmla="*/ 0 h 9448800"/>
              <a:gd name="csX6" fmla="*/ 2420695 w 16916400"/>
              <a:gd name="csY6" fmla="*/ 0 h 9448800"/>
              <a:gd name="csX7" fmla="*/ 3158677 w 16916400"/>
              <a:gd name="csY7" fmla="*/ 0 h 9448800"/>
              <a:gd name="csX8" fmla="*/ 3739765 w 16916400"/>
              <a:gd name="csY8" fmla="*/ 0 h 9448800"/>
              <a:gd name="csX9" fmla="*/ 4634640 w 16916400"/>
              <a:gd name="csY9" fmla="*/ 0 h 9448800"/>
              <a:gd name="csX10" fmla="*/ 5058835 w 16916400"/>
              <a:gd name="csY10" fmla="*/ 0 h 9448800"/>
              <a:gd name="csX11" fmla="*/ 5639923 w 16916400"/>
              <a:gd name="csY11" fmla="*/ 0 h 9448800"/>
              <a:gd name="csX12" fmla="*/ 6377905 w 16916400"/>
              <a:gd name="csY12" fmla="*/ 0 h 9448800"/>
              <a:gd name="csX13" fmla="*/ 7115887 w 16916400"/>
              <a:gd name="csY13" fmla="*/ 0 h 9448800"/>
              <a:gd name="csX14" fmla="*/ 7696975 w 16916400"/>
              <a:gd name="csY14" fmla="*/ 0 h 9448800"/>
              <a:gd name="csX15" fmla="*/ 7964275 w 16916400"/>
              <a:gd name="csY15" fmla="*/ 0 h 9448800"/>
              <a:gd name="csX16" fmla="*/ 8074682 w 16916400"/>
              <a:gd name="csY16" fmla="*/ 0 h 9448800"/>
              <a:gd name="csX17" fmla="*/ 8812664 w 16916400"/>
              <a:gd name="csY17" fmla="*/ 0 h 9448800"/>
              <a:gd name="csX18" fmla="*/ 9393752 w 16916400"/>
              <a:gd name="csY18" fmla="*/ 0 h 9448800"/>
              <a:gd name="csX19" fmla="*/ 10131734 w 16916400"/>
              <a:gd name="csY19" fmla="*/ 0 h 9448800"/>
              <a:gd name="csX20" fmla="*/ 10242140 w 16916400"/>
              <a:gd name="csY20" fmla="*/ 0 h 9448800"/>
              <a:gd name="csX21" fmla="*/ 11137016 w 16916400"/>
              <a:gd name="csY21" fmla="*/ 0 h 9448800"/>
              <a:gd name="csX22" fmla="*/ 11404317 w 16916400"/>
              <a:gd name="csY22" fmla="*/ 0 h 9448800"/>
              <a:gd name="csX23" fmla="*/ 11514723 w 16916400"/>
              <a:gd name="csY23" fmla="*/ 0 h 9448800"/>
              <a:gd name="csX24" fmla="*/ 12409599 w 16916400"/>
              <a:gd name="csY24" fmla="*/ 0 h 9448800"/>
              <a:gd name="csX25" fmla="*/ 12990687 w 16916400"/>
              <a:gd name="csY25" fmla="*/ 0 h 9448800"/>
              <a:gd name="csX26" fmla="*/ 13257987 w 16916400"/>
              <a:gd name="csY26" fmla="*/ 0 h 9448800"/>
              <a:gd name="csX27" fmla="*/ 13368394 w 16916400"/>
              <a:gd name="csY27" fmla="*/ 0 h 9448800"/>
              <a:gd name="csX28" fmla="*/ 14106376 w 16916400"/>
              <a:gd name="csY28" fmla="*/ 0 h 9448800"/>
              <a:gd name="csX29" fmla="*/ 14844358 w 16916400"/>
              <a:gd name="csY29" fmla="*/ 0 h 9448800"/>
              <a:gd name="csX30" fmla="*/ 15111658 w 16916400"/>
              <a:gd name="csY30" fmla="*/ 0 h 9448800"/>
              <a:gd name="csX31" fmla="*/ 15535853 w 16916400"/>
              <a:gd name="csY31" fmla="*/ 0 h 9448800"/>
              <a:gd name="csX32" fmla="*/ 16302889 w 16916400"/>
              <a:gd name="csY32" fmla="*/ 0 h 9448800"/>
              <a:gd name="csX33" fmla="*/ 16916400 w 16916400"/>
              <a:gd name="csY33" fmla="*/ 613511 h 9448800"/>
              <a:gd name="csX34" fmla="*/ 16916400 w 16916400"/>
              <a:gd name="csY34" fmla="*/ 1200781 h 9448800"/>
              <a:gd name="csX35" fmla="*/ 16916400 w 16916400"/>
              <a:gd name="csY35" fmla="*/ 1788051 h 9448800"/>
              <a:gd name="csX36" fmla="*/ 16916400 w 16916400"/>
              <a:gd name="csY36" fmla="*/ 2539756 h 9448800"/>
              <a:gd name="csX37" fmla="*/ 16916400 w 16916400"/>
              <a:gd name="csY37" fmla="*/ 2962590 h 9448800"/>
              <a:gd name="csX38" fmla="*/ 16916400 w 16916400"/>
              <a:gd name="csY38" fmla="*/ 3385425 h 9448800"/>
              <a:gd name="csX39" fmla="*/ 16916400 w 16916400"/>
              <a:gd name="csY39" fmla="*/ 3726041 h 9448800"/>
              <a:gd name="csX40" fmla="*/ 16916400 w 16916400"/>
              <a:gd name="csY40" fmla="*/ 4395529 h 9448800"/>
              <a:gd name="csX41" fmla="*/ 16916400 w 16916400"/>
              <a:gd name="csY41" fmla="*/ 4736145 h 9448800"/>
              <a:gd name="csX42" fmla="*/ 16916400 w 16916400"/>
              <a:gd name="csY42" fmla="*/ 5487851 h 9448800"/>
              <a:gd name="csX43" fmla="*/ 16916400 w 16916400"/>
              <a:gd name="csY43" fmla="*/ 5828467 h 9448800"/>
              <a:gd name="csX44" fmla="*/ 16916400 w 16916400"/>
              <a:gd name="csY44" fmla="*/ 6251302 h 9448800"/>
              <a:gd name="csX45" fmla="*/ 16916400 w 16916400"/>
              <a:gd name="csY45" fmla="*/ 7003007 h 9448800"/>
              <a:gd name="csX46" fmla="*/ 16916400 w 16916400"/>
              <a:gd name="csY46" fmla="*/ 7590277 h 9448800"/>
              <a:gd name="csX47" fmla="*/ 16916400 w 16916400"/>
              <a:gd name="csY47" fmla="*/ 8095329 h 9448800"/>
              <a:gd name="csX48" fmla="*/ 16916400 w 16916400"/>
              <a:gd name="csY48" fmla="*/ 8835289 h 9448800"/>
              <a:gd name="csX49" fmla="*/ 16302889 w 16916400"/>
              <a:gd name="csY49" fmla="*/ 9448800 h 9448800"/>
              <a:gd name="csX50" fmla="*/ 15878695 w 16916400"/>
              <a:gd name="csY50" fmla="*/ 9448800 h 9448800"/>
              <a:gd name="csX51" fmla="*/ 15768288 w 16916400"/>
              <a:gd name="csY51" fmla="*/ 9448800 h 9448800"/>
              <a:gd name="csX52" fmla="*/ 15030306 w 16916400"/>
              <a:gd name="csY52" fmla="*/ 9448800 h 9448800"/>
              <a:gd name="csX53" fmla="*/ 14292324 w 16916400"/>
              <a:gd name="csY53" fmla="*/ 9448800 h 9448800"/>
              <a:gd name="csX54" fmla="*/ 13868130 w 16916400"/>
              <a:gd name="csY54" fmla="*/ 9448800 h 9448800"/>
              <a:gd name="csX55" fmla="*/ 13600829 w 16916400"/>
              <a:gd name="csY55" fmla="*/ 9448800 h 9448800"/>
              <a:gd name="csX56" fmla="*/ 13176635 w 16916400"/>
              <a:gd name="csY56" fmla="*/ 9448800 h 9448800"/>
              <a:gd name="csX57" fmla="*/ 12909335 w 16916400"/>
              <a:gd name="csY57" fmla="*/ 9448800 h 9448800"/>
              <a:gd name="csX58" fmla="*/ 12485140 w 16916400"/>
              <a:gd name="csY58" fmla="*/ 9448800 h 9448800"/>
              <a:gd name="csX59" fmla="*/ 12217840 w 16916400"/>
              <a:gd name="csY59" fmla="*/ 9448800 h 9448800"/>
              <a:gd name="csX60" fmla="*/ 12107433 w 16916400"/>
              <a:gd name="csY60" fmla="*/ 9448800 h 9448800"/>
              <a:gd name="csX61" fmla="*/ 11526345 w 16916400"/>
              <a:gd name="csY61" fmla="*/ 9448800 h 9448800"/>
              <a:gd name="csX62" fmla="*/ 11415938 w 16916400"/>
              <a:gd name="csY62" fmla="*/ 9448800 h 9448800"/>
              <a:gd name="csX63" fmla="*/ 10834850 w 16916400"/>
              <a:gd name="csY63" fmla="*/ 9448800 h 9448800"/>
              <a:gd name="csX64" fmla="*/ 10096868 w 16916400"/>
              <a:gd name="csY64" fmla="*/ 9448800 h 9448800"/>
              <a:gd name="csX65" fmla="*/ 9201993 w 16916400"/>
              <a:gd name="csY65" fmla="*/ 9448800 h 9448800"/>
              <a:gd name="csX66" fmla="*/ 8777798 w 16916400"/>
              <a:gd name="csY66" fmla="*/ 9448800 h 9448800"/>
              <a:gd name="csX67" fmla="*/ 8510498 w 16916400"/>
              <a:gd name="csY67" fmla="*/ 9448800 h 9448800"/>
              <a:gd name="csX68" fmla="*/ 8243197 w 16916400"/>
              <a:gd name="csY68" fmla="*/ 9448800 h 9448800"/>
              <a:gd name="csX69" fmla="*/ 8132791 w 16916400"/>
              <a:gd name="csY69" fmla="*/ 9448800 h 9448800"/>
              <a:gd name="csX70" fmla="*/ 7708596 w 16916400"/>
              <a:gd name="csY70" fmla="*/ 9448800 h 9448800"/>
              <a:gd name="csX71" fmla="*/ 6813721 w 16916400"/>
              <a:gd name="csY71" fmla="*/ 9448800 h 9448800"/>
              <a:gd name="csX72" fmla="*/ 6703314 w 16916400"/>
              <a:gd name="csY72" fmla="*/ 9448800 h 9448800"/>
              <a:gd name="csX73" fmla="*/ 6279120 w 16916400"/>
              <a:gd name="csY73" fmla="*/ 9448800 h 9448800"/>
              <a:gd name="csX74" fmla="*/ 6168713 w 16916400"/>
              <a:gd name="csY74" fmla="*/ 9448800 h 9448800"/>
              <a:gd name="csX75" fmla="*/ 5901412 w 16916400"/>
              <a:gd name="csY75" fmla="*/ 9448800 h 9448800"/>
              <a:gd name="csX76" fmla="*/ 5634112 w 16916400"/>
              <a:gd name="csY76" fmla="*/ 9448800 h 9448800"/>
              <a:gd name="csX77" fmla="*/ 5053024 w 16916400"/>
              <a:gd name="csY77" fmla="*/ 9448800 h 9448800"/>
              <a:gd name="csX78" fmla="*/ 4942617 w 16916400"/>
              <a:gd name="csY78" fmla="*/ 9448800 h 9448800"/>
              <a:gd name="csX79" fmla="*/ 4361529 w 16916400"/>
              <a:gd name="csY79" fmla="*/ 9448800 h 9448800"/>
              <a:gd name="csX80" fmla="*/ 4251122 w 16916400"/>
              <a:gd name="csY80" fmla="*/ 9448800 h 9448800"/>
              <a:gd name="csX81" fmla="*/ 3670034 w 16916400"/>
              <a:gd name="csY81" fmla="*/ 9448800 h 9448800"/>
              <a:gd name="csX82" fmla="*/ 2932052 w 16916400"/>
              <a:gd name="csY82" fmla="*/ 9448800 h 9448800"/>
              <a:gd name="csX83" fmla="*/ 2194071 w 16916400"/>
              <a:gd name="csY83" fmla="*/ 9448800 h 9448800"/>
              <a:gd name="csX84" fmla="*/ 1926770 w 16916400"/>
              <a:gd name="csY84" fmla="*/ 9448800 h 9448800"/>
              <a:gd name="csX85" fmla="*/ 1345682 w 16916400"/>
              <a:gd name="csY85" fmla="*/ 9448800 h 9448800"/>
              <a:gd name="csX86" fmla="*/ 613511 w 16916400"/>
              <a:gd name="csY86" fmla="*/ 9448800 h 9448800"/>
              <a:gd name="csX87" fmla="*/ 0 w 16916400"/>
              <a:gd name="csY87" fmla="*/ 8835289 h 9448800"/>
              <a:gd name="csX88" fmla="*/ 0 w 16916400"/>
              <a:gd name="csY88" fmla="*/ 8494672 h 9448800"/>
              <a:gd name="csX89" fmla="*/ 0 w 16916400"/>
              <a:gd name="csY89" fmla="*/ 7825185 h 9448800"/>
              <a:gd name="csX90" fmla="*/ 0 w 16916400"/>
              <a:gd name="csY90" fmla="*/ 7237915 h 9448800"/>
              <a:gd name="csX91" fmla="*/ 0 w 16916400"/>
              <a:gd name="csY91" fmla="*/ 6897298 h 9448800"/>
              <a:gd name="csX92" fmla="*/ 0 w 16916400"/>
              <a:gd name="csY92" fmla="*/ 6310029 h 9448800"/>
              <a:gd name="csX93" fmla="*/ 0 w 16916400"/>
              <a:gd name="csY93" fmla="*/ 5804977 h 9448800"/>
              <a:gd name="csX94" fmla="*/ 0 w 16916400"/>
              <a:gd name="csY94" fmla="*/ 5135489 h 9448800"/>
              <a:gd name="csX95" fmla="*/ 0 w 16916400"/>
              <a:gd name="csY95" fmla="*/ 4712655 h 9448800"/>
              <a:gd name="csX96" fmla="*/ 0 w 16916400"/>
              <a:gd name="csY96" fmla="*/ 4207603 h 9448800"/>
              <a:gd name="csX97" fmla="*/ 0 w 16916400"/>
              <a:gd name="csY97" fmla="*/ 3866986 h 9448800"/>
              <a:gd name="csX98" fmla="*/ 0 w 16916400"/>
              <a:gd name="csY98" fmla="*/ 3526369 h 9448800"/>
              <a:gd name="csX99" fmla="*/ 0 w 16916400"/>
              <a:gd name="csY99" fmla="*/ 3021317 h 9448800"/>
              <a:gd name="csX100" fmla="*/ 0 w 16916400"/>
              <a:gd name="csY100" fmla="*/ 2351830 h 9448800"/>
              <a:gd name="csX101" fmla="*/ 0 w 16916400"/>
              <a:gd name="csY101" fmla="*/ 1846778 h 9448800"/>
              <a:gd name="csX102" fmla="*/ 0 w 16916400"/>
              <a:gd name="csY102" fmla="*/ 1506161 h 9448800"/>
              <a:gd name="csX103" fmla="*/ 0 w 16916400"/>
              <a:gd name="csY103" fmla="*/ 613511 h 9448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</a:cxnLst>
            <a:rect l="l" t="t" r="r" b="b"/>
            <a:pathLst>
              <a:path w="16916400" h="9448800" fill="none" extrusionOk="0">
                <a:moveTo>
                  <a:pt x="0" y="613511"/>
                </a:moveTo>
                <a:cubicBezTo>
                  <a:pt x="38143" y="366425"/>
                  <a:pt x="360552" y="-33671"/>
                  <a:pt x="613511" y="0"/>
                </a:cubicBezTo>
                <a:cubicBezTo>
                  <a:pt x="656456" y="-3864"/>
                  <a:pt x="671669" y="5794"/>
                  <a:pt x="723918" y="0"/>
                </a:cubicBezTo>
                <a:cubicBezTo>
                  <a:pt x="776167" y="-5794"/>
                  <a:pt x="1019767" y="35941"/>
                  <a:pt x="1305006" y="0"/>
                </a:cubicBezTo>
                <a:cubicBezTo>
                  <a:pt x="1590245" y="-35941"/>
                  <a:pt x="1537200" y="26832"/>
                  <a:pt x="1729200" y="0"/>
                </a:cubicBezTo>
                <a:cubicBezTo>
                  <a:pt x="1921200" y="-26832"/>
                  <a:pt x="2041761" y="16807"/>
                  <a:pt x="2153394" y="0"/>
                </a:cubicBezTo>
                <a:cubicBezTo>
                  <a:pt x="2265027" y="-16807"/>
                  <a:pt x="2302230" y="4100"/>
                  <a:pt x="2420695" y="0"/>
                </a:cubicBezTo>
                <a:cubicBezTo>
                  <a:pt x="2539160" y="-4100"/>
                  <a:pt x="2930988" y="81949"/>
                  <a:pt x="3158677" y="0"/>
                </a:cubicBezTo>
                <a:cubicBezTo>
                  <a:pt x="3386366" y="-81949"/>
                  <a:pt x="3456090" y="50877"/>
                  <a:pt x="3739765" y="0"/>
                </a:cubicBezTo>
                <a:cubicBezTo>
                  <a:pt x="4023440" y="-50877"/>
                  <a:pt x="4271097" y="36409"/>
                  <a:pt x="4634640" y="0"/>
                </a:cubicBezTo>
                <a:cubicBezTo>
                  <a:pt x="4998183" y="-36409"/>
                  <a:pt x="4865717" y="44802"/>
                  <a:pt x="5058835" y="0"/>
                </a:cubicBezTo>
                <a:cubicBezTo>
                  <a:pt x="5251954" y="-44802"/>
                  <a:pt x="5494270" y="26340"/>
                  <a:pt x="5639923" y="0"/>
                </a:cubicBezTo>
                <a:cubicBezTo>
                  <a:pt x="5785576" y="-26340"/>
                  <a:pt x="6153465" y="70878"/>
                  <a:pt x="6377905" y="0"/>
                </a:cubicBezTo>
                <a:cubicBezTo>
                  <a:pt x="6602345" y="-70878"/>
                  <a:pt x="6858788" y="37577"/>
                  <a:pt x="7115887" y="0"/>
                </a:cubicBezTo>
                <a:cubicBezTo>
                  <a:pt x="7372986" y="-37577"/>
                  <a:pt x="7565200" y="5711"/>
                  <a:pt x="7696975" y="0"/>
                </a:cubicBezTo>
                <a:cubicBezTo>
                  <a:pt x="7828750" y="-5711"/>
                  <a:pt x="7879042" y="6923"/>
                  <a:pt x="7964275" y="0"/>
                </a:cubicBezTo>
                <a:cubicBezTo>
                  <a:pt x="8049508" y="-6923"/>
                  <a:pt x="8044164" y="9534"/>
                  <a:pt x="8074682" y="0"/>
                </a:cubicBezTo>
                <a:cubicBezTo>
                  <a:pt x="8105200" y="-9534"/>
                  <a:pt x="8568337" y="9131"/>
                  <a:pt x="8812664" y="0"/>
                </a:cubicBezTo>
                <a:cubicBezTo>
                  <a:pt x="9056991" y="-9131"/>
                  <a:pt x="9219744" y="3670"/>
                  <a:pt x="9393752" y="0"/>
                </a:cubicBezTo>
                <a:cubicBezTo>
                  <a:pt x="9567760" y="-3670"/>
                  <a:pt x="9776324" y="76981"/>
                  <a:pt x="10131734" y="0"/>
                </a:cubicBezTo>
                <a:cubicBezTo>
                  <a:pt x="10487144" y="-76981"/>
                  <a:pt x="10210950" y="11451"/>
                  <a:pt x="10242140" y="0"/>
                </a:cubicBezTo>
                <a:cubicBezTo>
                  <a:pt x="10273330" y="-11451"/>
                  <a:pt x="10837119" y="18532"/>
                  <a:pt x="11137016" y="0"/>
                </a:cubicBezTo>
                <a:cubicBezTo>
                  <a:pt x="11436913" y="-18532"/>
                  <a:pt x="11318187" y="19732"/>
                  <a:pt x="11404317" y="0"/>
                </a:cubicBezTo>
                <a:cubicBezTo>
                  <a:pt x="11490447" y="-19732"/>
                  <a:pt x="11469911" y="1180"/>
                  <a:pt x="11514723" y="0"/>
                </a:cubicBezTo>
                <a:cubicBezTo>
                  <a:pt x="11559535" y="-1180"/>
                  <a:pt x="11985034" y="86157"/>
                  <a:pt x="12409599" y="0"/>
                </a:cubicBezTo>
                <a:cubicBezTo>
                  <a:pt x="12834164" y="-86157"/>
                  <a:pt x="12836527" y="37077"/>
                  <a:pt x="12990687" y="0"/>
                </a:cubicBezTo>
                <a:cubicBezTo>
                  <a:pt x="13144847" y="-37077"/>
                  <a:pt x="13176969" y="9790"/>
                  <a:pt x="13257987" y="0"/>
                </a:cubicBezTo>
                <a:cubicBezTo>
                  <a:pt x="13339005" y="-9790"/>
                  <a:pt x="13324186" y="5515"/>
                  <a:pt x="13368394" y="0"/>
                </a:cubicBezTo>
                <a:cubicBezTo>
                  <a:pt x="13412602" y="-5515"/>
                  <a:pt x="13822666" y="32240"/>
                  <a:pt x="14106376" y="0"/>
                </a:cubicBezTo>
                <a:cubicBezTo>
                  <a:pt x="14390086" y="-32240"/>
                  <a:pt x="14681178" y="33131"/>
                  <a:pt x="14844358" y="0"/>
                </a:cubicBezTo>
                <a:cubicBezTo>
                  <a:pt x="15007538" y="-33131"/>
                  <a:pt x="15010804" y="28163"/>
                  <a:pt x="15111658" y="0"/>
                </a:cubicBezTo>
                <a:cubicBezTo>
                  <a:pt x="15212512" y="-28163"/>
                  <a:pt x="15382314" y="29604"/>
                  <a:pt x="15535853" y="0"/>
                </a:cubicBezTo>
                <a:cubicBezTo>
                  <a:pt x="15689393" y="-29604"/>
                  <a:pt x="16147457" y="69313"/>
                  <a:pt x="16302889" y="0"/>
                </a:cubicBezTo>
                <a:cubicBezTo>
                  <a:pt x="16649684" y="-30643"/>
                  <a:pt x="16928578" y="278850"/>
                  <a:pt x="16916400" y="613511"/>
                </a:cubicBezTo>
                <a:cubicBezTo>
                  <a:pt x="16959033" y="788421"/>
                  <a:pt x="16908798" y="1075529"/>
                  <a:pt x="16916400" y="1200781"/>
                </a:cubicBezTo>
                <a:cubicBezTo>
                  <a:pt x="16924002" y="1326033"/>
                  <a:pt x="16849818" y="1579769"/>
                  <a:pt x="16916400" y="1788051"/>
                </a:cubicBezTo>
                <a:cubicBezTo>
                  <a:pt x="16982982" y="1996333"/>
                  <a:pt x="16884973" y="2170866"/>
                  <a:pt x="16916400" y="2539756"/>
                </a:cubicBezTo>
                <a:cubicBezTo>
                  <a:pt x="16947827" y="2908646"/>
                  <a:pt x="16885184" y="2791719"/>
                  <a:pt x="16916400" y="2962590"/>
                </a:cubicBezTo>
                <a:cubicBezTo>
                  <a:pt x="16947616" y="3133461"/>
                  <a:pt x="16898941" y="3199969"/>
                  <a:pt x="16916400" y="3385425"/>
                </a:cubicBezTo>
                <a:cubicBezTo>
                  <a:pt x="16933859" y="3570881"/>
                  <a:pt x="16905801" y="3650140"/>
                  <a:pt x="16916400" y="3726041"/>
                </a:cubicBezTo>
                <a:cubicBezTo>
                  <a:pt x="16926999" y="3801942"/>
                  <a:pt x="16863831" y="4215991"/>
                  <a:pt x="16916400" y="4395529"/>
                </a:cubicBezTo>
                <a:cubicBezTo>
                  <a:pt x="16968969" y="4575067"/>
                  <a:pt x="16892923" y="4605707"/>
                  <a:pt x="16916400" y="4736145"/>
                </a:cubicBezTo>
                <a:cubicBezTo>
                  <a:pt x="16939877" y="4866583"/>
                  <a:pt x="16830760" y="5208932"/>
                  <a:pt x="16916400" y="5487851"/>
                </a:cubicBezTo>
                <a:cubicBezTo>
                  <a:pt x="17002040" y="5766770"/>
                  <a:pt x="16892727" y="5705473"/>
                  <a:pt x="16916400" y="5828467"/>
                </a:cubicBezTo>
                <a:cubicBezTo>
                  <a:pt x="16940073" y="5951461"/>
                  <a:pt x="16903728" y="6155196"/>
                  <a:pt x="16916400" y="6251302"/>
                </a:cubicBezTo>
                <a:cubicBezTo>
                  <a:pt x="16929072" y="6347409"/>
                  <a:pt x="16859088" y="6693846"/>
                  <a:pt x="16916400" y="7003007"/>
                </a:cubicBezTo>
                <a:cubicBezTo>
                  <a:pt x="16973712" y="7312169"/>
                  <a:pt x="16893060" y="7300612"/>
                  <a:pt x="16916400" y="7590277"/>
                </a:cubicBezTo>
                <a:cubicBezTo>
                  <a:pt x="16939740" y="7879942"/>
                  <a:pt x="16874047" y="7946624"/>
                  <a:pt x="16916400" y="8095329"/>
                </a:cubicBezTo>
                <a:cubicBezTo>
                  <a:pt x="16958753" y="8244034"/>
                  <a:pt x="16842981" y="8636904"/>
                  <a:pt x="16916400" y="8835289"/>
                </a:cubicBezTo>
                <a:cubicBezTo>
                  <a:pt x="16904632" y="9086470"/>
                  <a:pt x="16670918" y="9497493"/>
                  <a:pt x="16302889" y="9448800"/>
                </a:cubicBezTo>
                <a:cubicBezTo>
                  <a:pt x="16190626" y="9450695"/>
                  <a:pt x="16015524" y="9417325"/>
                  <a:pt x="15878695" y="9448800"/>
                </a:cubicBezTo>
                <a:cubicBezTo>
                  <a:pt x="15741866" y="9480275"/>
                  <a:pt x="15805486" y="9436890"/>
                  <a:pt x="15768288" y="9448800"/>
                </a:cubicBezTo>
                <a:cubicBezTo>
                  <a:pt x="15731090" y="9460710"/>
                  <a:pt x="15397337" y="9405329"/>
                  <a:pt x="15030306" y="9448800"/>
                </a:cubicBezTo>
                <a:cubicBezTo>
                  <a:pt x="14663275" y="9492271"/>
                  <a:pt x="14514633" y="9437485"/>
                  <a:pt x="14292324" y="9448800"/>
                </a:cubicBezTo>
                <a:cubicBezTo>
                  <a:pt x="14070015" y="9460115"/>
                  <a:pt x="14029725" y="9416299"/>
                  <a:pt x="13868130" y="9448800"/>
                </a:cubicBezTo>
                <a:cubicBezTo>
                  <a:pt x="13706535" y="9481301"/>
                  <a:pt x="13709198" y="9427612"/>
                  <a:pt x="13600829" y="9448800"/>
                </a:cubicBezTo>
                <a:cubicBezTo>
                  <a:pt x="13492460" y="9469988"/>
                  <a:pt x="13267393" y="9420407"/>
                  <a:pt x="13176635" y="9448800"/>
                </a:cubicBezTo>
                <a:cubicBezTo>
                  <a:pt x="13085877" y="9477193"/>
                  <a:pt x="13011493" y="9419518"/>
                  <a:pt x="12909335" y="9448800"/>
                </a:cubicBezTo>
                <a:cubicBezTo>
                  <a:pt x="12807177" y="9478082"/>
                  <a:pt x="12570984" y="9431939"/>
                  <a:pt x="12485140" y="9448800"/>
                </a:cubicBezTo>
                <a:cubicBezTo>
                  <a:pt x="12399296" y="9465661"/>
                  <a:pt x="12285156" y="9430963"/>
                  <a:pt x="12217840" y="9448800"/>
                </a:cubicBezTo>
                <a:cubicBezTo>
                  <a:pt x="12150524" y="9466637"/>
                  <a:pt x="12159307" y="9443256"/>
                  <a:pt x="12107433" y="9448800"/>
                </a:cubicBezTo>
                <a:cubicBezTo>
                  <a:pt x="12055559" y="9454344"/>
                  <a:pt x="11704815" y="9402321"/>
                  <a:pt x="11526345" y="9448800"/>
                </a:cubicBezTo>
                <a:cubicBezTo>
                  <a:pt x="11347875" y="9495279"/>
                  <a:pt x="11459064" y="9442707"/>
                  <a:pt x="11415938" y="9448800"/>
                </a:cubicBezTo>
                <a:cubicBezTo>
                  <a:pt x="11372812" y="9454893"/>
                  <a:pt x="10965340" y="9420633"/>
                  <a:pt x="10834850" y="9448800"/>
                </a:cubicBezTo>
                <a:cubicBezTo>
                  <a:pt x="10704360" y="9476967"/>
                  <a:pt x="10465159" y="9444149"/>
                  <a:pt x="10096868" y="9448800"/>
                </a:cubicBezTo>
                <a:cubicBezTo>
                  <a:pt x="9728577" y="9453451"/>
                  <a:pt x="9560730" y="9350753"/>
                  <a:pt x="9201993" y="9448800"/>
                </a:cubicBezTo>
                <a:cubicBezTo>
                  <a:pt x="8843257" y="9546847"/>
                  <a:pt x="8886926" y="9433419"/>
                  <a:pt x="8777798" y="9448800"/>
                </a:cubicBezTo>
                <a:cubicBezTo>
                  <a:pt x="8668670" y="9464181"/>
                  <a:pt x="8583996" y="9435851"/>
                  <a:pt x="8510498" y="9448800"/>
                </a:cubicBezTo>
                <a:cubicBezTo>
                  <a:pt x="8437000" y="9461749"/>
                  <a:pt x="8335449" y="9440239"/>
                  <a:pt x="8243197" y="9448800"/>
                </a:cubicBezTo>
                <a:cubicBezTo>
                  <a:pt x="8150945" y="9457361"/>
                  <a:pt x="8170568" y="9438192"/>
                  <a:pt x="8132791" y="9448800"/>
                </a:cubicBezTo>
                <a:cubicBezTo>
                  <a:pt x="8095014" y="9459408"/>
                  <a:pt x="7906458" y="9399994"/>
                  <a:pt x="7708596" y="9448800"/>
                </a:cubicBezTo>
                <a:cubicBezTo>
                  <a:pt x="7510735" y="9497606"/>
                  <a:pt x="7074456" y="9384417"/>
                  <a:pt x="6813721" y="9448800"/>
                </a:cubicBezTo>
                <a:cubicBezTo>
                  <a:pt x="6552987" y="9513183"/>
                  <a:pt x="6732540" y="9444705"/>
                  <a:pt x="6703314" y="9448800"/>
                </a:cubicBezTo>
                <a:cubicBezTo>
                  <a:pt x="6674088" y="9452895"/>
                  <a:pt x="6403123" y="9419603"/>
                  <a:pt x="6279120" y="9448800"/>
                </a:cubicBezTo>
                <a:cubicBezTo>
                  <a:pt x="6155117" y="9477997"/>
                  <a:pt x="6199921" y="9446233"/>
                  <a:pt x="6168713" y="9448800"/>
                </a:cubicBezTo>
                <a:cubicBezTo>
                  <a:pt x="6137505" y="9451367"/>
                  <a:pt x="5981580" y="9426215"/>
                  <a:pt x="5901412" y="9448800"/>
                </a:cubicBezTo>
                <a:cubicBezTo>
                  <a:pt x="5821244" y="9471385"/>
                  <a:pt x="5721913" y="9426950"/>
                  <a:pt x="5634112" y="9448800"/>
                </a:cubicBezTo>
                <a:cubicBezTo>
                  <a:pt x="5546311" y="9470650"/>
                  <a:pt x="5245125" y="9434301"/>
                  <a:pt x="5053024" y="9448800"/>
                </a:cubicBezTo>
                <a:cubicBezTo>
                  <a:pt x="4860923" y="9463299"/>
                  <a:pt x="4989386" y="9443974"/>
                  <a:pt x="4942617" y="9448800"/>
                </a:cubicBezTo>
                <a:cubicBezTo>
                  <a:pt x="4895848" y="9453626"/>
                  <a:pt x="4613704" y="9421383"/>
                  <a:pt x="4361529" y="9448800"/>
                </a:cubicBezTo>
                <a:cubicBezTo>
                  <a:pt x="4109354" y="9476217"/>
                  <a:pt x="4293829" y="9445093"/>
                  <a:pt x="4251122" y="9448800"/>
                </a:cubicBezTo>
                <a:cubicBezTo>
                  <a:pt x="4208415" y="9452507"/>
                  <a:pt x="3938365" y="9441103"/>
                  <a:pt x="3670034" y="9448800"/>
                </a:cubicBezTo>
                <a:cubicBezTo>
                  <a:pt x="3401703" y="9456497"/>
                  <a:pt x="3125264" y="9446468"/>
                  <a:pt x="2932052" y="9448800"/>
                </a:cubicBezTo>
                <a:cubicBezTo>
                  <a:pt x="2738840" y="9451132"/>
                  <a:pt x="2435441" y="9443151"/>
                  <a:pt x="2194071" y="9448800"/>
                </a:cubicBezTo>
                <a:cubicBezTo>
                  <a:pt x="1952701" y="9454449"/>
                  <a:pt x="2004561" y="9444156"/>
                  <a:pt x="1926770" y="9448800"/>
                </a:cubicBezTo>
                <a:cubicBezTo>
                  <a:pt x="1848979" y="9453444"/>
                  <a:pt x="1611923" y="9379975"/>
                  <a:pt x="1345682" y="9448800"/>
                </a:cubicBezTo>
                <a:cubicBezTo>
                  <a:pt x="1079441" y="9517625"/>
                  <a:pt x="791841" y="9400041"/>
                  <a:pt x="613511" y="9448800"/>
                </a:cubicBezTo>
                <a:cubicBezTo>
                  <a:pt x="325869" y="9370104"/>
                  <a:pt x="-80377" y="9130283"/>
                  <a:pt x="0" y="8835289"/>
                </a:cubicBezTo>
                <a:cubicBezTo>
                  <a:pt x="-3189" y="8729208"/>
                  <a:pt x="9320" y="8598613"/>
                  <a:pt x="0" y="8494672"/>
                </a:cubicBezTo>
                <a:cubicBezTo>
                  <a:pt x="-9320" y="8390731"/>
                  <a:pt x="28737" y="8086272"/>
                  <a:pt x="0" y="7825185"/>
                </a:cubicBezTo>
                <a:cubicBezTo>
                  <a:pt x="-28737" y="7564098"/>
                  <a:pt x="12737" y="7438401"/>
                  <a:pt x="0" y="7237915"/>
                </a:cubicBezTo>
                <a:cubicBezTo>
                  <a:pt x="-12737" y="7037429"/>
                  <a:pt x="22069" y="7021094"/>
                  <a:pt x="0" y="6897298"/>
                </a:cubicBezTo>
                <a:cubicBezTo>
                  <a:pt x="-22069" y="6773502"/>
                  <a:pt x="35076" y="6445168"/>
                  <a:pt x="0" y="6310029"/>
                </a:cubicBezTo>
                <a:cubicBezTo>
                  <a:pt x="-35076" y="6174890"/>
                  <a:pt x="221" y="6022290"/>
                  <a:pt x="0" y="5804977"/>
                </a:cubicBezTo>
                <a:cubicBezTo>
                  <a:pt x="-221" y="5587664"/>
                  <a:pt x="70260" y="5341150"/>
                  <a:pt x="0" y="5135489"/>
                </a:cubicBezTo>
                <a:cubicBezTo>
                  <a:pt x="-70260" y="4929828"/>
                  <a:pt x="35070" y="4843047"/>
                  <a:pt x="0" y="4712655"/>
                </a:cubicBezTo>
                <a:cubicBezTo>
                  <a:pt x="-35070" y="4582263"/>
                  <a:pt x="10617" y="4453255"/>
                  <a:pt x="0" y="4207603"/>
                </a:cubicBezTo>
                <a:cubicBezTo>
                  <a:pt x="-10617" y="3961951"/>
                  <a:pt x="25397" y="3971868"/>
                  <a:pt x="0" y="3866986"/>
                </a:cubicBezTo>
                <a:cubicBezTo>
                  <a:pt x="-25397" y="3762104"/>
                  <a:pt x="14270" y="3639834"/>
                  <a:pt x="0" y="3526369"/>
                </a:cubicBezTo>
                <a:cubicBezTo>
                  <a:pt x="-14270" y="3412904"/>
                  <a:pt x="48160" y="3186165"/>
                  <a:pt x="0" y="3021317"/>
                </a:cubicBezTo>
                <a:cubicBezTo>
                  <a:pt x="-48160" y="2856469"/>
                  <a:pt x="29327" y="2683597"/>
                  <a:pt x="0" y="2351830"/>
                </a:cubicBezTo>
                <a:cubicBezTo>
                  <a:pt x="-29327" y="2020063"/>
                  <a:pt x="51094" y="2085593"/>
                  <a:pt x="0" y="1846778"/>
                </a:cubicBezTo>
                <a:cubicBezTo>
                  <a:pt x="-51094" y="1607963"/>
                  <a:pt x="39293" y="1583680"/>
                  <a:pt x="0" y="1506161"/>
                </a:cubicBezTo>
                <a:cubicBezTo>
                  <a:pt x="-39293" y="1428642"/>
                  <a:pt x="98674" y="822407"/>
                  <a:pt x="0" y="613511"/>
                </a:cubicBezTo>
                <a:close/>
              </a:path>
              <a:path w="16916400" h="9448800" stroke="0" extrusionOk="0">
                <a:moveTo>
                  <a:pt x="0" y="613511"/>
                </a:moveTo>
                <a:cubicBezTo>
                  <a:pt x="57490" y="226859"/>
                  <a:pt x="263069" y="99619"/>
                  <a:pt x="613511" y="0"/>
                </a:cubicBezTo>
                <a:cubicBezTo>
                  <a:pt x="979871" y="-32863"/>
                  <a:pt x="1113258" y="8823"/>
                  <a:pt x="1508387" y="0"/>
                </a:cubicBezTo>
                <a:cubicBezTo>
                  <a:pt x="1903516" y="-8823"/>
                  <a:pt x="1900929" y="51146"/>
                  <a:pt x="2089475" y="0"/>
                </a:cubicBezTo>
                <a:cubicBezTo>
                  <a:pt x="2278021" y="-51146"/>
                  <a:pt x="2427213" y="17869"/>
                  <a:pt x="2513669" y="0"/>
                </a:cubicBezTo>
                <a:cubicBezTo>
                  <a:pt x="2600125" y="-17869"/>
                  <a:pt x="2664467" y="3404"/>
                  <a:pt x="2780970" y="0"/>
                </a:cubicBezTo>
                <a:cubicBezTo>
                  <a:pt x="2897473" y="-3404"/>
                  <a:pt x="2936384" y="22842"/>
                  <a:pt x="3048270" y="0"/>
                </a:cubicBezTo>
                <a:cubicBezTo>
                  <a:pt x="3160156" y="-22842"/>
                  <a:pt x="3537587" y="76004"/>
                  <a:pt x="3786252" y="0"/>
                </a:cubicBezTo>
                <a:cubicBezTo>
                  <a:pt x="4034917" y="-76004"/>
                  <a:pt x="4225811" y="57808"/>
                  <a:pt x="4367340" y="0"/>
                </a:cubicBezTo>
                <a:cubicBezTo>
                  <a:pt x="4508869" y="-57808"/>
                  <a:pt x="4579944" y="19488"/>
                  <a:pt x="4634640" y="0"/>
                </a:cubicBezTo>
                <a:cubicBezTo>
                  <a:pt x="4689336" y="-19488"/>
                  <a:pt x="4695542" y="8571"/>
                  <a:pt x="4745047" y="0"/>
                </a:cubicBezTo>
                <a:cubicBezTo>
                  <a:pt x="4794552" y="-8571"/>
                  <a:pt x="4900500" y="3827"/>
                  <a:pt x="5012348" y="0"/>
                </a:cubicBezTo>
                <a:cubicBezTo>
                  <a:pt x="5124196" y="-3827"/>
                  <a:pt x="5070740" y="6762"/>
                  <a:pt x="5122754" y="0"/>
                </a:cubicBezTo>
                <a:cubicBezTo>
                  <a:pt x="5174768" y="-6762"/>
                  <a:pt x="5527006" y="13099"/>
                  <a:pt x="5703843" y="0"/>
                </a:cubicBezTo>
                <a:cubicBezTo>
                  <a:pt x="5880680" y="-13099"/>
                  <a:pt x="5889577" y="21544"/>
                  <a:pt x="5971143" y="0"/>
                </a:cubicBezTo>
                <a:cubicBezTo>
                  <a:pt x="6052709" y="-21544"/>
                  <a:pt x="6423175" y="62578"/>
                  <a:pt x="6552231" y="0"/>
                </a:cubicBezTo>
                <a:cubicBezTo>
                  <a:pt x="6681287" y="-62578"/>
                  <a:pt x="7070839" y="70934"/>
                  <a:pt x="7290213" y="0"/>
                </a:cubicBezTo>
                <a:cubicBezTo>
                  <a:pt x="7509587" y="-70934"/>
                  <a:pt x="7348430" y="7245"/>
                  <a:pt x="7400620" y="0"/>
                </a:cubicBezTo>
                <a:cubicBezTo>
                  <a:pt x="7452810" y="-7245"/>
                  <a:pt x="7663774" y="26793"/>
                  <a:pt x="7824814" y="0"/>
                </a:cubicBezTo>
                <a:cubicBezTo>
                  <a:pt x="7985854" y="-26793"/>
                  <a:pt x="8038178" y="18247"/>
                  <a:pt x="8092115" y="0"/>
                </a:cubicBezTo>
                <a:cubicBezTo>
                  <a:pt x="8146052" y="-18247"/>
                  <a:pt x="8559009" y="16461"/>
                  <a:pt x="8986990" y="0"/>
                </a:cubicBezTo>
                <a:cubicBezTo>
                  <a:pt x="9414972" y="-16461"/>
                  <a:pt x="9054533" y="3259"/>
                  <a:pt x="9097397" y="0"/>
                </a:cubicBezTo>
                <a:cubicBezTo>
                  <a:pt x="9140261" y="-3259"/>
                  <a:pt x="9347072" y="16548"/>
                  <a:pt x="9521591" y="0"/>
                </a:cubicBezTo>
                <a:cubicBezTo>
                  <a:pt x="9696110" y="-16548"/>
                  <a:pt x="9578936" y="4627"/>
                  <a:pt x="9631998" y="0"/>
                </a:cubicBezTo>
                <a:cubicBezTo>
                  <a:pt x="9685060" y="-4627"/>
                  <a:pt x="10169112" y="31120"/>
                  <a:pt x="10526874" y="0"/>
                </a:cubicBezTo>
                <a:cubicBezTo>
                  <a:pt x="10884636" y="-31120"/>
                  <a:pt x="10608689" y="11944"/>
                  <a:pt x="10637280" y="0"/>
                </a:cubicBezTo>
                <a:cubicBezTo>
                  <a:pt x="10665871" y="-11944"/>
                  <a:pt x="10706895" y="12158"/>
                  <a:pt x="10747687" y="0"/>
                </a:cubicBezTo>
                <a:cubicBezTo>
                  <a:pt x="10788479" y="-12158"/>
                  <a:pt x="10815740" y="11627"/>
                  <a:pt x="10858094" y="0"/>
                </a:cubicBezTo>
                <a:cubicBezTo>
                  <a:pt x="10900448" y="-11627"/>
                  <a:pt x="11162816" y="49174"/>
                  <a:pt x="11282288" y="0"/>
                </a:cubicBezTo>
                <a:cubicBezTo>
                  <a:pt x="11401760" y="-49174"/>
                  <a:pt x="11761604" y="6411"/>
                  <a:pt x="12177164" y="0"/>
                </a:cubicBezTo>
                <a:cubicBezTo>
                  <a:pt x="12592724" y="-6411"/>
                  <a:pt x="12512878" y="12031"/>
                  <a:pt x="12601358" y="0"/>
                </a:cubicBezTo>
                <a:cubicBezTo>
                  <a:pt x="12689838" y="-12031"/>
                  <a:pt x="13180285" y="86233"/>
                  <a:pt x="13496234" y="0"/>
                </a:cubicBezTo>
                <a:cubicBezTo>
                  <a:pt x="13812183" y="-86233"/>
                  <a:pt x="13787305" y="48243"/>
                  <a:pt x="13920428" y="0"/>
                </a:cubicBezTo>
                <a:cubicBezTo>
                  <a:pt x="14053551" y="-48243"/>
                  <a:pt x="14000871" y="5154"/>
                  <a:pt x="14030835" y="0"/>
                </a:cubicBezTo>
                <a:cubicBezTo>
                  <a:pt x="14060799" y="-5154"/>
                  <a:pt x="14443344" y="41853"/>
                  <a:pt x="14611923" y="0"/>
                </a:cubicBezTo>
                <a:cubicBezTo>
                  <a:pt x="14780502" y="-41853"/>
                  <a:pt x="14685198" y="7191"/>
                  <a:pt x="14722329" y="0"/>
                </a:cubicBezTo>
                <a:cubicBezTo>
                  <a:pt x="14759460" y="-7191"/>
                  <a:pt x="15185424" y="59963"/>
                  <a:pt x="15460311" y="0"/>
                </a:cubicBezTo>
                <a:cubicBezTo>
                  <a:pt x="15735198" y="-59963"/>
                  <a:pt x="15538379" y="516"/>
                  <a:pt x="15570718" y="0"/>
                </a:cubicBezTo>
                <a:cubicBezTo>
                  <a:pt x="15603057" y="-516"/>
                  <a:pt x="16003345" y="83434"/>
                  <a:pt x="16302889" y="0"/>
                </a:cubicBezTo>
                <a:cubicBezTo>
                  <a:pt x="16658604" y="19380"/>
                  <a:pt x="16937147" y="218233"/>
                  <a:pt x="16916400" y="613511"/>
                </a:cubicBezTo>
                <a:cubicBezTo>
                  <a:pt x="16931146" y="783135"/>
                  <a:pt x="16879687" y="916176"/>
                  <a:pt x="16916400" y="1118563"/>
                </a:cubicBezTo>
                <a:cubicBezTo>
                  <a:pt x="16953113" y="1320950"/>
                  <a:pt x="16856055" y="1424975"/>
                  <a:pt x="16916400" y="1623615"/>
                </a:cubicBezTo>
                <a:cubicBezTo>
                  <a:pt x="16976745" y="1822255"/>
                  <a:pt x="16872831" y="1912210"/>
                  <a:pt x="16916400" y="2128667"/>
                </a:cubicBezTo>
                <a:cubicBezTo>
                  <a:pt x="16959969" y="2345124"/>
                  <a:pt x="16866418" y="2579039"/>
                  <a:pt x="16916400" y="2715937"/>
                </a:cubicBezTo>
                <a:cubicBezTo>
                  <a:pt x="16966382" y="2852835"/>
                  <a:pt x="16907264" y="3187324"/>
                  <a:pt x="16916400" y="3385425"/>
                </a:cubicBezTo>
                <a:cubicBezTo>
                  <a:pt x="16925536" y="3583526"/>
                  <a:pt x="16912692" y="3592555"/>
                  <a:pt x="16916400" y="3726041"/>
                </a:cubicBezTo>
                <a:cubicBezTo>
                  <a:pt x="16920108" y="3859527"/>
                  <a:pt x="16904603" y="4199619"/>
                  <a:pt x="16916400" y="4395529"/>
                </a:cubicBezTo>
                <a:cubicBezTo>
                  <a:pt x="16928197" y="4591439"/>
                  <a:pt x="16892822" y="4836972"/>
                  <a:pt x="16916400" y="5147234"/>
                </a:cubicBezTo>
                <a:cubicBezTo>
                  <a:pt x="16939978" y="5457496"/>
                  <a:pt x="16891373" y="5466830"/>
                  <a:pt x="16916400" y="5652286"/>
                </a:cubicBezTo>
                <a:cubicBezTo>
                  <a:pt x="16941427" y="5837742"/>
                  <a:pt x="16888028" y="5880292"/>
                  <a:pt x="16916400" y="5992903"/>
                </a:cubicBezTo>
                <a:cubicBezTo>
                  <a:pt x="16944772" y="6105514"/>
                  <a:pt x="16871969" y="6353795"/>
                  <a:pt x="16916400" y="6497955"/>
                </a:cubicBezTo>
                <a:cubicBezTo>
                  <a:pt x="16960831" y="6642115"/>
                  <a:pt x="16879820" y="6977366"/>
                  <a:pt x="16916400" y="7167443"/>
                </a:cubicBezTo>
                <a:cubicBezTo>
                  <a:pt x="16952980" y="7357520"/>
                  <a:pt x="16858173" y="7603278"/>
                  <a:pt x="16916400" y="7754712"/>
                </a:cubicBezTo>
                <a:cubicBezTo>
                  <a:pt x="16974627" y="7906146"/>
                  <a:pt x="16840086" y="8490767"/>
                  <a:pt x="16916400" y="8835289"/>
                </a:cubicBezTo>
                <a:cubicBezTo>
                  <a:pt x="16960569" y="9135780"/>
                  <a:pt x="16650638" y="9469710"/>
                  <a:pt x="16302889" y="9448800"/>
                </a:cubicBezTo>
                <a:cubicBezTo>
                  <a:pt x="15968913" y="9555930"/>
                  <a:pt x="15684974" y="9444781"/>
                  <a:pt x="15408013" y="9448800"/>
                </a:cubicBezTo>
                <a:cubicBezTo>
                  <a:pt x="15131052" y="9452819"/>
                  <a:pt x="15328062" y="9448779"/>
                  <a:pt x="15297607" y="9448800"/>
                </a:cubicBezTo>
                <a:cubicBezTo>
                  <a:pt x="15267152" y="9448821"/>
                  <a:pt x="14989339" y="9429399"/>
                  <a:pt x="14873412" y="9448800"/>
                </a:cubicBezTo>
                <a:cubicBezTo>
                  <a:pt x="14757486" y="9468201"/>
                  <a:pt x="14681782" y="9422042"/>
                  <a:pt x="14606112" y="9448800"/>
                </a:cubicBezTo>
                <a:cubicBezTo>
                  <a:pt x="14530442" y="9475558"/>
                  <a:pt x="14039282" y="9403755"/>
                  <a:pt x="13868130" y="9448800"/>
                </a:cubicBezTo>
                <a:cubicBezTo>
                  <a:pt x="13696978" y="9493845"/>
                  <a:pt x="13610411" y="9429587"/>
                  <a:pt x="13443936" y="9448800"/>
                </a:cubicBezTo>
                <a:cubicBezTo>
                  <a:pt x="13277461" y="9468013"/>
                  <a:pt x="13376309" y="9442832"/>
                  <a:pt x="13333529" y="9448800"/>
                </a:cubicBezTo>
                <a:cubicBezTo>
                  <a:pt x="13290749" y="9454768"/>
                  <a:pt x="12912740" y="9435258"/>
                  <a:pt x="12595547" y="9448800"/>
                </a:cubicBezTo>
                <a:cubicBezTo>
                  <a:pt x="12278354" y="9462342"/>
                  <a:pt x="12222993" y="9399626"/>
                  <a:pt x="12014459" y="9448800"/>
                </a:cubicBezTo>
                <a:cubicBezTo>
                  <a:pt x="11805925" y="9497974"/>
                  <a:pt x="11955191" y="9439050"/>
                  <a:pt x="11904052" y="9448800"/>
                </a:cubicBezTo>
                <a:cubicBezTo>
                  <a:pt x="11852913" y="9458550"/>
                  <a:pt x="11846712" y="9438086"/>
                  <a:pt x="11793646" y="9448800"/>
                </a:cubicBezTo>
                <a:cubicBezTo>
                  <a:pt x="11740580" y="9459514"/>
                  <a:pt x="11191530" y="9343700"/>
                  <a:pt x="10898770" y="9448800"/>
                </a:cubicBezTo>
                <a:cubicBezTo>
                  <a:pt x="10606010" y="9553900"/>
                  <a:pt x="10841890" y="9443798"/>
                  <a:pt x="10788363" y="9448800"/>
                </a:cubicBezTo>
                <a:cubicBezTo>
                  <a:pt x="10734836" y="9453802"/>
                  <a:pt x="10377224" y="9425264"/>
                  <a:pt x="10207275" y="9448800"/>
                </a:cubicBezTo>
                <a:cubicBezTo>
                  <a:pt x="10037326" y="9472336"/>
                  <a:pt x="9620524" y="9369686"/>
                  <a:pt x="9469293" y="9448800"/>
                </a:cubicBezTo>
                <a:cubicBezTo>
                  <a:pt x="9318062" y="9527914"/>
                  <a:pt x="8846946" y="9438150"/>
                  <a:pt x="8574418" y="9448800"/>
                </a:cubicBezTo>
                <a:cubicBezTo>
                  <a:pt x="8301891" y="9459450"/>
                  <a:pt x="8094735" y="9359088"/>
                  <a:pt x="7679542" y="9448800"/>
                </a:cubicBezTo>
                <a:cubicBezTo>
                  <a:pt x="7264349" y="9538512"/>
                  <a:pt x="7057879" y="9417497"/>
                  <a:pt x="6784666" y="9448800"/>
                </a:cubicBezTo>
                <a:cubicBezTo>
                  <a:pt x="6511453" y="9480103"/>
                  <a:pt x="6408907" y="9387572"/>
                  <a:pt x="6203578" y="9448800"/>
                </a:cubicBezTo>
                <a:cubicBezTo>
                  <a:pt x="5998249" y="9510028"/>
                  <a:pt x="6014800" y="9440079"/>
                  <a:pt x="5936278" y="9448800"/>
                </a:cubicBezTo>
                <a:cubicBezTo>
                  <a:pt x="5857756" y="9457521"/>
                  <a:pt x="5678557" y="9405483"/>
                  <a:pt x="5512083" y="9448800"/>
                </a:cubicBezTo>
                <a:cubicBezTo>
                  <a:pt x="5345610" y="9492117"/>
                  <a:pt x="4978542" y="9386011"/>
                  <a:pt x="4617208" y="9448800"/>
                </a:cubicBezTo>
                <a:cubicBezTo>
                  <a:pt x="4255874" y="9511589"/>
                  <a:pt x="4246292" y="9428428"/>
                  <a:pt x="4036120" y="9448800"/>
                </a:cubicBezTo>
                <a:cubicBezTo>
                  <a:pt x="3825948" y="9469172"/>
                  <a:pt x="3585784" y="9383372"/>
                  <a:pt x="3298138" y="9448800"/>
                </a:cubicBezTo>
                <a:cubicBezTo>
                  <a:pt x="3010492" y="9514228"/>
                  <a:pt x="2977214" y="9413690"/>
                  <a:pt x="2873944" y="9448800"/>
                </a:cubicBezTo>
                <a:cubicBezTo>
                  <a:pt x="2770674" y="9483910"/>
                  <a:pt x="2428411" y="9389532"/>
                  <a:pt x="2135962" y="9448800"/>
                </a:cubicBezTo>
                <a:cubicBezTo>
                  <a:pt x="1843513" y="9508068"/>
                  <a:pt x="1988922" y="9436538"/>
                  <a:pt x="1868661" y="9448800"/>
                </a:cubicBezTo>
                <a:cubicBezTo>
                  <a:pt x="1748400" y="9461062"/>
                  <a:pt x="1574409" y="9438927"/>
                  <a:pt x="1444467" y="9448800"/>
                </a:cubicBezTo>
                <a:cubicBezTo>
                  <a:pt x="1314525" y="9458673"/>
                  <a:pt x="877964" y="9428612"/>
                  <a:pt x="613511" y="9448800"/>
                </a:cubicBezTo>
                <a:cubicBezTo>
                  <a:pt x="275295" y="9456286"/>
                  <a:pt x="-37591" y="9170638"/>
                  <a:pt x="0" y="8835289"/>
                </a:cubicBezTo>
                <a:cubicBezTo>
                  <a:pt x="-50327" y="8556208"/>
                  <a:pt x="1410" y="8475701"/>
                  <a:pt x="0" y="8248019"/>
                </a:cubicBezTo>
                <a:cubicBezTo>
                  <a:pt x="-1410" y="8020337"/>
                  <a:pt x="55336" y="7724355"/>
                  <a:pt x="0" y="7578532"/>
                </a:cubicBezTo>
                <a:cubicBezTo>
                  <a:pt x="-55336" y="7432709"/>
                  <a:pt x="30159" y="7335084"/>
                  <a:pt x="0" y="7155697"/>
                </a:cubicBezTo>
                <a:cubicBezTo>
                  <a:pt x="-30159" y="6976311"/>
                  <a:pt x="35148" y="6664414"/>
                  <a:pt x="0" y="6403992"/>
                </a:cubicBezTo>
                <a:cubicBezTo>
                  <a:pt x="-35148" y="6143571"/>
                  <a:pt x="67573" y="5981415"/>
                  <a:pt x="0" y="5652286"/>
                </a:cubicBezTo>
                <a:cubicBezTo>
                  <a:pt x="-67573" y="5323157"/>
                  <a:pt x="25248" y="5419290"/>
                  <a:pt x="0" y="5311670"/>
                </a:cubicBezTo>
                <a:cubicBezTo>
                  <a:pt x="-25248" y="5204050"/>
                  <a:pt x="32031" y="5091839"/>
                  <a:pt x="0" y="4971053"/>
                </a:cubicBezTo>
                <a:cubicBezTo>
                  <a:pt x="-32031" y="4850267"/>
                  <a:pt x="26759" y="4695445"/>
                  <a:pt x="0" y="4548219"/>
                </a:cubicBezTo>
                <a:cubicBezTo>
                  <a:pt x="-26759" y="4400993"/>
                  <a:pt x="41523" y="4148274"/>
                  <a:pt x="0" y="3960949"/>
                </a:cubicBezTo>
                <a:cubicBezTo>
                  <a:pt x="-41523" y="3773624"/>
                  <a:pt x="18799" y="3585687"/>
                  <a:pt x="0" y="3291462"/>
                </a:cubicBezTo>
                <a:cubicBezTo>
                  <a:pt x="-18799" y="2997237"/>
                  <a:pt x="1654" y="2945295"/>
                  <a:pt x="0" y="2786409"/>
                </a:cubicBezTo>
                <a:cubicBezTo>
                  <a:pt x="-1654" y="2627523"/>
                  <a:pt x="31841" y="2517213"/>
                  <a:pt x="0" y="2445793"/>
                </a:cubicBezTo>
                <a:cubicBezTo>
                  <a:pt x="-31841" y="2374373"/>
                  <a:pt x="39908" y="2048932"/>
                  <a:pt x="0" y="1858523"/>
                </a:cubicBezTo>
                <a:cubicBezTo>
                  <a:pt x="-39908" y="1668114"/>
                  <a:pt x="35449" y="1343926"/>
                  <a:pt x="0" y="1189035"/>
                </a:cubicBezTo>
                <a:cubicBezTo>
                  <a:pt x="-35449" y="1034144"/>
                  <a:pt x="27990" y="836086"/>
                  <a:pt x="0" y="6135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473264216">
                  <a:prstGeom prst="roundRect">
                    <a:avLst>
                      <a:gd name="adj" fmla="val 649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038C51-EF7A-4821-A5C3-27D740C3F59B}"/>
              </a:ext>
            </a:extLst>
          </p:cNvPr>
          <p:cNvSpPr txBox="1"/>
          <p:nvPr/>
        </p:nvSpPr>
        <p:spPr>
          <a:xfrm>
            <a:off x="1160585" y="1606794"/>
            <a:ext cx="8364692" cy="621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sz="5400" dirty="0" err="1">
                <a:latin typeface="UTM Avo" panose="02040603050506020204" pitchFamily="18" charset="0"/>
              </a:rPr>
              <a:t>Kể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tên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những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hoạt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động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cộng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đồng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mà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em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đã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tham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gia</a:t>
            </a:r>
            <a:endParaRPr lang="en-US" sz="5400" dirty="0">
              <a:latin typeface="UTM Avo" panose="02040603050506020204" pitchFamily="18" charset="0"/>
            </a:endParaRPr>
          </a:p>
          <a:p>
            <a:pPr marL="685800" indent="-685800" algn="just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en-US" sz="5400" dirty="0">
                <a:latin typeface="UTM Avo" panose="02040603050506020204" pitchFamily="18" charset="0"/>
              </a:rPr>
              <a:t>Chia </a:t>
            </a:r>
            <a:r>
              <a:rPr lang="en-US" sz="5400" dirty="0" err="1">
                <a:latin typeface="UTM Avo" panose="02040603050506020204" pitchFamily="18" charset="0"/>
              </a:rPr>
              <a:t>sẻ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những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việc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tốt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em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đã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làm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được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với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hàng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xóm</a:t>
            </a:r>
            <a:r>
              <a:rPr lang="en-US" sz="5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FFD6B-5F8A-F861-E2F7-AE0E3D39B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890695"/>
            <a:ext cx="6401077" cy="56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209</Words>
  <Application>Microsoft Office PowerPoint</Application>
  <PresentationFormat>Custom</PresentationFormat>
  <Paragraphs>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KNTT_T24_HDTN_B16(T2)_T24_UngXuKhiDuocNhanQuaNgayTet_MNT</dc:title>
  <dc:creator>ADMIN</dc:creator>
  <cp:lastModifiedBy>Admin</cp:lastModifiedBy>
  <cp:revision>40</cp:revision>
  <dcterms:created xsi:type="dcterms:W3CDTF">2006-08-16T00:00:00Z</dcterms:created>
  <dcterms:modified xsi:type="dcterms:W3CDTF">2026-03-09T05:29:20Z</dcterms:modified>
  <dc:identifier>DAG-N8VdjF8</dc:identifier>
</cp:coreProperties>
</file>