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35" r:id="rId3"/>
  </p:sldMasterIdLst>
  <p:notesMasterIdLst>
    <p:notesMasterId r:id="rId31"/>
  </p:notesMasterIdLst>
  <p:sldIdLst>
    <p:sldId id="300" r:id="rId4"/>
    <p:sldId id="395" r:id="rId5"/>
    <p:sldId id="405" r:id="rId6"/>
    <p:sldId id="401" r:id="rId7"/>
    <p:sldId id="382" r:id="rId8"/>
    <p:sldId id="1455" r:id="rId9"/>
    <p:sldId id="409" r:id="rId10"/>
    <p:sldId id="1456" r:id="rId11"/>
    <p:sldId id="1457" r:id="rId12"/>
    <p:sldId id="1459" r:id="rId13"/>
    <p:sldId id="1461" r:id="rId14"/>
    <p:sldId id="1458" r:id="rId15"/>
    <p:sldId id="1454" r:id="rId16"/>
    <p:sldId id="280" r:id="rId17"/>
    <p:sldId id="398" r:id="rId18"/>
    <p:sldId id="410" r:id="rId19"/>
    <p:sldId id="1451" r:id="rId20"/>
    <p:sldId id="1467" r:id="rId21"/>
    <p:sldId id="407" r:id="rId22"/>
    <p:sldId id="1462" r:id="rId23"/>
    <p:sldId id="417" r:id="rId24"/>
    <p:sldId id="1464" r:id="rId25"/>
    <p:sldId id="1465" r:id="rId26"/>
    <p:sldId id="1463" r:id="rId27"/>
    <p:sldId id="327" r:id="rId28"/>
    <p:sldId id="1469" r:id="rId29"/>
    <p:sldId id="14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6" d="100"/>
          <a:sy n="66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7CCC5DA-588C-413F-A877-8DAD1F20E088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3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7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0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5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8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0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55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6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7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985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1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0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44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16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1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4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25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3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7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36921" y="1648606"/>
            <a:ext cx="571823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Ngoan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4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373"/>
            <a:ext cx="12192001" cy="64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6287C-4C67-4A0F-8010-3A9D768B5EC4}"/>
              </a:ext>
            </a:extLst>
          </p:cNvPr>
          <p:cNvSpPr txBox="1"/>
          <p:nvPr/>
        </p:nvSpPr>
        <p:spPr>
          <a:xfrm>
            <a:off x="3593314" y="2644170"/>
            <a:ext cx="6375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3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62345"/>
            <a:ext cx="9725892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529801" y="2451397"/>
            <a:ext cx="5574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73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189" y="2553314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</a:rPr>
              <a:t>Tìm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hiểu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6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39DD7E64-5C49-42ED-8B79-4B0E5168B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0" y="-426027"/>
            <a:ext cx="12192000" cy="687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A8913-BD0F-443F-843F-AC13AC1C8070}"/>
              </a:ext>
            </a:extLst>
          </p:cNvPr>
          <p:cNvSpPr/>
          <p:nvPr/>
        </p:nvSpPr>
        <p:spPr>
          <a:xfrm>
            <a:off x="3924649" y="567294"/>
            <a:ext cx="7359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1DBC-949C-4DEB-8892-F40C3874F14A}"/>
              </a:ext>
            </a:extLst>
          </p:cNvPr>
          <p:cNvSpPr txBox="1"/>
          <p:nvPr/>
        </p:nvSpPr>
        <p:spPr>
          <a:xfrm>
            <a:off x="3924649" y="2718716"/>
            <a:ext cx="7359878" cy="19389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exagon 5">
            <a:hlinkClick r:id="rId7" action="ppaction://hlinksldjump"/>
            <a:extLst>
              <a:ext uri="{FF2B5EF4-FFF2-40B4-BE49-F238E27FC236}">
                <a16:creationId xmlns:a16="http://schemas.microsoft.com/office/drawing/2014/main" id="{A6B7827A-31FD-4C0A-B3FA-C453192F752B}"/>
              </a:ext>
            </a:extLst>
          </p:cNvPr>
          <p:cNvSpPr/>
          <p:nvPr/>
        </p:nvSpPr>
        <p:spPr>
          <a:xfrm>
            <a:off x="13053593" y="5043744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B5A55E74-DD45-45FC-A22F-6DAC1F3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0115" y="-1638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2CB29-172D-4DD4-AEBA-BD3056C5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064"/>
            <a:ext cx="12192000" cy="5631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69EAB7-52C2-4779-BD1C-1E75825B4E22}"/>
              </a:ext>
            </a:extLst>
          </p:cNvPr>
          <p:cNvCxnSpPr>
            <a:cxnSpLocks/>
          </p:cNvCxnSpPr>
          <p:nvPr/>
        </p:nvCxnSpPr>
        <p:spPr>
          <a:xfrm>
            <a:off x="2763981" y="1763855"/>
            <a:ext cx="3553692" cy="360824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5BC932-0476-45C6-A70D-67F9664EC7B1}"/>
              </a:ext>
            </a:extLst>
          </p:cNvPr>
          <p:cNvCxnSpPr>
            <a:cxnSpLocks/>
          </p:cNvCxnSpPr>
          <p:nvPr/>
        </p:nvCxnSpPr>
        <p:spPr>
          <a:xfrm flipV="1">
            <a:off x="2968336" y="2815936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30410-1A2E-4D23-AEF2-A6FF1DEDEAEE}"/>
              </a:ext>
            </a:extLst>
          </p:cNvPr>
          <p:cNvCxnSpPr>
            <a:cxnSpLocks/>
          </p:cNvCxnSpPr>
          <p:nvPr/>
        </p:nvCxnSpPr>
        <p:spPr>
          <a:xfrm flipV="1">
            <a:off x="3037608" y="4267200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66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16D9A-5F69-4F5F-B3C6-585763A682E2}"/>
              </a:ext>
            </a:extLst>
          </p:cNvPr>
          <p:cNvSpPr/>
          <p:nvPr/>
        </p:nvSpPr>
        <p:spPr>
          <a:xfrm>
            <a:off x="3285555" y="1265492"/>
            <a:ext cx="8132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ngoan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E39E-2273-4288-807A-E569263CEF7B}"/>
              </a:ext>
            </a:extLst>
          </p:cNvPr>
          <p:cNvSpPr txBox="1"/>
          <p:nvPr/>
        </p:nvSpPr>
        <p:spPr>
          <a:xfrm>
            <a:off x="3607046" y="2765685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bạn.</a:t>
            </a:r>
            <a:endParaRPr lang="en-US" sz="4800" dirty="0">
              <a:solidFill>
                <a:schemeClr val="accent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F90F3-D3E8-470D-BDBE-9484B44A3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675867"/>
            <a:ext cx="10778837" cy="86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8C0B-6782-4778-B3B9-772DB40C709E}"/>
              </a:ext>
            </a:extLst>
          </p:cNvPr>
          <p:cNvSpPr txBox="1"/>
          <p:nvPr/>
        </p:nvSpPr>
        <p:spPr>
          <a:xfrm>
            <a:off x="2148497" y="2180116"/>
            <a:ext cx="6419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HỌC </a:t>
            </a:r>
            <a:r>
              <a:rPr lang="vi-VN" sz="4400" b="1">
                <a:solidFill>
                  <a:prstClr val="white"/>
                </a:solidFill>
                <a:latin typeface="UTM Avo" panose="02040603050506020204" pitchFamily="18" charset="0"/>
              </a:rPr>
              <a:t>THUỘC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LÒNG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BÀI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55">
            <a:extLst>
              <a:ext uri="{FF2B5EF4-FFF2-40B4-BE49-F238E27FC236}">
                <a16:creationId xmlns:a16="http://schemas.microsoft.com/office/drawing/2014/main" id="{4F601782-D998-44CF-A835-31EA193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" y="4213060"/>
            <a:ext cx="1830686" cy="2551437"/>
          </a:xfrm>
          <a:prstGeom prst="rect">
            <a:avLst/>
          </a:prstGeom>
        </p:spPr>
      </p:pic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id="{A9CA5CE4-422E-4933-B8A6-0E53B6F0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027" y="6043763"/>
            <a:ext cx="3507218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b="6438"/>
          <a:stretch/>
        </p:blipFill>
        <p:spPr>
          <a:xfrm>
            <a:off x="0" y="0"/>
            <a:ext cx="12192000" cy="641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621D5-1CDB-4C78-86BF-12C3A8E7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768927"/>
            <a:ext cx="4889323" cy="5361710"/>
          </a:xfrm>
          <a:prstGeom prst="rect">
            <a:avLst/>
          </a:prstGeom>
        </p:spPr>
      </p:pic>
      <p:pic>
        <p:nvPicPr>
          <p:cNvPr id="5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72A9E876-4D62-476A-9210-B8ED52B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768928"/>
            <a:ext cx="443558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B7C5E-F3A3-4A03-BF19-626AA9BD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44" y="3356264"/>
            <a:ext cx="4435588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126"/>
          <a:stretch/>
        </p:blipFill>
        <p:spPr>
          <a:xfrm>
            <a:off x="6350" y="0"/>
            <a:ext cx="12185650" cy="643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4" y="6006612"/>
            <a:ext cx="1839334" cy="431304"/>
          </a:xfrm>
          <a:prstGeom prst="rect">
            <a:avLst/>
          </a:prstGeom>
        </p:spPr>
      </p:pic>
      <p:sp>
        <p:nvSpPr>
          <p:cNvPr id="6" name="AutoShape 2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90C2D631-3C36-47B8-8314-0FC48F99A4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663" y="-4987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4D1ED87E-339C-405E-8AE9-1D1CC6159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4063" y="-3463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52">
            <a:extLst>
              <a:ext uri="{FF2B5EF4-FFF2-40B4-BE49-F238E27FC236}">
                <a16:creationId xmlns:a16="http://schemas.microsoft.com/office/drawing/2014/main" id="{FEE6D9B0-72DB-48EF-B14F-23851DDB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38" y="991383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97AD64-16B0-4930-82E7-240C3B1B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17" y="1603807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0" name="Text Box 252">
            <a:extLst>
              <a:ext uri="{FF2B5EF4-FFF2-40B4-BE49-F238E27FC236}">
                <a16:creationId xmlns:a16="http://schemas.microsoft.com/office/drawing/2014/main" id="{55C640EF-0990-4C4E-B6DC-58F67BD4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316" y="1600984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BF27E-9499-42DD-A5A0-317A44FE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395" y="2213408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2" name="Text Box 252">
            <a:extLst>
              <a:ext uri="{FF2B5EF4-FFF2-40B4-BE49-F238E27FC236}">
                <a16:creationId xmlns:a16="http://schemas.microsoft.com/office/drawing/2014/main" id="{C1992E8E-0408-4B1E-AE69-34A4FA5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16" y="2120532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DF283E-8653-43C4-9B11-C88DE4FA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95" y="2732956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4" name="Text Box 252">
            <a:extLst>
              <a:ext uri="{FF2B5EF4-FFF2-40B4-BE49-F238E27FC236}">
                <a16:creationId xmlns:a16="http://schemas.microsoft.com/office/drawing/2014/main" id="{2F0727A1-7406-4E52-95D4-2827B042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764" y="267125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9556D-87BC-4D9E-B0A4-34B68728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3" y="328367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6" name="Text Box 252">
            <a:extLst>
              <a:ext uri="{FF2B5EF4-FFF2-40B4-BE49-F238E27FC236}">
                <a16:creationId xmlns:a16="http://schemas.microsoft.com/office/drawing/2014/main" id="{8DA5EB70-995F-4702-AEE4-99F591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035" y="3273921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4E65D5-343A-4754-93D2-7FA7070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14" y="3886345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8" name="Text Box 252">
            <a:extLst>
              <a:ext uri="{FF2B5EF4-FFF2-40B4-BE49-F238E27FC236}">
                <a16:creationId xmlns:a16="http://schemas.microsoft.com/office/drawing/2014/main" id="{914993F3-3F8D-45D7-BB58-CF575E78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956" y="382464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FB0599-2DBA-4625-8880-A7487A11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035" y="443706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0" name="Text Box 252">
            <a:extLst>
              <a:ext uri="{FF2B5EF4-FFF2-40B4-BE49-F238E27FC236}">
                <a16:creationId xmlns:a16="http://schemas.microsoft.com/office/drawing/2014/main" id="{62EFEB96-003A-411F-96F2-3DB8A54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608" y="4344186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72BB43-11B0-4667-BB26-94B17344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687" y="4956610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2" name="Text Box 252">
            <a:extLst>
              <a:ext uri="{FF2B5EF4-FFF2-40B4-BE49-F238E27FC236}">
                <a16:creationId xmlns:a16="http://schemas.microsoft.com/office/drawing/2014/main" id="{5F31B45B-2BDC-4EA6-86CE-4B170328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281" y="4819341"/>
            <a:ext cx="17263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120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120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8EBC56-1305-4824-ACC1-923C2C72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8" y="5488863"/>
            <a:ext cx="469320" cy="52915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1504596" y="67147"/>
            <a:ext cx="888422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Trăng ngoan trăng sáng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ngoan 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N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ước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Lửa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ái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Gió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Biết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Yêu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			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0"/>
            <a:ext cx="12192000" cy="644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2576945" y="551289"/>
            <a:ext cx="686305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Trăng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Huy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8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"/>
          <a:stretch/>
        </p:blipFill>
        <p:spPr>
          <a:xfrm>
            <a:off x="0" y="-71120"/>
            <a:ext cx="12192000" cy="642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F3411-765C-4E58-89B7-AB009C306255}"/>
              </a:ext>
            </a:extLst>
          </p:cNvPr>
          <p:cNvSpPr txBox="1"/>
          <p:nvPr/>
        </p:nvSpPr>
        <p:spPr>
          <a:xfrm>
            <a:off x="2578218" y="2739288"/>
            <a:ext cx="6863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.............................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438"/>
          <a:stretch/>
        </p:blipFill>
        <p:spPr>
          <a:xfrm>
            <a:off x="6350" y="0"/>
            <a:ext cx="12185650" cy="641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3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193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27993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080552" y="470593"/>
            <a:ext cx="8536484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43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8B6A0-311B-4073-9615-112D3FEB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374071"/>
            <a:ext cx="9476509" cy="55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130D5-BC5E-46ED-8EB2-82B74D7A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76" y="5985165"/>
            <a:ext cx="1884801" cy="4533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92D5B2-935B-47DA-ADB0-E50083BA0BE1}"/>
              </a:ext>
            </a:extLst>
          </p:cNvPr>
          <p:cNvCxnSpPr>
            <a:cxnSpLocks/>
          </p:cNvCxnSpPr>
          <p:nvPr/>
        </p:nvCxnSpPr>
        <p:spPr>
          <a:xfrm flipH="1">
            <a:off x="4990263" y="1084686"/>
            <a:ext cx="1919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B4066B-15B2-4D57-BB8D-E2EDBB666B2D}"/>
              </a:ext>
            </a:extLst>
          </p:cNvPr>
          <p:cNvCxnSpPr>
            <a:cxnSpLocks/>
          </p:cNvCxnSpPr>
          <p:nvPr/>
        </p:nvCxnSpPr>
        <p:spPr>
          <a:xfrm flipH="1">
            <a:off x="6909955" y="1719939"/>
            <a:ext cx="2795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8EBBA-D4F4-4C00-ADBE-62224ECE871E}"/>
              </a:ext>
            </a:extLst>
          </p:cNvPr>
          <p:cNvCxnSpPr>
            <a:cxnSpLocks/>
          </p:cNvCxnSpPr>
          <p:nvPr/>
        </p:nvCxnSpPr>
        <p:spPr>
          <a:xfrm flipH="1">
            <a:off x="8047167" y="2378482"/>
            <a:ext cx="1969669" cy="1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87D56-1B94-47D6-B81E-378F71603279}"/>
              </a:ext>
            </a:extLst>
          </p:cNvPr>
          <p:cNvCxnSpPr>
            <a:cxnSpLocks/>
          </p:cNvCxnSpPr>
          <p:nvPr/>
        </p:nvCxnSpPr>
        <p:spPr>
          <a:xfrm flipH="1">
            <a:off x="5606660" y="2949981"/>
            <a:ext cx="198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400A1-2CA5-4DF4-82B4-BC4C577353E9}"/>
              </a:ext>
            </a:extLst>
          </p:cNvPr>
          <p:cNvCxnSpPr>
            <a:cxnSpLocks/>
          </p:cNvCxnSpPr>
          <p:nvPr/>
        </p:nvCxnSpPr>
        <p:spPr>
          <a:xfrm flipH="1">
            <a:off x="5239903" y="2378482"/>
            <a:ext cx="1067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8FFD15-8241-4462-8B78-B70F9032C939}"/>
              </a:ext>
            </a:extLst>
          </p:cNvPr>
          <p:cNvCxnSpPr>
            <a:cxnSpLocks/>
          </p:cNvCxnSpPr>
          <p:nvPr/>
        </p:nvCxnSpPr>
        <p:spPr>
          <a:xfrm flipH="1">
            <a:off x="5987451" y="3544755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44814-6AC4-4DCA-9059-7368D2AEDC2C}"/>
              </a:ext>
            </a:extLst>
          </p:cNvPr>
          <p:cNvCxnSpPr>
            <a:cxnSpLocks/>
          </p:cNvCxnSpPr>
          <p:nvPr/>
        </p:nvCxnSpPr>
        <p:spPr>
          <a:xfrm flipH="1">
            <a:off x="5928585" y="4120951"/>
            <a:ext cx="2830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2D82F8-0A52-4D39-BD95-9C6E93D6CCF2}"/>
              </a:ext>
            </a:extLst>
          </p:cNvPr>
          <p:cNvCxnSpPr>
            <a:cxnSpLocks/>
          </p:cNvCxnSpPr>
          <p:nvPr/>
        </p:nvCxnSpPr>
        <p:spPr>
          <a:xfrm flipH="1">
            <a:off x="4992710" y="4746636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651780" y="2728742"/>
            <a:ext cx="85790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ĐỌC DÒNG THƠ: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5FBC39-34B2-481E-9E08-241480B3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0" y="3754385"/>
            <a:ext cx="8234796" cy="13811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83B8F1-0D93-4972-8BC5-2A9A7B54C1B1}"/>
              </a:ext>
            </a:extLst>
          </p:cNvPr>
          <p:cNvCxnSpPr>
            <a:cxnSpLocks/>
          </p:cNvCxnSpPr>
          <p:nvPr/>
        </p:nvCxnSpPr>
        <p:spPr>
          <a:xfrm flipH="1">
            <a:off x="4480956" y="38694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F7EDD-EF43-4FEE-A530-3337AFF22330}"/>
              </a:ext>
            </a:extLst>
          </p:cNvPr>
          <p:cNvCxnSpPr>
            <a:cxnSpLocks/>
          </p:cNvCxnSpPr>
          <p:nvPr/>
        </p:nvCxnSpPr>
        <p:spPr>
          <a:xfrm flipH="1">
            <a:off x="8597610" y="38175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9E7AB8-8CA8-442B-9570-E3FEC925DCD1}"/>
              </a:ext>
            </a:extLst>
          </p:cNvPr>
          <p:cNvCxnSpPr>
            <a:cxnSpLocks/>
          </p:cNvCxnSpPr>
          <p:nvPr/>
        </p:nvCxnSpPr>
        <p:spPr>
          <a:xfrm flipH="1">
            <a:off x="3236973" y="45255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5FD92-6AEE-437B-BC02-BFB5A97AB9F7}"/>
              </a:ext>
            </a:extLst>
          </p:cNvPr>
          <p:cNvCxnSpPr>
            <a:cxnSpLocks/>
          </p:cNvCxnSpPr>
          <p:nvPr/>
        </p:nvCxnSpPr>
        <p:spPr>
          <a:xfrm flipH="1">
            <a:off x="8833779" y="461481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D1103E-69BE-4943-832A-F417EE11ED2C}"/>
              </a:ext>
            </a:extLst>
          </p:cNvPr>
          <p:cNvCxnSpPr>
            <a:cxnSpLocks/>
          </p:cNvCxnSpPr>
          <p:nvPr/>
        </p:nvCxnSpPr>
        <p:spPr>
          <a:xfrm flipH="1">
            <a:off x="8911403" y="461930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BECF9-5997-46A1-96D6-76C96B043FCE}"/>
              </a:ext>
            </a:extLst>
          </p:cNvPr>
          <p:cNvCxnSpPr>
            <a:cxnSpLocks/>
          </p:cNvCxnSpPr>
          <p:nvPr/>
        </p:nvCxnSpPr>
        <p:spPr>
          <a:xfrm flipH="1">
            <a:off x="5240538" y="45280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188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20782"/>
            <a:ext cx="9725892" cy="63800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9C07B3-9539-484D-B9C5-89340A1B7A87}"/>
              </a:ext>
            </a:extLst>
          </p:cNvPr>
          <p:cNvCxnSpPr>
            <a:cxnSpLocks/>
          </p:cNvCxnSpPr>
          <p:nvPr/>
        </p:nvCxnSpPr>
        <p:spPr>
          <a:xfrm flipH="1">
            <a:off x="9875692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30C2E1-11E0-42EC-BDAC-1FFCE0C2AD78}"/>
              </a:ext>
            </a:extLst>
          </p:cNvPr>
          <p:cNvCxnSpPr>
            <a:cxnSpLocks/>
          </p:cNvCxnSpPr>
          <p:nvPr/>
        </p:nvCxnSpPr>
        <p:spPr>
          <a:xfrm flipH="1">
            <a:off x="9974347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F9724A-28AA-43E7-9389-AD5888BE06CF}"/>
              </a:ext>
            </a:extLst>
          </p:cNvPr>
          <p:cNvCxnSpPr>
            <a:cxnSpLocks/>
          </p:cNvCxnSpPr>
          <p:nvPr/>
        </p:nvCxnSpPr>
        <p:spPr>
          <a:xfrm flipH="1">
            <a:off x="9577819" y="201298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C0A489-DB90-48B3-B155-93DA0CD32CE7}"/>
              </a:ext>
            </a:extLst>
          </p:cNvPr>
          <p:cNvCxnSpPr>
            <a:cxnSpLocks/>
          </p:cNvCxnSpPr>
          <p:nvPr/>
        </p:nvCxnSpPr>
        <p:spPr>
          <a:xfrm flipH="1">
            <a:off x="9675050" y="2044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FE59A-161A-4E46-BC1C-2C688FE36FF8}"/>
              </a:ext>
            </a:extLst>
          </p:cNvPr>
          <p:cNvCxnSpPr>
            <a:cxnSpLocks/>
          </p:cNvCxnSpPr>
          <p:nvPr/>
        </p:nvCxnSpPr>
        <p:spPr>
          <a:xfrm flipH="1">
            <a:off x="8944223" y="36720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EB77B-F583-4F00-A67D-FAE7AC2A1E39}"/>
              </a:ext>
            </a:extLst>
          </p:cNvPr>
          <p:cNvCxnSpPr>
            <a:cxnSpLocks/>
          </p:cNvCxnSpPr>
          <p:nvPr/>
        </p:nvCxnSpPr>
        <p:spPr>
          <a:xfrm flipH="1">
            <a:off x="9021847" y="36891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CA14CB-C710-45B5-B843-6678BF55FC43}"/>
              </a:ext>
            </a:extLst>
          </p:cNvPr>
          <p:cNvCxnSpPr>
            <a:cxnSpLocks/>
          </p:cNvCxnSpPr>
          <p:nvPr/>
        </p:nvCxnSpPr>
        <p:spPr>
          <a:xfrm flipH="1">
            <a:off x="10495873" y="286767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F0F661-D015-4301-9C2F-FC44386EF2AD}"/>
              </a:ext>
            </a:extLst>
          </p:cNvPr>
          <p:cNvCxnSpPr>
            <a:cxnSpLocks/>
          </p:cNvCxnSpPr>
          <p:nvPr/>
        </p:nvCxnSpPr>
        <p:spPr>
          <a:xfrm flipH="1">
            <a:off x="10396968" y="283650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946AE3-A1F1-4C22-B27C-31CFE58590B5}"/>
              </a:ext>
            </a:extLst>
          </p:cNvPr>
          <p:cNvCxnSpPr>
            <a:cxnSpLocks/>
          </p:cNvCxnSpPr>
          <p:nvPr/>
        </p:nvCxnSpPr>
        <p:spPr>
          <a:xfrm flipH="1">
            <a:off x="8243452" y="333615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6223BA-4FAB-4957-B573-CC38BBD32BB7}"/>
              </a:ext>
            </a:extLst>
          </p:cNvPr>
          <p:cNvCxnSpPr>
            <a:cxnSpLocks/>
          </p:cNvCxnSpPr>
          <p:nvPr/>
        </p:nvCxnSpPr>
        <p:spPr>
          <a:xfrm flipH="1">
            <a:off x="9349042" y="16906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A7768C-C460-4E30-A500-52503080EE36}"/>
              </a:ext>
            </a:extLst>
          </p:cNvPr>
          <p:cNvCxnSpPr>
            <a:cxnSpLocks/>
          </p:cNvCxnSpPr>
          <p:nvPr/>
        </p:nvCxnSpPr>
        <p:spPr>
          <a:xfrm flipH="1">
            <a:off x="8954673" y="250052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55D16-D21C-44C3-A55F-E3D72075E5B8}"/>
              </a:ext>
            </a:extLst>
          </p:cNvPr>
          <p:cNvCxnSpPr>
            <a:cxnSpLocks/>
          </p:cNvCxnSpPr>
          <p:nvPr/>
        </p:nvCxnSpPr>
        <p:spPr>
          <a:xfrm flipH="1">
            <a:off x="9634296" y="7835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97453"/>
            <a:ext cx="9725892" cy="6220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F1756C-5BD9-41B7-9F98-D652E372E2D0}"/>
              </a:ext>
            </a:extLst>
          </p:cNvPr>
          <p:cNvCxnSpPr/>
          <p:nvPr/>
        </p:nvCxnSpPr>
        <p:spPr>
          <a:xfrm flipH="1">
            <a:off x="9548006" y="2259307"/>
            <a:ext cx="159390" cy="419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2">
            <a:extLst>
              <a:ext uri="{FF2B5EF4-FFF2-40B4-BE49-F238E27FC236}">
                <a16:creationId xmlns:a16="http://schemas.microsoft.com/office/drawing/2014/main" id="{55B7E188-2A9B-487D-9614-C95B97EB9BDC}"/>
              </a:ext>
            </a:extLst>
          </p:cNvPr>
          <p:cNvSpPr/>
          <p:nvPr/>
        </p:nvSpPr>
        <p:spPr>
          <a:xfrm>
            <a:off x="4152663" y="717698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7" name="6-Point Star 8">
            <a:extLst>
              <a:ext uri="{FF2B5EF4-FFF2-40B4-BE49-F238E27FC236}">
                <a16:creationId xmlns:a16="http://schemas.microsoft.com/office/drawing/2014/main" id="{6C25F32F-D0DF-45CE-AEBC-427A4C523179}"/>
              </a:ext>
            </a:extLst>
          </p:cNvPr>
          <p:cNvSpPr/>
          <p:nvPr/>
        </p:nvSpPr>
        <p:spPr>
          <a:xfrm>
            <a:off x="4310760" y="254367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102</Words>
  <Application>Microsoft Office PowerPoint</Application>
  <PresentationFormat>Widescreen</PresentationFormat>
  <Paragraphs>54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Times New Roman</vt:lpstr>
      <vt:lpstr>UTM Avo</vt:lpstr>
      <vt:lpstr>Wingdings</vt:lpstr>
      <vt:lpstr>1_Office Theme</vt:lpstr>
      <vt:lpstr>HOC10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10</cp:lastModifiedBy>
  <cp:revision>151</cp:revision>
  <dcterms:created xsi:type="dcterms:W3CDTF">2021-10-30T04:56:06Z</dcterms:created>
  <dcterms:modified xsi:type="dcterms:W3CDTF">2025-04-03T04:29:06Z</dcterms:modified>
</cp:coreProperties>
</file>