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23" r:id="rId6"/>
    <p:sldMasterId id="2147483735" r:id="rId7"/>
  </p:sldMasterIdLst>
  <p:notesMasterIdLst>
    <p:notesMasterId r:id="rId25"/>
  </p:notesMasterIdLst>
  <p:sldIdLst>
    <p:sldId id="256" r:id="rId8"/>
    <p:sldId id="279" r:id="rId9"/>
    <p:sldId id="286" r:id="rId10"/>
    <p:sldId id="281" r:id="rId11"/>
    <p:sldId id="283" r:id="rId12"/>
    <p:sldId id="288" r:id="rId13"/>
    <p:sldId id="269" r:id="rId14"/>
    <p:sldId id="271" r:id="rId15"/>
    <p:sldId id="260" r:id="rId16"/>
    <p:sldId id="275" r:id="rId17"/>
    <p:sldId id="289" r:id="rId18"/>
    <p:sldId id="293" r:id="rId19"/>
    <p:sldId id="290" r:id="rId20"/>
    <p:sldId id="291" r:id="rId21"/>
    <p:sldId id="294" r:id="rId22"/>
    <p:sldId id="292" r:id="rId23"/>
    <p:sldId id="285" r:id="rId24"/>
  </p:sldIdLst>
  <p:sldSz cx="9144000" cy="5143500" type="screen16x9"/>
  <p:notesSz cx="6858000" cy="9144000"/>
  <p:custDataLst>
    <p:tags r:id="rId26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5" autoAdjust="0"/>
  </p:normalViewPr>
  <p:slideViewPr>
    <p:cSldViewPr>
      <p:cViewPr varScale="1">
        <p:scale>
          <a:sx n="85" d="100"/>
          <a:sy n="85" d="100"/>
        </p:scale>
        <p:origin x="-936" y="-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068" y="400488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8536" y="3967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8144" y="40520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038" y="39614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23020" y="4041362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45957" y="4051478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9209" y="402436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00083" y="40600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883395" y="403843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727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34536" y="406004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1920" y="3943354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4811" y="406646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7619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504" y="986349"/>
            <a:ext cx="8928992" cy="2958502"/>
            <a:chOff x="806783" y="1606029"/>
            <a:chExt cx="8928992" cy="2958502"/>
          </a:xfrm>
        </p:grpSpPr>
        <p:sp>
          <p:nvSpPr>
            <p:cNvPr id="30" name="Oval 29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1660" y="1606029"/>
              <a:ext cx="8224115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2004788" y="1688668"/>
            <a:ext cx="1271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848536" y="1688668"/>
            <a:ext cx="3539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726" y="2401555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527403" y="3186798"/>
            <a:ext cx="3474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683002" y="2410553"/>
            <a:ext cx="3489398" cy="18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68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504" y="972917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744" y="1009791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5" y="1527476"/>
            <a:ext cx="7327685" cy="36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798" y="12899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352" y="11190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673" y="1119015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7574"/>
            <a:ext cx="7258146" cy="4177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2935" y="2141188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8341" y="2784954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49388" y="3214182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6313" y="223203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8381" y="267781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3944" y="310845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4445" y="314485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8434" y="2726731"/>
            <a:ext cx="8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4194" y="2095602"/>
            <a:ext cx="8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386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192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488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40" y="-48308"/>
            <a:ext cx="123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65"/>
            <a:ext cx="9143999" cy="449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8" y="598023"/>
            <a:ext cx="852335" cy="852335"/>
          </a:xfrm>
          <a:prstGeom prst="rect">
            <a:avLst/>
          </a:prstGeom>
        </p:spPr>
      </p:pic>
      <p:sp>
        <p:nvSpPr>
          <p:cNvPr id="12" name="Flowchart: Decision 11"/>
          <p:cNvSpPr/>
          <p:nvPr/>
        </p:nvSpPr>
        <p:spPr>
          <a:xfrm>
            <a:off x="2130273" y="631273"/>
            <a:ext cx="1008112" cy="852334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2695749" y="144361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1293912" y="2047853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397787" y="291784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2563162" y="2619767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4470620" y="1760116"/>
            <a:ext cx="1003799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</a:p>
        </p:txBody>
      </p:sp>
      <p:sp>
        <p:nvSpPr>
          <p:cNvPr id="18" name="Flowchart: Decision 17"/>
          <p:cNvSpPr/>
          <p:nvPr/>
        </p:nvSpPr>
        <p:spPr>
          <a:xfrm>
            <a:off x="6876256" y="1959931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</a:p>
        </p:txBody>
      </p:sp>
      <p:sp>
        <p:nvSpPr>
          <p:cNvPr id="19" name="Flowchart: Decision 18"/>
          <p:cNvSpPr/>
          <p:nvPr/>
        </p:nvSpPr>
        <p:spPr>
          <a:xfrm>
            <a:off x="5508104" y="3219822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724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-4.07407E-6 L 0.09965 0.0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25 L 0.08941 0.00186 C 0.12431 0.01389 0.16146 0.08149 0.15677 0.1247 L 0.14618 0.22068 " pathEditMode="relative" rAng="66000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542 -4.07407E-6 C 0.05139 -4.07407E-6 0.07101 0.08488 0.07101 0.15371 L 0.07101 0.3077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09 0.46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467 0.363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2526 0.247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1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9323 -4.07407E-6 C 0.27986 -4.07407E-6 0.38646 0.07933 0.38646 0.14352 L 0.38646 0.28704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208 -4.07407E-6 C 0.22031 -4.07407E-6 0.30434 0.15865 0.30434 0.28673 L 0.30434 0.57377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060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080" y="8604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05" y="1748551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442032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87774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100580" y="2829027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798489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004308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985613" y="4383650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" y="354411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43726" y="440898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993271" y="19301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38148" y="405907"/>
            <a:ext cx="8312511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3614021" y="2193764"/>
            <a:ext cx="144394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+ 5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851894" y="2212340"/>
            <a:ext cx="1321515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147928" y="2859103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976478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5976478" y="4396608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143092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gray">
          <a:xfrm>
            <a:off x="-6990" y="96310"/>
            <a:ext cx="3200400" cy="800100"/>
          </a:xfrm>
          <a:prstGeom prst="roundRect">
            <a:avLst>
              <a:gd name="adj" fmla="val 49106"/>
            </a:avLst>
          </a:prstGeom>
          <a:solidFill>
            <a:srgbClr val="70AD47">
              <a:lumMod val="40000"/>
              <a:lumOff val="60000"/>
            </a:srgbClr>
          </a:solidFill>
          <a:ln w="2857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63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29" grpId="0"/>
      <p:bldP spid="30" grpId="0" animBg="1"/>
      <p:bldP spid="35" grpId="0" animBg="1"/>
      <p:bldP spid="36" grpId="0"/>
      <p:bldP spid="37" grpId="0"/>
      <p:bldP spid="38" grpId="0" animBg="1"/>
      <p:bldP spid="39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"/>
            <a:ext cx="813690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white"/>
                </a:solidFill>
              </a:rPr>
              <a:t>Bài</a:t>
            </a:r>
            <a:r>
              <a:rPr lang="en-US" sz="4000" b="1" dirty="0">
                <a:solidFill>
                  <a:prstClr val="white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4144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3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504989" y="241684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96783" y="3658268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470213" y="244082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589150" y="1838325"/>
            <a:ext cx="14067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66293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652120" y="3658268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7504" y="-10795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440083"/>
            <a:ext cx="2016224" cy="806616"/>
          </a:xfrm>
          <a:prstGeom prst="rect">
            <a:avLst/>
          </a:prstGeom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47021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60373" y="269595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250812" y="287555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362655" y="376696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24240" y="2623176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452790" y="2737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571750" y="3686173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41962" y="261868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81090" y="2753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80861" y="3686174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460373" y="372635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624240" y="368617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71500" y="3651870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057400" y="103236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628900" y="713546"/>
            <a:ext cx="525780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58936" y="2033905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077306" y="199837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4109064" y="2019989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907123" y="1963257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448884" y="2659944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277434" y="291943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477459" y="36893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306009" y="3724072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</a:t>
            </a: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79" y="1045818"/>
            <a:ext cx="8837696" cy="1200329"/>
            <a:chOff x="806783" y="1421750"/>
            <a:chExt cx="8837696" cy="1200329"/>
          </a:xfrm>
        </p:grpSpPr>
        <p:sp>
          <p:nvSpPr>
            <p:cNvPr id="11" name="Oval 10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5588" y="1421750"/>
              <a:ext cx="8028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406437" y="2090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282510"/>
            <a:ext cx="2016224" cy="806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30" y="2571751"/>
            <a:ext cx="5339114" cy="25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9&quot;/&gt;&lt;/object&gt;&lt;object type=&quot;3&quot; unique_id=&quot;10005&quot;&gt;&lt;property id=&quot;20148&quot; value=&quot;5&quot;/&gt;&lt;property id=&quot;20300&quot; value=&quot;Slide 3&quot;/&gt;&lt;property id=&quot;20307&quot; value=&quot;286&quot;/&gt;&lt;/object&gt;&lt;object type=&quot;3&quot; unique_id=&quot;10006&quot;&gt;&lt;property id=&quot;20148&quot; value=&quot;5&quot;/&gt;&lt;property id=&quot;20300&quot; value=&quot;Slide 4&quot;/&gt;&lt;property id=&quot;20307&quot; value=&quot;281&quot;/&gt;&lt;/object&gt;&lt;object type=&quot;3&quot; unique_id=&quot;10007&quot;&gt;&lt;property id=&quot;20148&quot; value=&quot;5&quot;/&gt;&lt;property id=&quot;20300&quot; value=&quot;Slide 5&quot;/&gt;&lt;property id=&quot;20307&quot; value=&quot;283&quot;/&gt;&lt;/object&gt;&lt;object type=&quot;3&quot; unique_id=&quot;10008&quot;&gt;&lt;property id=&quot;20148&quot; value=&quot;5&quot;/&gt;&lt;property id=&quot;20300&quot; value=&quot;Slide 6&quot;/&gt;&lt;property id=&quot;20307&quot; value=&quot;28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2&quot;&gt;&lt;property id=&quot;20148&quot; value=&quot;5&quot;/&gt;&lt;property id=&quot;20300&quot; value=&quot;Slide 10&quot;/&gt;&lt;property id=&quot;20307&quot; value=&quot;275&quot;/&gt;&lt;/object&gt;&lt;object type=&quot;3&quot; unique_id=&quot;10013&quot;&gt;&lt;property id=&quot;20148&quot; value=&quot;5&quot;/&gt;&lt;property id=&quot;20300&quot; value=&quot;Slide 11&quot;/&gt;&lt;property id=&quot;20307&quot; value=&quot;289&quot;/&gt;&lt;/object&gt;&lt;object type=&quot;3&quot; unique_id=&quot;10014&quot;&gt;&lt;property id=&quot;20148&quot; value=&quot;5&quot;/&gt;&lt;property id=&quot;20300&quot; value=&quot;Slide 12&quot;/&gt;&lt;property id=&quot;20307&quot; value=&quot;293&quot;/&gt;&lt;/object&gt;&lt;object type=&quot;3&quot; unique_id=&quot;10015&quot;&gt;&lt;property id=&quot;20148&quot; value=&quot;5&quot;/&gt;&lt;property id=&quot;20300&quot; value=&quot;Slide 13&quot;/&gt;&lt;property id=&quot;20307&quot; value=&quot;290&quot;/&gt;&lt;/object&gt;&lt;object type=&quot;3&quot; unique_id=&quot;10016&quot;&gt;&lt;property id=&quot;20148&quot; value=&quot;5&quot;/&gt;&lt;property id=&quot;20300&quot; value=&quot;Slide 14&quot;/&gt;&lt;property id=&quot;20307&quot; value=&quot;291&quot;/&gt;&lt;/object&gt;&lt;object type=&quot;3&quot; unique_id=&quot;10017&quot;&gt;&lt;property id=&quot;20148&quot; value=&quot;5&quot;/&gt;&lt;property id=&quot;20300&quot; value=&quot;Slide 15&quot;/&gt;&lt;property id=&quot;20307&quot; value=&quot;294&quot;/&gt;&lt;/object&gt;&lt;object type=&quot;3&quot; unique_id=&quot;10018&quot;&gt;&lt;property id=&quot;20148&quot; value=&quot;5&quot;/&gt;&lt;property id=&quot;20300&quot; value=&quot;Slide 16&quot;/&gt;&lt;property id=&quot;20307&quot; value=&quot;292&quot;/&gt;&lt;/object&gt;&lt;object type=&quot;3&quot; unique_id=&quot;10019&quot;&gt;&lt;property id=&quot;20148&quot; value=&quot;5&quot;/&gt;&lt;property id=&quot;20300&quot; value=&quot;Slide 17&quot;/&gt;&lt;property id=&quot;20307&quot; value=&quot;285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342</Words>
  <Application>Microsoft Office PowerPoint</Application>
  <PresentationFormat>On-screen Show (16:9)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Office Theme</vt:lpstr>
      <vt:lpstr>Custom Design</vt:lpstr>
      <vt:lpstr>Concourse</vt:lpstr>
      <vt:lpstr>1_Concourse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huy_ctn</cp:lastModifiedBy>
  <cp:revision>185</cp:revision>
  <dcterms:created xsi:type="dcterms:W3CDTF">2014-04-01T16:27:38Z</dcterms:created>
  <dcterms:modified xsi:type="dcterms:W3CDTF">2023-04-07T10:47:29Z</dcterms:modified>
</cp:coreProperties>
</file>