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3"/>
  </p:notesMasterIdLst>
  <p:sldIdLst>
    <p:sldId id="256" r:id="rId7"/>
    <p:sldId id="279" r:id="rId8"/>
    <p:sldId id="278" r:id="rId9"/>
    <p:sldId id="281" r:id="rId10"/>
    <p:sldId id="282" r:id="rId11"/>
    <p:sldId id="283" r:id="rId12"/>
    <p:sldId id="268" r:id="rId13"/>
    <p:sldId id="287" r:id="rId14"/>
    <p:sldId id="260" r:id="rId15"/>
    <p:sldId id="289" r:id="rId16"/>
    <p:sldId id="291" r:id="rId17"/>
    <p:sldId id="292" r:id="rId18"/>
    <p:sldId id="296" r:id="rId19"/>
    <p:sldId id="300" r:id="rId20"/>
    <p:sldId id="302" r:id="rId21"/>
    <p:sldId id="285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8729"/>
            <a:ext cx="84249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277</Words>
  <Application>Microsoft Office PowerPoint</Application>
  <PresentationFormat>On-screen Show (16:9)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huy_ctn</cp:lastModifiedBy>
  <cp:revision>208</cp:revision>
  <dcterms:created xsi:type="dcterms:W3CDTF">2014-04-01T16:27:38Z</dcterms:created>
  <dcterms:modified xsi:type="dcterms:W3CDTF">2023-04-05T04:56:40Z</dcterms:modified>
</cp:coreProperties>
</file>