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98" r:id="rId2"/>
  </p:sldMasterIdLst>
  <p:notesMasterIdLst>
    <p:notesMasterId r:id="rId14"/>
  </p:notesMasterIdLst>
  <p:sldIdLst>
    <p:sldId id="305" r:id="rId3"/>
    <p:sldId id="306" r:id="rId4"/>
    <p:sldId id="292" r:id="rId5"/>
    <p:sldId id="326" r:id="rId6"/>
    <p:sldId id="330" r:id="rId7"/>
    <p:sldId id="331" r:id="rId8"/>
    <p:sldId id="334" r:id="rId9"/>
    <p:sldId id="312" r:id="rId10"/>
    <p:sldId id="332" r:id="rId11"/>
    <p:sldId id="333" r:id="rId12"/>
    <p:sldId id="293" r:id="rId13"/>
  </p:sldIdLst>
  <p:sldSz cx="12192000" cy="6858000"/>
  <p:notesSz cx="7104063" cy="10234613"/>
  <p:custDataLst>
    <p:tags r:id="rId15"/>
  </p:custDataLst>
  <p:defaultTextStyle>
    <a:defPPr>
      <a:defRPr lang="zh-CN"/>
    </a:defPPr>
    <a:lvl1pPr algn="l" rtl="0" eaLnBrk="0" fontAlgn="base" hangingPunct="0">
      <a:spcBef>
        <a:spcPct val="0"/>
      </a:spcBef>
      <a:spcAft>
        <a:spcPct val="0"/>
      </a:spcAft>
      <a:defRPr b="1" kern="1200">
        <a:solidFill>
          <a:schemeClr val="tx1"/>
        </a:solidFill>
        <a:latin typeface=".VnAvant" panose="020B7200000000000000" pitchFamily="34" charset="0"/>
        <a:ea typeface="SimSun" panose="02010600030101010101" pitchFamily="2" charset="-122"/>
        <a:cs typeface="+mn-cs"/>
      </a:defRPr>
    </a:lvl1pPr>
    <a:lvl2pPr marL="457200" algn="l" rtl="0" eaLnBrk="0" fontAlgn="base" hangingPunct="0">
      <a:spcBef>
        <a:spcPct val="0"/>
      </a:spcBef>
      <a:spcAft>
        <a:spcPct val="0"/>
      </a:spcAft>
      <a:defRPr b="1" kern="1200">
        <a:solidFill>
          <a:schemeClr val="tx1"/>
        </a:solidFill>
        <a:latin typeface=".VnAvant" panose="020B7200000000000000" pitchFamily="34" charset="0"/>
        <a:ea typeface="SimSun" panose="02010600030101010101" pitchFamily="2" charset="-122"/>
        <a:cs typeface="+mn-cs"/>
      </a:defRPr>
    </a:lvl2pPr>
    <a:lvl3pPr marL="914400" algn="l" rtl="0" eaLnBrk="0" fontAlgn="base" hangingPunct="0">
      <a:spcBef>
        <a:spcPct val="0"/>
      </a:spcBef>
      <a:spcAft>
        <a:spcPct val="0"/>
      </a:spcAft>
      <a:defRPr b="1" kern="1200">
        <a:solidFill>
          <a:schemeClr val="tx1"/>
        </a:solidFill>
        <a:latin typeface=".VnAvant" panose="020B7200000000000000" pitchFamily="34" charset="0"/>
        <a:ea typeface="SimSun" panose="02010600030101010101" pitchFamily="2" charset="-122"/>
        <a:cs typeface="+mn-cs"/>
      </a:defRPr>
    </a:lvl3pPr>
    <a:lvl4pPr marL="1371600" algn="l" rtl="0" eaLnBrk="0" fontAlgn="base" hangingPunct="0">
      <a:spcBef>
        <a:spcPct val="0"/>
      </a:spcBef>
      <a:spcAft>
        <a:spcPct val="0"/>
      </a:spcAft>
      <a:defRPr b="1" kern="1200">
        <a:solidFill>
          <a:schemeClr val="tx1"/>
        </a:solidFill>
        <a:latin typeface=".VnAvant" panose="020B7200000000000000" pitchFamily="34" charset="0"/>
        <a:ea typeface="SimSun" panose="02010600030101010101" pitchFamily="2" charset="-122"/>
        <a:cs typeface="+mn-cs"/>
      </a:defRPr>
    </a:lvl4pPr>
    <a:lvl5pPr marL="1828800" algn="l" rtl="0" eaLnBrk="0" fontAlgn="base" hangingPunct="0">
      <a:spcBef>
        <a:spcPct val="0"/>
      </a:spcBef>
      <a:spcAft>
        <a:spcPct val="0"/>
      </a:spcAft>
      <a:defRPr b="1" kern="1200">
        <a:solidFill>
          <a:schemeClr val="tx1"/>
        </a:solidFill>
        <a:latin typeface=".VnAvant" panose="020B7200000000000000" pitchFamily="34" charset="0"/>
        <a:ea typeface="SimSun" panose="02010600030101010101" pitchFamily="2" charset="-122"/>
        <a:cs typeface="+mn-cs"/>
      </a:defRPr>
    </a:lvl5pPr>
    <a:lvl6pPr marL="2286000" algn="l" defTabSz="914400" rtl="0" eaLnBrk="1" latinLnBrk="0" hangingPunct="1">
      <a:defRPr b="1" kern="1200">
        <a:solidFill>
          <a:schemeClr val="tx1"/>
        </a:solidFill>
        <a:latin typeface=".VnAvant" panose="020B7200000000000000" pitchFamily="34" charset="0"/>
        <a:ea typeface="SimSun" panose="02010600030101010101" pitchFamily="2" charset="-122"/>
        <a:cs typeface="+mn-cs"/>
      </a:defRPr>
    </a:lvl6pPr>
    <a:lvl7pPr marL="2743200" algn="l" defTabSz="914400" rtl="0" eaLnBrk="1" latinLnBrk="0" hangingPunct="1">
      <a:defRPr b="1" kern="1200">
        <a:solidFill>
          <a:schemeClr val="tx1"/>
        </a:solidFill>
        <a:latin typeface=".VnAvant" panose="020B7200000000000000" pitchFamily="34" charset="0"/>
        <a:ea typeface="SimSun" panose="02010600030101010101" pitchFamily="2" charset="-122"/>
        <a:cs typeface="+mn-cs"/>
      </a:defRPr>
    </a:lvl7pPr>
    <a:lvl8pPr marL="3200400" algn="l" defTabSz="914400" rtl="0" eaLnBrk="1" latinLnBrk="0" hangingPunct="1">
      <a:defRPr b="1" kern="1200">
        <a:solidFill>
          <a:schemeClr val="tx1"/>
        </a:solidFill>
        <a:latin typeface=".VnAvant" panose="020B7200000000000000" pitchFamily="34" charset="0"/>
        <a:ea typeface="SimSun" panose="02010600030101010101" pitchFamily="2" charset="-122"/>
        <a:cs typeface="+mn-cs"/>
      </a:defRPr>
    </a:lvl8pPr>
    <a:lvl9pPr marL="3657600" algn="l" defTabSz="914400" rtl="0" eaLnBrk="1" latinLnBrk="0" hangingPunct="1">
      <a:defRPr b="1" kern="1200">
        <a:solidFill>
          <a:schemeClr val="tx1"/>
        </a:solidFill>
        <a:latin typeface=".VnAvant" panose="020B7200000000000000" pitchFamily="34" charset="0"/>
        <a:ea typeface="SimSun"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4E1F4"/>
    <a:srgbClr val="FFA7A7"/>
    <a:srgbClr val="FFCCFF"/>
    <a:srgbClr val="99FFCC"/>
    <a:srgbClr val="66FFCC"/>
    <a:srgbClr val="DFFF79"/>
    <a:srgbClr val="CCFF33"/>
    <a:srgbClr val="66FF99"/>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400" autoAdjust="0"/>
  </p:normalViewPr>
  <p:slideViewPr>
    <p:cSldViewPr snapToGrid="0">
      <p:cViewPr varScale="1">
        <p:scale>
          <a:sx n="70" d="100"/>
          <a:sy n="70" d="100"/>
        </p:scale>
        <p:origin x="-70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eaLnBrk="1" fontAlgn="auto" hangingPunct="1">
              <a:spcBef>
                <a:spcPts val="0"/>
              </a:spcBef>
              <a:spcAft>
                <a:spcPts val="0"/>
              </a:spcAft>
              <a:defRPr sz="1200" b="0">
                <a:latin typeface="+mn-lt"/>
                <a:ea typeface="+mn-ea"/>
              </a:defRPr>
            </a:lvl1pPr>
          </a:lstStyle>
          <a:p>
            <a:pPr>
              <a:defRPr/>
            </a:pPr>
            <a:fld id="{A8B3F2D2-4808-45E0-815F-24EBCAB98A9E}" type="datetimeFigureOut">
              <a:rPr lang="zh-CN" altLang="en-US"/>
              <a:pPr>
                <a:defRPr/>
              </a:pPr>
              <a:t>2023/4/3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eaLnBrk="1" fontAlgn="auto" hangingPunct="1">
              <a:spcBef>
                <a:spcPts val="0"/>
              </a:spcBef>
              <a:spcAft>
                <a:spcPts val="0"/>
              </a:spcAft>
              <a:defRPr sz="1200" b="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等线"/>
                <a:ea typeface="等线"/>
                <a:cs typeface="等线"/>
              </a:defRPr>
            </a:lvl1pPr>
          </a:lstStyle>
          <a:p>
            <a:pPr>
              <a:defRPr/>
            </a:pPr>
            <a:fld id="{A1CB8B7B-5EB1-4FE7-A335-25D2E6B952DE}" type="slidenum">
              <a:rPr lang="zh-CN" altLang="en-US"/>
              <a:pPr>
                <a:defRPr/>
              </a:pPr>
              <a:t>‹#›</a:t>
            </a:fld>
            <a:endParaRPr lang="zh-CN" altLang="en-US"/>
          </a:p>
        </p:txBody>
      </p:sp>
    </p:spTree>
    <p:extLst>
      <p:ext uri="{BB962C8B-B14F-4D97-AF65-F5344CB8AC3E}">
        <p14:creationId xmlns:p14="http://schemas.microsoft.com/office/powerpoint/2010/main" val="1361104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等线"/>
      </a:defRPr>
    </a:lvl1pPr>
    <a:lvl2pPr marL="457200" algn="l" rtl="0" eaLnBrk="0" fontAlgn="base" hangingPunct="0">
      <a:spcBef>
        <a:spcPct val="30000"/>
      </a:spcBef>
      <a:spcAft>
        <a:spcPct val="0"/>
      </a:spcAft>
      <a:defRPr sz="1200" kern="1200">
        <a:solidFill>
          <a:schemeClr val="tx1"/>
        </a:solidFill>
        <a:latin typeface="+mn-lt"/>
        <a:ea typeface="+mn-ea"/>
        <a:cs typeface="等线"/>
      </a:defRPr>
    </a:lvl2pPr>
    <a:lvl3pPr marL="914400" algn="l" rtl="0" eaLnBrk="0" fontAlgn="base" hangingPunct="0">
      <a:spcBef>
        <a:spcPct val="30000"/>
      </a:spcBef>
      <a:spcAft>
        <a:spcPct val="0"/>
      </a:spcAft>
      <a:defRPr sz="1200" kern="1200">
        <a:solidFill>
          <a:schemeClr val="tx1"/>
        </a:solidFill>
        <a:latin typeface="+mn-lt"/>
        <a:ea typeface="+mn-ea"/>
        <a:cs typeface="等线"/>
      </a:defRPr>
    </a:lvl3pPr>
    <a:lvl4pPr marL="1371600" algn="l" rtl="0" eaLnBrk="0" fontAlgn="base" hangingPunct="0">
      <a:spcBef>
        <a:spcPct val="30000"/>
      </a:spcBef>
      <a:spcAft>
        <a:spcPct val="0"/>
      </a:spcAft>
      <a:defRPr sz="1200" kern="1200">
        <a:solidFill>
          <a:schemeClr val="tx1"/>
        </a:solidFill>
        <a:latin typeface="+mn-lt"/>
        <a:ea typeface="+mn-ea"/>
        <a:cs typeface="等线"/>
      </a:defRPr>
    </a:lvl4pPr>
    <a:lvl5pPr marL="1828800" algn="l" rtl="0" eaLnBrk="0" fontAlgn="base" hangingPunct="0">
      <a:spcBef>
        <a:spcPct val="30000"/>
      </a:spcBef>
      <a:spcAft>
        <a:spcPct val="0"/>
      </a:spcAft>
      <a:defRPr sz="1200" kern="1200">
        <a:solidFill>
          <a:schemeClr val="tx1"/>
        </a:solidFill>
        <a:latin typeface="+mn-lt"/>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CB8B7B-5EB1-4FE7-A335-25D2E6B952DE}" type="slidenum">
              <a:rPr lang="zh-CN" altLang="en-US" smtClean="0"/>
              <a:pPr>
                <a:defRPr/>
              </a:pPr>
              <a:t>1</a:t>
            </a:fld>
            <a:endParaRPr lang="zh-CN" altLang="en-US"/>
          </a:p>
        </p:txBody>
      </p:sp>
    </p:spTree>
    <p:extLst>
      <p:ext uri="{BB962C8B-B14F-4D97-AF65-F5344CB8AC3E}">
        <p14:creationId xmlns:p14="http://schemas.microsoft.com/office/powerpoint/2010/main" val="49266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CB8B7B-5EB1-4FE7-A335-25D2E6B952DE}" type="slidenum">
              <a:rPr lang="zh-CN" altLang="en-US" smtClean="0"/>
              <a:pPr>
                <a:defRPr/>
              </a:pPr>
              <a:t>4</a:t>
            </a:fld>
            <a:endParaRPr lang="zh-CN" altLang="en-US"/>
          </a:p>
        </p:txBody>
      </p:sp>
    </p:spTree>
    <p:extLst>
      <p:ext uri="{BB962C8B-B14F-4D97-AF65-F5344CB8AC3E}">
        <p14:creationId xmlns:p14="http://schemas.microsoft.com/office/powerpoint/2010/main" val="164454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81921"/>
          <p:cNvSpPr>
            <a:spLocks noGrp="1" noRot="1" noChangeAspect="1" noTextEdit="1"/>
          </p:cNvSpPr>
          <p:nvPr>
            <p:ph type="sldImg"/>
          </p:nvPr>
        </p:nvSpPr>
        <p:spPr bwMode="auto">
          <a:xfrm>
            <a:off x="141288" y="768350"/>
            <a:ext cx="6821487"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文本占位符 81922"/>
          <p:cNvSpPr>
            <a:spLocks noGrp="1"/>
          </p:cNvSpPr>
          <p:nvPr>
            <p:ph type="body" idx="1"/>
          </p:nvPr>
        </p:nvSpPr>
        <p:spPr bwMode="auto">
          <a:xfrm>
            <a:off x="711200" y="4860925"/>
            <a:ext cx="568325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等线" charset="-122"/>
            </a:endParaRPr>
          </a:p>
        </p:txBody>
      </p:sp>
      <p:sp>
        <p:nvSpPr>
          <p:cNvPr id="31748" name="灯片编号占位符 1"/>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a:defRPr b="1">
                <a:solidFill>
                  <a:schemeClr val="tx1"/>
                </a:solidFill>
                <a:latin typeface=".VnAvant" panose="020B7200000000000000" pitchFamily="34" charset="0"/>
                <a:ea typeface="SimSun" panose="02010600030101010101" pitchFamily="2" charset="-122"/>
              </a:defRPr>
            </a:lvl1pPr>
            <a:lvl2pPr marL="804863" indent="-309563" defTabSz="990600">
              <a:defRPr b="1">
                <a:solidFill>
                  <a:schemeClr val="tx1"/>
                </a:solidFill>
                <a:latin typeface=".VnAvant" panose="020B7200000000000000" pitchFamily="34" charset="0"/>
                <a:ea typeface="SimSun" panose="02010600030101010101" pitchFamily="2" charset="-122"/>
              </a:defRPr>
            </a:lvl2pPr>
            <a:lvl3pPr marL="1238250" indent="-247650" defTabSz="990600">
              <a:defRPr b="1">
                <a:solidFill>
                  <a:schemeClr val="tx1"/>
                </a:solidFill>
                <a:latin typeface=".VnAvant" panose="020B7200000000000000" pitchFamily="34" charset="0"/>
                <a:ea typeface="SimSun" panose="02010600030101010101" pitchFamily="2" charset="-122"/>
              </a:defRPr>
            </a:lvl3pPr>
            <a:lvl4pPr marL="1733550" indent="-247650" defTabSz="990600">
              <a:defRPr b="1">
                <a:solidFill>
                  <a:schemeClr val="tx1"/>
                </a:solidFill>
                <a:latin typeface=".VnAvant" panose="020B7200000000000000" pitchFamily="34" charset="0"/>
                <a:ea typeface="SimSun" panose="02010600030101010101" pitchFamily="2" charset="-122"/>
              </a:defRPr>
            </a:lvl4pPr>
            <a:lvl5pPr marL="2228850" indent="-247650" defTabSz="990600">
              <a:defRPr b="1">
                <a:solidFill>
                  <a:schemeClr val="tx1"/>
                </a:solidFill>
                <a:latin typeface=".VnAvant" panose="020B7200000000000000" pitchFamily="34" charset="0"/>
                <a:ea typeface="SimSun" panose="02010600030101010101" pitchFamily="2" charset="-122"/>
              </a:defRPr>
            </a:lvl5pPr>
            <a:lvl6pPr marL="2686050" indent="-247650" defTabSz="9906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3143250" indent="-247650" defTabSz="9906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600450" indent="-247650" defTabSz="9906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4057650" indent="-247650" defTabSz="9906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87423596-F1B3-4CE4-8495-7994DD985604}" type="slidenum">
              <a:rPr kumimoji="0" lang="en-US" altLang="zh-CN" sz="13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rPr>
              <a:pPr marL="0" marR="0" lvl="0" indent="0" algn="r" defTabSz="990600" rtl="0" eaLnBrk="1" fontAlgn="base" latinLnBrk="0" hangingPunct="1">
                <a:lnSpc>
                  <a:spcPct val="100000"/>
                </a:lnSpc>
                <a:spcBef>
                  <a:spcPct val="0"/>
                </a:spcBef>
                <a:spcAft>
                  <a:spcPct val="0"/>
                </a:spcAft>
                <a:buClrTx/>
                <a:buSzTx/>
                <a:buFontTx/>
                <a:buNone/>
                <a:tabLst/>
                <a:defRPr/>
              </a:pPr>
              <a:t>8</a:t>
            </a:fld>
            <a:endParaRPr kumimoji="0" lang="en-US" altLang="zh-CN" sz="13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86240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6323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E9C84AD-A3E6-4C83-B663-B42330709962}" type="datetimeFigureOut">
              <a:rPr lang="en-US" smtClean="0"/>
              <a:pPr>
                <a:defRPr/>
              </a:pPr>
              <a:t>4/3/2023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89A6BE-0280-4081-8217-AEA4634529DD}" type="slidenum">
              <a:rPr lang="en-US" smtClean="0"/>
              <a:pPr>
                <a:defRPr/>
              </a:pPr>
              <a:t>‹#›</a:t>
            </a:fld>
            <a:endParaRPr lang="en-US"/>
          </a:p>
        </p:txBody>
      </p:sp>
    </p:spTree>
    <p:extLst>
      <p:ext uri="{BB962C8B-B14F-4D97-AF65-F5344CB8AC3E}">
        <p14:creationId xmlns:p14="http://schemas.microsoft.com/office/powerpoint/2010/main" val="420453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D25BACF-E186-498C-9A24-BC7D79E0FC96}" type="datetimeFigureOut">
              <a:rPr lang="en-US" smtClean="0"/>
              <a:pPr>
                <a:defRPr/>
              </a:pPr>
              <a:t>4/3/2023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1694BB0-6629-41B5-936B-DB1FC73F3550}" type="slidenum">
              <a:rPr lang="en-US" smtClean="0"/>
              <a:pPr>
                <a:defRPr/>
              </a:pPr>
              <a:t>‹#›</a:t>
            </a:fld>
            <a:endParaRPr lang="en-US"/>
          </a:p>
        </p:txBody>
      </p:sp>
    </p:spTree>
    <p:extLst>
      <p:ext uri="{BB962C8B-B14F-4D97-AF65-F5344CB8AC3E}">
        <p14:creationId xmlns:p14="http://schemas.microsoft.com/office/powerpoint/2010/main" val="4034693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AB009E6-DEE7-4407-85ED-23ED5F0CAE00}" type="datetimeFigureOut">
              <a:rPr lang="en-US" smtClean="0"/>
              <a:pPr>
                <a:defRPr/>
              </a:pPr>
              <a:t>4/3/2023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3CBE62-4ADE-4347-865D-6B22A8E3DF29}" type="slidenum">
              <a:rPr lang="en-US" smtClean="0"/>
              <a:pPr>
                <a:defRPr/>
              </a:pPr>
              <a:t>‹#›</a:t>
            </a:fld>
            <a:endParaRPr lang="en-US"/>
          </a:p>
        </p:txBody>
      </p:sp>
    </p:spTree>
    <p:extLst>
      <p:ext uri="{BB962C8B-B14F-4D97-AF65-F5344CB8AC3E}">
        <p14:creationId xmlns:p14="http://schemas.microsoft.com/office/powerpoint/2010/main" val="404905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2F445ED-74DD-47AF-BA5F-F61751BF3955}" type="datetimeFigureOut">
              <a:rPr lang="en-US" smtClean="0"/>
              <a:pPr>
                <a:defRPr/>
              </a:pPr>
              <a:t>4/3/2023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AF23886-192D-4090-BE57-669E5FE1610D}" type="slidenum">
              <a:rPr lang="en-US" smtClean="0"/>
              <a:pPr>
                <a:defRPr/>
              </a:pPr>
              <a:t>‹#›</a:t>
            </a:fld>
            <a:endParaRPr lang="en-US"/>
          </a:p>
        </p:txBody>
      </p:sp>
    </p:spTree>
    <p:extLst>
      <p:ext uri="{BB962C8B-B14F-4D97-AF65-F5344CB8AC3E}">
        <p14:creationId xmlns:p14="http://schemas.microsoft.com/office/powerpoint/2010/main" val="238299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3AE42BB-6122-42CA-BE55-8E4517C795C6}" type="datetimeFigureOut">
              <a:rPr lang="en-US" smtClean="0"/>
              <a:pPr>
                <a:defRPr/>
              </a:pPr>
              <a:t>4/3/2023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162BCB0-3FD6-4553-A083-4F7C21E4DDBD}" type="slidenum">
              <a:rPr lang="en-US" smtClean="0"/>
              <a:pPr>
                <a:defRPr/>
              </a:pPr>
              <a:t>‹#›</a:t>
            </a:fld>
            <a:endParaRPr lang="en-US"/>
          </a:p>
        </p:txBody>
      </p:sp>
    </p:spTree>
    <p:extLst>
      <p:ext uri="{BB962C8B-B14F-4D97-AF65-F5344CB8AC3E}">
        <p14:creationId xmlns:p14="http://schemas.microsoft.com/office/powerpoint/2010/main" val="3738405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D85CC52-0EBA-40C5-A87A-D0DC6BE9E2B0}" type="datetimeFigureOut">
              <a:rPr lang="en-US" smtClean="0"/>
              <a:pPr>
                <a:defRPr/>
              </a:pPr>
              <a:t>4/3/2023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6599198-E280-4D18-BEFF-30E9BF34A6F6}" type="slidenum">
              <a:rPr lang="en-US" smtClean="0"/>
              <a:pPr>
                <a:defRPr/>
              </a:pPr>
              <a:t>‹#›</a:t>
            </a:fld>
            <a:endParaRPr lang="en-US"/>
          </a:p>
        </p:txBody>
      </p:sp>
    </p:spTree>
    <p:extLst>
      <p:ext uri="{BB962C8B-B14F-4D97-AF65-F5344CB8AC3E}">
        <p14:creationId xmlns:p14="http://schemas.microsoft.com/office/powerpoint/2010/main" val="26662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b="0">
                <a:latin typeface="Calibri" panose="020F0502020204030204" pitchFamily="34" charset="0"/>
              </a:defRPr>
            </a:lvl1pPr>
          </a:lstStyle>
          <a:p>
            <a:pPr>
              <a:defRPr/>
            </a:pPr>
            <a:fld id="{45A47F23-B60B-4B45-A840-AF74BFDEF867}" type="datetimeFigureOut">
              <a:rPr lang="en-US"/>
              <a:pPr>
                <a:defRPr/>
              </a:pPr>
              <a:t>4/3/2023</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b="0">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b="0">
                <a:latin typeface="Calibri" panose="020F0502020204030204" pitchFamily="34" charset="0"/>
              </a:defRPr>
            </a:lvl1pPr>
          </a:lstStyle>
          <a:p>
            <a:pPr>
              <a:defRPr/>
            </a:pPr>
            <a:fld id="{42DE604E-A9AB-4884-B8AE-E71BAB7583AF}" type="slidenum">
              <a:rPr lang="en-US"/>
              <a:pPr>
                <a:defRPr/>
              </a:pPr>
              <a:t>‹#›</a:t>
            </a:fld>
            <a:endParaRPr lang="en-US"/>
          </a:p>
        </p:txBody>
      </p:sp>
    </p:spTree>
    <p:extLst>
      <p:ext uri="{BB962C8B-B14F-4D97-AF65-F5344CB8AC3E}">
        <p14:creationId xmlns:p14="http://schemas.microsoft.com/office/powerpoint/2010/main" val="28034528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b="0">
                <a:latin typeface="Calibri" panose="020F0502020204030204" pitchFamily="34" charset="0"/>
              </a:defRPr>
            </a:lvl1pPr>
          </a:lstStyle>
          <a:p>
            <a:pPr>
              <a:defRPr/>
            </a:pPr>
            <a:fld id="{4B8574E0-A8BD-4A2A-8D69-D35A8CEC59AF}" type="datetimeFigureOut">
              <a:rPr lang="en-US"/>
              <a:pPr>
                <a:defRPr/>
              </a:pPr>
              <a:t>4/3/2023</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b="0">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b="0">
                <a:latin typeface="Calibri" panose="020F0502020204030204" pitchFamily="34" charset="0"/>
              </a:defRPr>
            </a:lvl1pPr>
          </a:lstStyle>
          <a:p>
            <a:pPr>
              <a:defRPr/>
            </a:pPr>
            <a:fld id="{DFD25517-323C-4C34-86F1-C806B4B98F3A}" type="slidenum">
              <a:rPr lang="en-US"/>
              <a:pPr>
                <a:defRPr/>
              </a:pPr>
              <a:t>‹#›</a:t>
            </a:fld>
            <a:endParaRPr lang="en-US"/>
          </a:p>
        </p:txBody>
      </p:sp>
    </p:spTree>
    <p:extLst>
      <p:ext uri="{BB962C8B-B14F-4D97-AF65-F5344CB8AC3E}">
        <p14:creationId xmlns:p14="http://schemas.microsoft.com/office/powerpoint/2010/main" val="21726515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9209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B6FE1E4-2B65-4489-B387-D50CCFC25B36}" type="datetimeFigureOut">
              <a:rPr lang="en-US" smtClean="0"/>
              <a:pPr>
                <a:defRPr/>
              </a:pPr>
              <a:t>4/3/2023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AE4DEB-ACCD-4312-876C-45202B88DFAA}" type="slidenum">
              <a:rPr lang="en-US" smtClean="0"/>
              <a:pPr>
                <a:defRPr/>
              </a:pPr>
              <a:t>‹#›</a:t>
            </a:fld>
            <a:endParaRPr lang="en-US"/>
          </a:p>
        </p:txBody>
      </p:sp>
    </p:spTree>
    <p:extLst>
      <p:ext uri="{BB962C8B-B14F-4D97-AF65-F5344CB8AC3E}">
        <p14:creationId xmlns:p14="http://schemas.microsoft.com/office/powerpoint/2010/main" val="31140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1DBD60D-75AD-4DA4-8BEC-56CF0D915F71}" type="datetimeFigureOut">
              <a:rPr lang="en-US" smtClean="0"/>
              <a:pPr>
                <a:defRPr/>
              </a:pPr>
              <a:t>4/3/2023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8C84E-6BB6-403C-9778-4631EFEDFC2F}" type="slidenum">
              <a:rPr lang="en-US" smtClean="0"/>
              <a:pPr>
                <a:defRPr/>
              </a:pPr>
              <a:t>‹#›</a:t>
            </a:fld>
            <a:endParaRPr lang="en-US"/>
          </a:p>
        </p:txBody>
      </p:sp>
    </p:spTree>
    <p:extLst>
      <p:ext uri="{BB962C8B-B14F-4D97-AF65-F5344CB8AC3E}">
        <p14:creationId xmlns:p14="http://schemas.microsoft.com/office/powerpoint/2010/main" val="160370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DB5BB68-74BE-499B-A449-E83F86D93841}" type="datetimeFigureOut">
              <a:rPr lang="en-US" smtClean="0"/>
              <a:pPr>
                <a:defRPr/>
              </a:pPr>
              <a:t>4/3/2023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1330778-24EA-4ACD-AC77-62B4CE184C8B}" type="slidenum">
              <a:rPr lang="en-US" smtClean="0"/>
              <a:pPr>
                <a:defRPr/>
              </a:pPr>
              <a:t>‹#›</a:t>
            </a:fld>
            <a:endParaRPr lang="en-US"/>
          </a:p>
        </p:txBody>
      </p:sp>
    </p:spTree>
    <p:extLst>
      <p:ext uri="{BB962C8B-B14F-4D97-AF65-F5344CB8AC3E}">
        <p14:creationId xmlns:p14="http://schemas.microsoft.com/office/powerpoint/2010/main" val="415035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0FD0D90-B36A-4C3D-AD54-99221A7B011B}" type="datetimeFigureOut">
              <a:rPr lang="en-US" smtClean="0"/>
              <a:pPr>
                <a:defRPr/>
              </a:pPr>
              <a:t>4/3/2023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C83976-BBFA-4B7A-AED7-B777BEF6BB7F}" type="slidenum">
              <a:rPr lang="en-US" smtClean="0"/>
              <a:pPr>
                <a:defRPr/>
              </a:pPr>
              <a:t>‹#›</a:t>
            </a:fld>
            <a:endParaRPr lang="en-US"/>
          </a:p>
        </p:txBody>
      </p:sp>
    </p:spTree>
    <p:extLst>
      <p:ext uri="{BB962C8B-B14F-4D97-AF65-F5344CB8AC3E}">
        <p14:creationId xmlns:p14="http://schemas.microsoft.com/office/powerpoint/2010/main" val="239943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B03C99C-9627-411E-A37C-8E57579551BD}" type="datetimeFigureOut">
              <a:rPr lang="en-US" smtClean="0"/>
              <a:pPr>
                <a:defRPr/>
              </a:pPr>
              <a:t>4/3/2023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935920-B1B8-4674-AD7A-B862E249CF9D}" type="slidenum">
              <a:rPr lang="en-US" smtClean="0"/>
              <a:pPr>
                <a:defRPr/>
              </a:pPr>
              <a:t>‹#›</a:t>
            </a:fld>
            <a:endParaRPr lang="en-US"/>
          </a:p>
        </p:txBody>
      </p:sp>
    </p:spTree>
    <p:extLst>
      <p:ext uri="{BB962C8B-B14F-4D97-AF65-F5344CB8AC3E}">
        <p14:creationId xmlns:p14="http://schemas.microsoft.com/office/powerpoint/2010/main" val="1531096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46" r:id="rId1"/>
    <p:sldLayoutId id="2147484448" r:id="rId2"/>
    <p:sldLayoutId id="2147484449" r:id="rId3"/>
    <p:sldLayoutId id="2147484447" r:id="rId4"/>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BA6C1-A82F-45E6-ABC8-8F35114BB375}" type="datetimeFigureOut">
              <a:rPr lang="en-US" smtClean="0"/>
              <a:t>4/3/2023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21CE9-8841-4656-BEA4-00DBA186B121}" type="slidenum">
              <a:rPr lang="en-US" smtClean="0"/>
              <a:t>‹#›</a:t>
            </a:fld>
            <a:endParaRPr lang="en-US"/>
          </a:p>
        </p:txBody>
      </p:sp>
    </p:spTree>
    <p:extLst>
      <p:ext uri="{BB962C8B-B14F-4D97-AF65-F5344CB8AC3E}">
        <p14:creationId xmlns:p14="http://schemas.microsoft.com/office/powerpoint/2010/main" val="3637385647"/>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BE51831-D8F4-47FE-A334-664070CE0B93}"/>
              </a:ext>
            </a:extLst>
          </p:cNvPr>
          <p:cNvSpPr txBox="1"/>
          <p:nvPr/>
        </p:nvSpPr>
        <p:spPr>
          <a:xfrm>
            <a:off x="1023581" y="1631997"/>
            <a:ext cx="10345003" cy="3132773"/>
          </a:xfrm>
          <a:prstGeom prst="roundRect">
            <a:avLst/>
          </a:prstGeom>
          <a:solidFill>
            <a:schemeClr val="bg1"/>
          </a:solidFill>
          <a:ln w="38100">
            <a:solidFill>
              <a:schemeClr val="accent6">
                <a:lumMod val="50000"/>
              </a:schemeClr>
            </a:solidFill>
            <a:prstDash val="dash"/>
          </a:ln>
        </p:spPr>
        <p:txBody>
          <a:bodyPr wrap="square" rtlCol="0">
            <a:spAutoFit/>
          </a:bodyPr>
          <a:lstStyle/>
          <a:p>
            <a:pPr algn="ctr"/>
            <a:r>
              <a:rPr lang="en-US" sz="5400" dirty="0" err="1">
                <a:latin typeface="Arial" pitchFamily="34" charset="0"/>
                <a:cs typeface="Arial" pitchFamily="34" charset="0"/>
              </a:rPr>
              <a:t>Tập</a:t>
            </a:r>
            <a:r>
              <a:rPr lang="en-US" sz="5400" dirty="0">
                <a:latin typeface="Arial" pitchFamily="34" charset="0"/>
                <a:cs typeface="Arial" pitchFamily="34" charset="0"/>
              </a:rPr>
              <a:t> </a:t>
            </a:r>
            <a:r>
              <a:rPr lang="en-US" sz="5400" dirty="0" err="1">
                <a:latin typeface="Arial" pitchFamily="34" charset="0"/>
                <a:cs typeface="Arial" pitchFamily="34" charset="0"/>
              </a:rPr>
              <a:t>đọc</a:t>
            </a:r>
            <a:endParaRPr lang="en-US" sz="5400" dirty="0">
              <a:latin typeface="Arial" pitchFamily="34" charset="0"/>
              <a:cs typeface="Arial" pitchFamily="34" charset="0"/>
            </a:endParaRPr>
          </a:p>
          <a:p>
            <a:pPr algn="ctr"/>
            <a:r>
              <a:rPr lang="vi-VN" sz="8000" dirty="0">
                <a:solidFill>
                  <a:srgbClr val="FF0000"/>
                </a:solidFill>
                <a:latin typeface="Arial" pitchFamily="34" charset="0"/>
                <a:cs typeface="Arial" pitchFamily="34" charset="0"/>
              </a:rPr>
              <a:t>Sơn </a:t>
            </a:r>
            <a:r>
              <a:rPr lang="vi-VN" sz="8000" dirty="0" smtClean="0">
                <a:solidFill>
                  <a:srgbClr val="FF0000"/>
                </a:solidFill>
                <a:latin typeface="Arial" pitchFamily="34" charset="0"/>
                <a:cs typeface="Arial" pitchFamily="34" charset="0"/>
              </a:rPr>
              <a:t>ca, </a:t>
            </a:r>
            <a:r>
              <a:rPr lang="vi-VN" sz="8000" dirty="0">
                <a:solidFill>
                  <a:srgbClr val="FF0000"/>
                </a:solidFill>
                <a:latin typeface="Arial" pitchFamily="34" charset="0"/>
                <a:cs typeface="Arial" pitchFamily="34" charset="0"/>
              </a:rPr>
              <a:t>nai và ếch</a:t>
            </a:r>
            <a:endParaRPr lang="en-US" sz="8000" dirty="0" smtClean="0">
              <a:solidFill>
                <a:srgbClr val="FF0000"/>
              </a:solidFill>
              <a:latin typeface="Arial" pitchFamily="34" charset="0"/>
              <a:cs typeface="Arial" pitchFamily="34" charset="0"/>
            </a:endParaRPr>
          </a:p>
          <a:p>
            <a:pPr algn="ctr"/>
            <a:r>
              <a:rPr lang="en-US" sz="4400" i="1" dirty="0" err="1" smtClean="0">
                <a:latin typeface="Arial-SGK-TV" pitchFamily="2" charset="0"/>
                <a:cs typeface="Arial-SGK-TV" pitchFamily="2" charset="0"/>
              </a:rPr>
              <a:t>trang</a:t>
            </a:r>
            <a:r>
              <a:rPr lang="en-US" sz="4400" i="1" dirty="0" smtClean="0">
                <a:latin typeface="Arial-SGK-TV" pitchFamily="2" charset="0"/>
                <a:cs typeface="Arial-SGK-TV" pitchFamily="2" charset="0"/>
              </a:rPr>
              <a:t> </a:t>
            </a:r>
            <a:r>
              <a:rPr lang="vi-VN" sz="4400" i="1" dirty="0" smtClean="0">
                <a:latin typeface="Arial-SGK-TV" pitchFamily="2" charset="0"/>
                <a:cs typeface="Arial-SGK-TV" pitchFamily="2" charset="0"/>
              </a:rPr>
              <a:t>101</a:t>
            </a:r>
            <a:endParaRPr lang="vi-VN" sz="5400" i="1" dirty="0">
              <a:latin typeface="Arial-SGK-TV" pitchFamily="2" charset="0"/>
              <a:cs typeface="Arial-SGK-TV" pitchFamily="2" charset="0"/>
            </a:endParaRPr>
          </a:p>
        </p:txBody>
      </p:sp>
    </p:spTree>
    <p:extLst>
      <p:ext uri="{BB962C8B-B14F-4D97-AF65-F5344CB8AC3E}">
        <p14:creationId xmlns:p14="http://schemas.microsoft.com/office/powerpoint/2010/main" val="31883911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57" y="350424"/>
            <a:ext cx="11550723" cy="6241444"/>
          </a:xfrm>
          <a:prstGeom prst="rect">
            <a:avLst/>
          </a:prstGeom>
        </p:spPr>
      </p:pic>
    </p:spTree>
    <p:extLst>
      <p:ext uri="{BB962C8B-B14F-4D97-AF65-F5344CB8AC3E}">
        <p14:creationId xmlns:p14="http://schemas.microsoft.com/office/powerpoint/2010/main" val="746483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b="1000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9"/>
          <p:cNvSpPr txBox="1">
            <a:spLocks noChangeArrowheads="1"/>
          </p:cNvSpPr>
          <p:nvPr/>
        </p:nvSpPr>
        <p:spPr bwMode="auto">
          <a:xfrm>
            <a:off x="3740150" y="3973513"/>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altLang="en-US" sz="6600" dirty="0">
                <a:solidFill>
                  <a:schemeClr val="bg1"/>
                </a:solidFill>
                <a:latin typeface="UTM Avo" panose="02040603050506020204" pitchFamily="18" charset="0"/>
              </a:rPr>
              <a:t>HẸN GẶP LẠI</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57161" y="409434"/>
            <a:ext cx="9694954" cy="6155140"/>
          </a:xfrm>
          <a:prstGeom prst="rect">
            <a:avLst/>
          </a:prstGeom>
        </p:spPr>
      </p:pic>
      <p:sp>
        <p:nvSpPr>
          <p:cNvPr id="4" name="Rectangle 3"/>
          <p:cNvSpPr/>
          <p:nvPr/>
        </p:nvSpPr>
        <p:spPr>
          <a:xfrm>
            <a:off x="8011236" y="204716"/>
            <a:ext cx="2715904" cy="6141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002328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64035" y="801466"/>
            <a:ext cx="11573302" cy="5509200"/>
          </a:xfrm>
          <a:prstGeom prst="rect">
            <a:avLst/>
          </a:prstGeom>
        </p:spPr>
        <p:txBody>
          <a:bodyPr wrap="square">
            <a:spAutoFit/>
          </a:bodyPr>
          <a:lstStyle/>
          <a:p>
            <a:pPr>
              <a:spcBef>
                <a:spcPts val="1200"/>
              </a:spcBef>
              <a:spcAft>
                <a:spcPts val="2400"/>
              </a:spcAft>
            </a:pPr>
            <a:r>
              <a:rPr lang="vi-VN" sz="3200" b="0" dirty="0" smtClean="0">
                <a:latin typeface="Arial-SGK-TV" pitchFamily="2" charset="0"/>
                <a:cs typeface="Arial-SGK-TV" pitchFamily="2" charset="0"/>
              </a:rPr>
              <a:t>		</a:t>
            </a:r>
            <a:r>
              <a:rPr lang="vi-VN" sz="3200" b="0" dirty="0" smtClean="0">
                <a:latin typeface="Arial" pitchFamily="34" charset="0"/>
                <a:cs typeface="Arial" pitchFamily="34" charset="0"/>
              </a:rPr>
              <a:t>Sơn ca , nai và ếch thân nhau.</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Ba bạn thường gặp nhau, kể cho nhau nghe những câu chuyện thú vị. Sơn ca kể về bầu trời. Ếch kể chuyện dưới nước. Nai kể chuyện rừng sâu .</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Một hôm , ba bạn quyết định đổi việc cho nhau .</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Sơn ca thử lao mình xuống nước, suýt nữa thì chết đuối. Nai leo lên mỏm đá tập bay. Nhưng nó vừa tung mình lên thì rơi huỵch xuống đất, đau điếng. Còn ếch thì thấy rừng rậm thật khủng khiếp.</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Gặp lại nhau, ba bạn đồng thanh nói:</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 </a:t>
            </a:r>
            <a:r>
              <a:rPr lang="vi-VN" sz="3200" b="0" dirty="0" smtClean="0">
                <a:latin typeface="Arial" pitchFamily="34" charset="0"/>
                <a:cs typeface="Arial" pitchFamily="34" charset="0"/>
              </a:rPr>
              <a:t>Chúng ta không chơi trò dại dội như vậy nữa !</a:t>
            </a:r>
            <a:endParaRPr lang="vi-VN" sz="3200" b="0" dirty="0">
              <a:latin typeface="Arial" pitchFamily="34" charset="0"/>
              <a:cs typeface="Arial" pitchFamily="34" charset="0"/>
            </a:endParaRPr>
          </a:p>
        </p:txBody>
      </p:sp>
      <p:sp>
        <p:nvSpPr>
          <p:cNvPr id="5" name="Rectangle 4"/>
          <p:cNvSpPr/>
          <p:nvPr/>
        </p:nvSpPr>
        <p:spPr>
          <a:xfrm>
            <a:off x="4134561" y="155135"/>
            <a:ext cx="4232249" cy="646331"/>
          </a:xfrm>
          <a:prstGeom prst="rect">
            <a:avLst/>
          </a:prstGeom>
        </p:spPr>
        <p:txBody>
          <a:bodyPr wrap="none">
            <a:spAutoFit/>
          </a:bodyPr>
          <a:lstStyle/>
          <a:p>
            <a:pPr algn="ctr"/>
            <a:r>
              <a:rPr lang="vi-VN" sz="3600" dirty="0">
                <a:solidFill>
                  <a:srgbClr val="FF0000"/>
                </a:solidFill>
                <a:latin typeface="Arial" pitchFamily="34" charset="0"/>
                <a:cs typeface="Arial" pitchFamily="34" charset="0"/>
              </a:rPr>
              <a:t>Sơn ca, nai và ếch</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BE51831-D8F4-47FE-A334-664070CE0B93}"/>
              </a:ext>
            </a:extLst>
          </p:cNvPr>
          <p:cNvSpPr txBox="1"/>
          <p:nvPr/>
        </p:nvSpPr>
        <p:spPr>
          <a:xfrm>
            <a:off x="2209658" y="1631997"/>
            <a:ext cx="7888408" cy="2962513"/>
          </a:xfrm>
          <a:prstGeom prst="roundRect">
            <a:avLst/>
          </a:prstGeom>
          <a:solidFill>
            <a:schemeClr val="bg1"/>
          </a:solidFill>
          <a:ln w="38100">
            <a:solidFill>
              <a:schemeClr val="accent6">
                <a:lumMod val="50000"/>
              </a:schemeClr>
            </a:solidFill>
            <a:prstDash val="dash"/>
          </a:ln>
        </p:spPr>
        <p:txBody>
          <a:bodyPr wrap="square" rtlCol="0">
            <a:spAutoFit/>
          </a:bodyPr>
          <a:lstStyle/>
          <a:p>
            <a:pPr algn="ctr"/>
            <a:endParaRPr lang="en-US" sz="5400" dirty="0" smtClean="0">
              <a:latin typeface="Arial-SGK-TV" pitchFamily="2" charset="0"/>
              <a:cs typeface="Arial-SGK-TV" pitchFamily="2" charset="0"/>
            </a:endParaRPr>
          </a:p>
          <a:p>
            <a:pPr algn="ctr"/>
            <a:r>
              <a:rPr lang="en-US" sz="6000" dirty="0" err="1" smtClean="0">
                <a:latin typeface="Arial" pitchFamily="34" charset="0"/>
                <a:cs typeface="Arial" pitchFamily="34" charset="0"/>
              </a:rPr>
              <a:t>Luyện</a:t>
            </a:r>
            <a:r>
              <a:rPr lang="en-US" sz="6000" dirty="0" smtClean="0">
                <a:latin typeface="Arial" pitchFamily="34" charset="0"/>
                <a:cs typeface="Arial" pitchFamily="34" charset="0"/>
              </a:rPr>
              <a:t> </a:t>
            </a:r>
            <a:r>
              <a:rPr lang="en-US" sz="6000" dirty="0" err="1" smtClean="0">
                <a:latin typeface="Arial" pitchFamily="34" charset="0"/>
                <a:cs typeface="Arial" pitchFamily="34" charset="0"/>
              </a:rPr>
              <a:t>đọc</a:t>
            </a:r>
            <a:endParaRPr lang="en-US" sz="6000" dirty="0" smtClean="0">
              <a:latin typeface="Arial" pitchFamily="34" charset="0"/>
              <a:cs typeface="Arial" pitchFamily="34" charset="0"/>
            </a:endParaRPr>
          </a:p>
          <a:p>
            <a:pPr algn="ctr"/>
            <a:endParaRPr lang="vi-VN" sz="5400" i="1" dirty="0">
              <a:latin typeface="Arial-SGK-TV" pitchFamily="2" charset="0"/>
              <a:cs typeface="Arial-SGK-TV" pitchFamily="2" charset="0"/>
            </a:endParaRPr>
          </a:p>
        </p:txBody>
      </p:sp>
      <p:sp>
        <p:nvSpPr>
          <p:cNvPr id="4" name="Rectangle 3"/>
          <p:cNvSpPr/>
          <p:nvPr/>
        </p:nvSpPr>
        <p:spPr>
          <a:xfrm>
            <a:off x="4161812" y="155135"/>
            <a:ext cx="4177747" cy="646331"/>
          </a:xfrm>
          <a:prstGeom prst="rect">
            <a:avLst/>
          </a:prstGeom>
        </p:spPr>
        <p:txBody>
          <a:bodyPr wrap="none">
            <a:spAutoFit/>
          </a:bodyPr>
          <a:lstStyle/>
          <a:p>
            <a:pPr algn="ctr"/>
            <a:r>
              <a:rPr lang="vi-VN" sz="3600" dirty="0">
                <a:solidFill>
                  <a:srgbClr val="FF0000"/>
                </a:solidFill>
                <a:latin typeface="Arial-SGK-TV" pitchFamily="2" charset="0"/>
                <a:cs typeface="Arial-SGK-TV" pitchFamily="2" charset="0"/>
              </a:rPr>
              <a:t>Sơn ca, nai và ếch</a:t>
            </a:r>
          </a:p>
        </p:txBody>
      </p:sp>
    </p:spTree>
    <p:extLst>
      <p:ext uri="{BB962C8B-B14F-4D97-AF65-F5344CB8AC3E}">
        <p14:creationId xmlns:p14="http://schemas.microsoft.com/office/powerpoint/2010/main" val="20774966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64035" y="801466"/>
            <a:ext cx="11395869" cy="5509200"/>
          </a:xfrm>
          <a:prstGeom prst="rect">
            <a:avLst/>
          </a:prstGeom>
        </p:spPr>
        <p:txBody>
          <a:bodyPr wrap="square">
            <a:spAutoFit/>
          </a:bodyPr>
          <a:lstStyle/>
          <a:p>
            <a:pPr>
              <a:spcBef>
                <a:spcPts val="1200"/>
              </a:spcBef>
              <a:spcAft>
                <a:spcPts val="2400"/>
              </a:spcAft>
            </a:pPr>
            <a:r>
              <a:rPr lang="vi-VN" sz="3200" b="0" dirty="0" smtClean="0">
                <a:latin typeface="Arial-SGK-TV" pitchFamily="2" charset="0"/>
                <a:cs typeface="Arial-SGK-TV" pitchFamily="2" charset="0"/>
              </a:rPr>
              <a:t>		</a:t>
            </a:r>
            <a:r>
              <a:rPr lang="vi-VN" sz="3200" b="0" dirty="0" smtClean="0">
                <a:latin typeface="Arial" pitchFamily="34" charset="0"/>
                <a:cs typeface="Arial" pitchFamily="34" charset="0"/>
              </a:rPr>
              <a:t>Sơn ca , nai và ếch thân nhau.</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Ba bạn thường gặp nhau, kể cho nhau nghe những câu chuyện thú vị. Sơn ca kể về bầu trời. Ếch kể chuyện dưới nước. Nai kể chuyện rừng sâu .</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Một hôm , ba bạn quyết định đổi việc cho nhau .</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Sơn ca thử lao mình xuống nước, suýt nữa thì chết đuối. Nai leo lên mỏm đá tập bay. Nhưng nó vừa tung mình lên thì rơi huỵch xuống đất, đau điếng. Còn ếch thì thấy rừng rậm thật khủng khiếp.</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Gặp lại nhau, ba bạn đồng thanh nói:</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 </a:t>
            </a:r>
            <a:r>
              <a:rPr lang="vi-VN" sz="3200" b="0" dirty="0" smtClean="0">
                <a:latin typeface="Arial" pitchFamily="34" charset="0"/>
                <a:cs typeface="Arial" pitchFamily="34" charset="0"/>
              </a:rPr>
              <a:t>Chúng ta không chơi trò dại dội như vậy nữa !</a:t>
            </a:r>
            <a:endParaRPr lang="vi-VN" sz="3200" b="0" dirty="0">
              <a:latin typeface="Arial" pitchFamily="34" charset="0"/>
              <a:cs typeface="Arial" pitchFamily="34" charset="0"/>
            </a:endParaRPr>
          </a:p>
        </p:txBody>
      </p:sp>
      <p:sp>
        <p:nvSpPr>
          <p:cNvPr id="5" name="Rectangle 4"/>
          <p:cNvSpPr/>
          <p:nvPr/>
        </p:nvSpPr>
        <p:spPr>
          <a:xfrm>
            <a:off x="4134561" y="155135"/>
            <a:ext cx="4232249" cy="646331"/>
          </a:xfrm>
          <a:prstGeom prst="rect">
            <a:avLst/>
          </a:prstGeom>
        </p:spPr>
        <p:txBody>
          <a:bodyPr wrap="none">
            <a:spAutoFit/>
          </a:bodyPr>
          <a:lstStyle/>
          <a:p>
            <a:pPr algn="ctr"/>
            <a:r>
              <a:rPr lang="vi-VN" sz="3600" dirty="0">
                <a:solidFill>
                  <a:srgbClr val="FF0000"/>
                </a:solidFill>
                <a:latin typeface="Arial" pitchFamily="34" charset="0"/>
                <a:cs typeface="Arial" pitchFamily="34" charset="0"/>
              </a:rPr>
              <a:t>Sơn ca, nai và ếch</a:t>
            </a:r>
          </a:p>
        </p:txBody>
      </p:sp>
      <p:cxnSp>
        <p:nvCxnSpPr>
          <p:cNvPr id="4" name="Straight Connector 3"/>
          <p:cNvCxnSpPr/>
          <p:nvPr/>
        </p:nvCxnSpPr>
        <p:spPr>
          <a:xfrm>
            <a:off x="8339559" y="4217158"/>
            <a:ext cx="1896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7630" y="4790364"/>
            <a:ext cx="15823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770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64035" y="801466"/>
            <a:ext cx="11573302" cy="5509200"/>
          </a:xfrm>
          <a:prstGeom prst="rect">
            <a:avLst/>
          </a:prstGeom>
        </p:spPr>
        <p:txBody>
          <a:bodyPr wrap="square">
            <a:spAutoFit/>
          </a:bodyPr>
          <a:lstStyle/>
          <a:p>
            <a:pPr>
              <a:spcBef>
                <a:spcPts val="1200"/>
              </a:spcBef>
              <a:spcAft>
                <a:spcPts val="2400"/>
              </a:spcAft>
            </a:pPr>
            <a:r>
              <a:rPr lang="vi-VN" sz="3200" b="0" dirty="0" smtClean="0">
                <a:latin typeface="Arial-SGK-TV" pitchFamily="2" charset="0"/>
                <a:cs typeface="Arial-SGK-TV" pitchFamily="2" charset="0"/>
              </a:rPr>
              <a:t>		</a:t>
            </a:r>
            <a:r>
              <a:rPr lang="vi-VN" sz="3200" b="0" dirty="0" smtClean="0">
                <a:latin typeface="Arial" pitchFamily="34" charset="0"/>
                <a:cs typeface="Arial" pitchFamily="34" charset="0"/>
              </a:rPr>
              <a:t>Sơn ca , nai và ếch thân nhau.</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Ba bạn thường gặp nhau, kể cho nhau nghe những câu chuyện thú vị. Sơn ca kể về bầu trời. Ếch kể chuyện dưới nước. Nai kể chuyện rừng sâu .</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Một hôm , ba bạn quyết định đổi việc cho nhau .</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Sơn ca thử lao mình xuống nước, suýt nữa thì chết đuối. Nai leo lên mỏm đá tập bay. Nhưng nó vừa tung mình lên thì rơi huỵch xuống đất, đau điếng. Còn ếch thì thấy rừng rậm thật khủng khiếp.</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a:t>
            </a:r>
            <a:r>
              <a:rPr lang="vi-VN" sz="3200" b="0" dirty="0" smtClean="0">
                <a:latin typeface="Arial" pitchFamily="34" charset="0"/>
                <a:cs typeface="Arial" pitchFamily="34" charset="0"/>
              </a:rPr>
              <a:t>Gặp lại nhau, ba bạn đồng thanh nói:</a:t>
            </a:r>
            <a:r>
              <a:rPr lang="vi-VN" sz="3200" dirty="0" smtClean="0">
                <a:latin typeface="Arial" pitchFamily="34" charset="0"/>
                <a:cs typeface="Arial" pitchFamily="34" charset="0"/>
              </a:rPr>
              <a:t/>
            </a:r>
            <a:br>
              <a:rPr lang="vi-VN" sz="3200" dirty="0" smtClean="0">
                <a:latin typeface="Arial" pitchFamily="34" charset="0"/>
                <a:cs typeface="Arial" pitchFamily="34" charset="0"/>
              </a:rPr>
            </a:br>
            <a:r>
              <a:rPr lang="vi-VN" sz="3200" dirty="0" smtClean="0">
                <a:latin typeface="Arial" pitchFamily="34" charset="0"/>
                <a:cs typeface="Arial" pitchFamily="34" charset="0"/>
              </a:rPr>
              <a:t>	- </a:t>
            </a:r>
            <a:r>
              <a:rPr lang="vi-VN" sz="3200" b="0" dirty="0" smtClean="0">
                <a:latin typeface="Arial" pitchFamily="34" charset="0"/>
                <a:cs typeface="Arial" pitchFamily="34" charset="0"/>
              </a:rPr>
              <a:t>Chúng ta không chơi trò dại dộ</a:t>
            </a:r>
            <a:r>
              <a:rPr lang="en-US" sz="3200" b="0" dirty="0" smtClean="0">
                <a:latin typeface="Arial" pitchFamily="34" charset="0"/>
                <a:cs typeface="Arial" pitchFamily="34" charset="0"/>
              </a:rPr>
              <a:t>t</a:t>
            </a:r>
            <a:r>
              <a:rPr lang="vi-VN" sz="3200" b="0" dirty="0" smtClean="0">
                <a:latin typeface="Arial" pitchFamily="34" charset="0"/>
                <a:cs typeface="Arial" pitchFamily="34" charset="0"/>
              </a:rPr>
              <a:t> như vậy nữa !</a:t>
            </a:r>
            <a:endParaRPr lang="vi-VN" sz="3200" b="0" dirty="0">
              <a:latin typeface="Arial" pitchFamily="34" charset="0"/>
              <a:cs typeface="Arial" pitchFamily="34" charset="0"/>
            </a:endParaRPr>
          </a:p>
        </p:txBody>
      </p:sp>
      <p:sp>
        <p:nvSpPr>
          <p:cNvPr id="5" name="Rectangle 4"/>
          <p:cNvSpPr/>
          <p:nvPr/>
        </p:nvSpPr>
        <p:spPr>
          <a:xfrm>
            <a:off x="4134561" y="155135"/>
            <a:ext cx="4232249" cy="646331"/>
          </a:xfrm>
          <a:prstGeom prst="rect">
            <a:avLst/>
          </a:prstGeom>
        </p:spPr>
        <p:txBody>
          <a:bodyPr wrap="none">
            <a:spAutoFit/>
          </a:bodyPr>
          <a:lstStyle/>
          <a:p>
            <a:pPr algn="ctr"/>
            <a:r>
              <a:rPr lang="vi-VN" sz="3600" dirty="0">
                <a:solidFill>
                  <a:srgbClr val="FF0000"/>
                </a:solidFill>
                <a:latin typeface="Arial" pitchFamily="34" charset="0"/>
                <a:cs typeface="Arial" pitchFamily="34" charset="0"/>
              </a:rPr>
              <a:t>Sơn ca, nai và ếch</a:t>
            </a:r>
          </a:p>
        </p:txBody>
      </p:sp>
      <p:sp>
        <p:nvSpPr>
          <p:cNvPr id="6" name="TextBox 5"/>
          <p:cNvSpPr txBox="1"/>
          <p:nvPr/>
        </p:nvSpPr>
        <p:spPr>
          <a:xfrm>
            <a:off x="2120403" y="660794"/>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1</a:t>
            </a:r>
            <a:endParaRPr lang="en-US" sz="2800" dirty="0">
              <a:solidFill>
                <a:srgbClr val="FF0000"/>
              </a:solidFill>
              <a:latin typeface="Arial-SGK-TV" pitchFamily="2" charset="0"/>
              <a:cs typeface="Arial-SGK-TV" pitchFamily="2" charset="0"/>
            </a:endParaRPr>
          </a:p>
        </p:txBody>
      </p:sp>
      <p:sp>
        <p:nvSpPr>
          <p:cNvPr id="7" name="TextBox 6"/>
          <p:cNvSpPr txBox="1"/>
          <p:nvPr/>
        </p:nvSpPr>
        <p:spPr>
          <a:xfrm>
            <a:off x="1092359" y="1230540"/>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2</a:t>
            </a:r>
            <a:endParaRPr lang="en-US" sz="2800" dirty="0">
              <a:solidFill>
                <a:srgbClr val="FF0000"/>
              </a:solidFill>
              <a:latin typeface="Arial-SGK-TV" pitchFamily="2" charset="0"/>
              <a:cs typeface="Arial-SGK-TV" pitchFamily="2" charset="0"/>
            </a:endParaRPr>
          </a:p>
        </p:txBody>
      </p:sp>
      <p:sp>
        <p:nvSpPr>
          <p:cNvPr id="8" name="TextBox 7"/>
          <p:cNvSpPr txBox="1"/>
          <p:nvPr/>
        </p:nvSpPr>
        <p:spPr>
          <a:xfrm>
            <a:off x="2856072" y="1627133"/>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3</a:t>
            </a:r>
            <a:endParaRPr lang="en-US" sz="2800" dirty="0">
              <a:solidFill>
                <a:srgbClr val="FF0000"/>
              </a:solidFill>
              <a:latin typeface="Arial-SGK-TV" pitchFamily="2" charset="0"/>
              <a:cs typeface="Arial-SGK-TV" pitchFamily="2" charset="0"/>
            </a:endParaRPr>
          </a:p>
        </p:txBody>
      </p:sp>
      <p:sp>
        <p:nvSpPr>
          <p:cNvPr id="9" name="TextBox 8"/>
          <p:cNvSpPr txBox="1"/>
          <p:nvPr/>
        </p:nvSpPr>
        <p:spPr>
          <a:xfrm>
            <a:off x="6942562" y="1630095"/>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4</a:t>
            </a:r>
            <a:endParaRPr lang="en-US" sz="2800" dirty="0">
              <a:solidFill>
                <a:srgbClr val="FF0000"/>
              </a:solidFill>
              <a:latin typeface="Arial-SGK-TV" pitchFamily="2" charset="0"/>
              <a:cs typeface="Arial-SGK-TV" pitchFamily="2" charset="0"/>
            </a:endParaRPr>
          </a:p>
        </p:txBody>
      </p:sp>
      <p:sp>
        <p:nvSpPr>
          <p:cNvPr id="10" name="TextBox 9"/>
          <p:cNvSpPr txBox="1"/>
          <p:nvPr/>
        </p:nvSpPr>
        <p:spPr>
          <a:xfrm>
            <a:off x="1092359" y="2634228"/>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5</a:t>
            </a:r>
            <a:endParaRPr lang="en-US" sz="2800" dirty="0">
              <a:solidFill>
                <a:srgbClr val="FF0000"/>
              </a:solidFill>
              <a:latin typeface="Arial-SGK-TV" pitchFamily="2" charset="0"/>
              <a:cs typeface="Arial-SGK-TV" pitchFamily="2" charset="0"/>
            </a:endParaRPr>
          </a:p>
        </p:txBody>
      </p:sp>
      <p:sp>
        <p:nvSpPr>
          <p:cNvPr id="11" name="TextBox 10"/>
          <p:cNvSpPr txBox="1"/>
          <p:nvPr/>
        </p:nvSpPr>
        <p:spPr>
          <a:xfrm>
            <a:off x="1092359" y="3294456"/>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6</a:t>
            </a:r>
            <a:endParaRPr lang="en-US" sz="2800" dirty="0">
              <a:solidFill>
                <a:srgbClr val="FF0000"/>
              </a:solidFill>
              <a:latin typeface="Arial-SGK-TV" pitchFamily="2" charset="0"/>
              <a:cs typeface="Arial-SGK-TV" pitchFamily="2" charset="0"/>
            </a:endParaRPr>
          </a:p>
        </p:txBody>
      </p:sp>
      <p:sp>
        <p:nvSpPr>
          <p:cNvPr id="12" name="TextBox 11"/>
          <p:cNvSpPr txBox="1"/>
          <p:nvPr/>
        </p:nvSpPr>
        <p:spPr>
          <a:xfrm>
            <a:off x="200634" y="3556066"/>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7</a:t>
            </a:r>
            <a:endParaRPr lang="en-US" sz="2800" dirty="0">
              <a:solidFill>
                <a:srgbClr val="FF0000"/>
              </a:solidFill>
              <a:latin typeface="Arial-SGK-TV" pitchFamily="2" charset="0"/>
              <a:cs typeface="Arial-SGK-TV" pitchFamily="2" charset="0"/>
            </a:endParaRPr>
          </a:p>
        </p:txBody>
      </p:sp>
      <p:sp>
        <p:nvSpPr>
          <p:cNvPr id="13" name="TextBox 12"/>
          <p:cNvSpPr txBox="1"/>
          <p:nvPr/>
        </p:nvSpPr>
        <p:spPr>
          <a:xfrm>
            <a:off x="5480602" y="3679177"/>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8</a:t>
            </a:r>
            <a:endParaRPr lang="en-US" sz="2800" dirty="0">
              <a:solidFill>
                <a:srgbClr val="FF0000"/>
              </a:solidFill>
              <a:latin typeface="Arial-SGK-TV" pitchFamily="2" charset="0"/>
              <a:cs typeface="Arial-SGK-TV" pitchFamily="2" charset="0"/>
            </a:endParaRPr>
          </a:p>
        </p:txBody>
      </p:sp>
      <p:sp>
        <p:nvSpPr>
          <p:cNvPr id="14" name="TextBox 13"/>
          <p:cNvSpPr txBox="1"/>
          <p:nvPr/>
        </p:nvSpPr>
        <p:spPr>
          <a:xfrm>
            <a:off x="6073274" y="4162362"/>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9</a:t>
            </a:r>
            <a:endParaRPr lang="en-US" sz="2800" dirty="0">
              <a:solidFill>
                <a:srgbClr val="FF0000"/>
              </a:solidFill>
              <a:latin typeface="Arial-SGK-TV" pitchFamily="2" charset="0"/>
              <a:cs typeface="Arial-SGK-TV" pitchFamily="2" charset="0"/>
            </a:endParaRPr>
          </a:p>
        </p:txBody>
      </p:sp>
      <p:sp>
        <p:nvSpPr>
          <p:cNvPr id="15" name="TextBox 14"/>
          <p:cNvSpPr txBox="1"/>
          <p:nvPr/>
        </p:nvSpPr>
        <p:spPr>
          <a:xfrm>
            <a:off x="891984" y="5128990"/>
            <a:ext cx="585417"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10</a:t>
            </a:r>
            <a:endParaRPr lang="en-US" sz="2800" dirty="0">
              <a:solidFill>
                <a:srgbClr val="FF0000"/>
              </a:solidFill>
              <a:latin typeface="Arial-SGK-TV" pitchFamily="2" charset="0"/>
              <a:cs typeface="Arial-SGK-TV" pitchFamily="2" charset="0"/>
            </a:endParaRPr>
          </a:p>
        </p:txBody>
      </p:sp>
      <p:sp>
        <p:nvSpPr>
          <p:cNvPr id="16" name="TextBox 15"/>
          <p:cNvSpPr txBox="1"/>
          <p:nvPr/>
        </p:nvSpPr>
        <p:spPr>
          <a:xfrm>
            <a:off x="992171" y="5652210"/>
            <a:ext cx="585417"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1</a:t>
            </a:r>
            <a:r>
              <a:rPr lang="vi-VN" sz="2800" dirty="0" smtClean="0">
                <a:solidFill>
                  <a:srgbClr val="FF0000"/>
                </a:solidFill>
                <a:latin typeface="Arial-SGK-TV" pitchFamily="2" charset="0"/>
                <a:cs typeface="Arial-SGK-TV" pitchFamily="2" charset="0"/>
              </a:rPr>
              <a:t>1</a:t>
            </a:r>
            <a:endParaRPr lang="en-US" sz="2800"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3306219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64035" y="801466"/>
            <a:ext cx="11395869" cy="5509200"/>
          </a:xfrm>
          <a:prstGeom prst="rect">
            <a:avLst/>
          </a:prstGeom>
        </p:spPr>
        <p:txBody>
          <a:bodyPr wrap="square">
            <a:spAutoFit/>
          </a:bodyPr>
          <a:lstStyle/>
          <a:p>
            <a:pPr marL="0" marR="0" lvl="0" indent="0" algn="l" defTabSz="914400" rtl="0" eaLnBrk="0" fontAlgn="base" latinLnBrk="0" hangingPunct="0">
              <a:lnSpc>
                <a:spcPct val="100000"/>
              </a:lnSpc>
              <a:spcBef>
                <a:spcPts val="1200"/>
              </a:spcBef>
              <a:spcAft>
                <a:spcPts val="2400"/>
              </a:spcAft>
              <a:buClrTx/>
              <a:buSzTx/>
              <a:buFontTx/>
              <a:buNone/>
              <a:tabLst/>
              <a:defRPr/>
            </a:pPr>
            <a:r>
              <a:rPr kumimoji="0" lang="vi-VN" sz="3200" b="0" i="0" u="none" strike="noStrike" kern="1200" cap="none" spc="0" normalizeH="0" baseline="0" noProof="0" dirty="0" smtClean="0">
                <a:ln>
                  <a:noFill/>
                </a:ln>
                <a:solidFill>
                  <a:prstClr val="black"/>
                </a:solidFill>
                <a:effectLst/>
                <a:uLnTx/>
                <a:uFillTx/>
                <a:latin typeface="Arial-SGK-TV" pitchFamily="2" charset="0"/>
                <a:ea typeface="SimSun" panose="02010600030101010101" pitchFamily="2" charset="-122"/>
                <a:cs typeface="Arial-SGK-TV" pitchFamily="2" charset="0"/>
              </a:rPr>
              <a:t>		</a:t>
            </a:r>
            <a:r>
              <a:rPr kumimoji="0" lang="vi-VN" sz="3200" b="0" i="0" u="none" strike="noStrike" kern="1200" cap="none" spc="0" normalizeH="0" baseline="0" noProof="0" dirty="0" smtClean="0">
                <a:ln>
                  <a:noFill/>
                </a:ln>
                <a:solidFill>
                  <a:prstClr val="black"/>
                </a:solidFill>
                <a:effectLst/>
                <a:uLnTx/>
                <a:uFillTx/>
                <a:latin typeface="Arial" pitchFamily="34" charset="0"/>
                <a:cs typeface="Arial" pitchFamily="34" charset="0"/>
              </a:rPr>
              <a:t>Sơn ca , nai và ếch thân nhau.</a:t>
            </a:r>
            <a: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
            </a:r>
            <a:b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br>
            <a: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	</a:t>
            </a:r>
            <a:r>
              <a:rPr kumimoji="0" lang="vi-VN" sz="3200" b="0" i="0" u="none" strike="noStrike" kern="1200" cap="none" spc="0" normalizeH="0" baseline="0" noProof="0" dirty="0" smtClean="0">
                <a:ln>
                  <a:noFill/>
                </a:ln>
                <a:solidFill>
                  <a:prstClr val="black"/>
                </a:solidFill>
                <a:effectLst/>
                <a:uLnTx/>
                <a:uFillTx/>
                <a:latin typeface="Arial" pitchFamily="34" charset="0"/>
                <a:cs typeface="Arial" pitchFamily="34" charset="0"/>
              </a:rPr>
              <a:t>Ba bạn thường gặp nhau, kể cho nhau nghe những câu chuyện thú vị. Sơn ca kể về bầu trời. Ếch kể chuyện dưới nước. Nai kể chuyện rừng sâu .</a:t>
            </a:r>
            <a: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
            </a:r>
            <a:b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br>
            <a: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	</a:t>
            </a:r>
            <a:r>
              <a:rPr kumimoji="0" lang="vi-VN" sz="3200" b="0" i="0" u="none" strike="noStrike" kern="1200" cap="none" spc="0" normalizeH="0" baseline="0" noProof="0" dirty="0" smtClean="0">
                <a:ln>
                  <a:noFill/>
                </a:ln>
                <a:solidFill>
                  <a:prstClr val="black"/>
                </a:solidFill>
                <a:effectLst/>
                <a:uLnTx/>
                <a:uFillTx/>
                <a:latin typeface="Arial" pitchFamily="34" charset="0"/>
                <a:cs typeface="Arial" pitchFamily="34" charset="0"/>
              </a:rPr>
              <a:t>Một hôm , ba bạn quyết định đổi việc cho nhau .</a:t>
            </a:r>
            <a: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
            </a:r>
            <a:b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br>
            <a: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	</a:t>
            </a:r>
            <a:r>
              <a:rPr kumimoji="0" lang="vi-VN" sz="3200" b="0" i="0" u="none" strike="noStrike" kern="1200" cap="none" spc="0" normalizeH="0" baseline="0" noProof="0" dirty="0" smtClean="0">
                <a:ln>
                  <a:noFill/>
                </a:ln>
                <a:solidFill>
                  <a:prstClr val="black"/>
                </a:solidFill>
                <a:effectLst/>
                <a:uLnTx/>
                <a:uFillTx/>
                <a:latin typeface="Arial" pitchFamily="34" charset="0"/>
                <a:cs typeface="Arial" pitchFamily="34" charset="0"/>
              </a:rPr>
              <a:t>Sơn ca thử lao mình xuống nước, suýt nữa thì chết đuối. Nai leo lên mỏm đá tập bay. Nhưng nó vừa tung mình lên thì rơi huỵch xuống đất, đau điếng. Còn ếch thì thấy rừng rậm thật khủng khiếp.</a:t>
            </a:r>
            <a: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
            </a:r>
            <a:b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br>
            <a: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	</a:t>
            </a:r>
            <a:r>
              <a:rPr kumimoji="0" lang="vi-VN" sz="3200" b="0" i="0" u="none" strike="noStrike" kern="1200" cap="none" spc="0" normalizeH="0" baseline="0" noProof="0" dirty="0" smtClean="0">
                <a:ln>
                  <a:noFill/>
                </a:ln>
                <a:solidFill>
                  <a:prstClr val="black"/>
                </a:solidFill>
                <a:effectLst/>
                <a:uLnTx/>
                <a:uFillTx/>
                <a:latin typeface="Arial" pitchFamily="34" charset="0"/>
                <a:cs typeface="Arial" pitchFamily="34" charset="0"/>
              </a:rPr>
              <a:t>Gặp lại nhau, ba bạn đồng thanh nói:</a:t>
            </a:r>
            <a: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
            </a:r>
            <a:b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br>
            <a:r>
              <a:rPr kumimoji="0" lang="vi-VN" sz="3200" b="1" i="0" u="none" strike="noStrike" kern="1200" cap="none" spc="0" normalizeH="0" baseline="0" noProof="0" dirty="0" smtClean="0">
                <a:ln>
                  <a:noFill/>
                </a:ln>
                <a:solidFill>
                  <a:prstClr val="black"/>
                </a:solidFill>
                <a:effectLst/>
                <a:uLnTx/>
                <a:uFillTx/>
                <a:latin typeface="Arial" pitchFamily="34" charset="0"/>
                <a:cs typeface="Arial" pitchFamily="34" charset="0"/>
              </a:rPr>
              <a:t>	- </a:t>
            </a:r>
            <a:r>
              <a:rPr kumimoji="0" lang="vi-VN" sz="3200" b="0" i="0" u="none" strike="noStrike" kern="1200" cap="none" spc="0" normalizeH="0" baseline="0" noProof="0" dirty="0" smtClean="0">
                <a:ln>
                  <a:noFill/>
                </a:ln>
                <a:solidFill>
                  <a:prstClr val="black"/>
                </a:solidFill>
                <a:effectLst/>
                <a:uLnTx/>
                <a:uFillTx/>
                <a:latin typeface="Arial" pitchFamily="34" charset="0"/>
                <a:cs typeface="Arial" pitchFamily="34" charset="0"/>
              </a:rPr>
              <a:t>Chúng ta không chơi trò dại dộ</a:t>
            </a:r>
            <a:r>
              <a:rPr kumimoji="0" lang="en-US" sz="3200" b="0" i="0" u="none" strike="noStrike" kern="1200" cap="none" spc="0" normalizeH="0" baseline="0" noProof="0" dirty="0" smtClean="0">
                <a:ln>
                  <a:noFill/>
                </a:ln>
                <a:solidFill>
                  <a:prstClr val="black"/>
                </a:solidFill>
                <a:effectLst/>
                <a:uLnTx/>
                <a:uFillTx/>
                <a:latin typeface="Arial" pitchFamily="34" charset="0"/>
                <a:cs typeface="Arial" pitchFamily="34" charset="0"/>
              </a:rPr>
              <a:t>t</a:t>
            </a:r>
            <a:r>
              <a:rPr kumimoji="0" lang="vi-VN" sz="3200" b="0" i="0" u="none" strike="noStrike" kern="1200" cap="none" spc="0" normalizeH="0" baseline="0" noProof="0" dirty="0" smtClean="0">
                <a:ln>
                  <a:noFill/>
                </a:ln>
                <a:solidFill>
                  <a:prstClr val="black"/>
                </a:solidFill>
                <a:effectLst/>
                <a:uLnTx/>
                <a:uFillTx/>
                <a:latin typeface="Arial" pitchFamily="34" charset="0"/>
                <a:cs typeface="Arial" pitchFamily="34" charset="0"/>
              </a:rPr>
              <a:t> như vậy nữa !</a:t>
            </a:r>
            <a:endParaRPr kumimoji="0" lang="vi-VN" sz="32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sp>
        <p:nvSpPr>
          <p:cNvPr id="5" name="Rectangle 4"/>
          <p:cNvSpPr/>
          <p:nvPr/>
        </p:nvSpPr>
        <p:spPr>
          <a:xfrm>
            <a:off x="4134561" y="155135"/>
            <a:ext cx="4232249" cy="64633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itchFamily="34" charset="0"/>
                <a:cs typeface="Arial" pitchFamily="34" charset="0"/>
              </a:rPr>
              <a:t>Sơn ca, nai và ếch</a:t>
            </a:r>
          </a:p>
        </p:txBody>
      </p:sp>
      <p:sp>
        <p:nvSpPr>
          <p:cNvPr id="7" name="TextBox 6"/>
          <p:cNvSpPr txBox="1"/>
          <p:nvPr/>
        </p:nvSpPr>
        <p:spPr>
          <a:xfrm>
            <a:off x="1496149" y="801466"/>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1</a:t>
            </a:r>
            <a:endParaRPr lang="en-US" sz="2800" dirty="0">
              <a:solidFill>
                <a:srgbClr val="FF0000"/>
              </a:solidFill>
              <a:latin typeface="Arial-SGK-TV" pitchFamily="2" charset="0"/>
              <a:cs typeface="Arial-SGK-TV" pitchFamily="2" charset="0"/>
            </a:endParaRPr>
          </a:p>
        </p:txBody>
      </p:sp>
      <p:sp>
        <p:nvSpPr>
          <p:cNvPr id="8" name="TextBox 7"/>
          <p:cNvSpPr txBox="1"/>
          <p:nvPr/>
        </p:nvSpPr>
        <p:spPr>
          <a:xfrm>
            <a:off x="1038950" y="2797325"/>
            <a:ext cx="385042" cy="523220"/>
          </a:xfrm>
          <a:prstGeom prst="rect">
            <a:avLst/>
          </a:prstGeom>
          <a:noFill/>
        </p:spPr>
        <p:txBody>
          <a:bodyPr wrap="none" rtlCol="0">
            <a:spAutoFit/>
          </a:bodyPr>
          <a:lstStyle/>
          <a:p>
            <a:r>
              <a:rPr lang="en-US" sz="2800" dirty="0" smtClean="0">
                <a:solidFill>
                  <a:srgbClr val="FF0000"/>
                </a:solidFill>
                <a:latin typeface="Arial-SGK-TV" pitchFamily="2" charset="0"/>
                <a:cs typeface="Arial-SGK-TV" pitchFamily="2" charset="0"/>
              </a:rPr>
              <a:t>2</a:t>
            </a:r>
            <a:endParaRPr lang="en-US" sz="2800"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6263200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7000" r="-2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9F87243-6D25-47A7-AB55-027D1D8ADC81}"/>
              </a:ext>
            </a:extLst>
          </p:cNvPr>
          <p:cNvSpPr txBox="1"/>
          <p:nvPr/>
        </p:nvSpPr>
        <p:spPr>
          <a:xfrm>
            <a:off x="2223700" y="2620491"/>
            <a:ext cx="8021994" cy="1328023"/>
          </a:xfrm>
          <a:prstGeom prst="roundRect">
            <a:avLst/>
          </a:prstGeom>
          <a:solidFill>
            <a:schemeClr val="bg1"/>
          </a:solidFill>
          <a:ln w="38100">
            <a:solidFill>
              <a:schemeClr val="tx1"/>
            </a:solidFill>
            <a:prstDash val="dash"/>
          </a:ln>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err="1" smtClean="0">
                <a:ln>
                  <a:noFill/>
                </a:ln>
                <a:effectLst/>
                <a:uLnTx/>
                <a:uFillTx/>
                <a:latin typeface="Arial" pitchFamily="34" charset="0"/>
                <a:cs typeface="Arial" pitchFamily="34" charset="0"/>
              </a:rPr>
              <a:t>Tìm</a:t>
            </a:r>
            <a:r>
              <a:rPr kumimoji="0" lang="en-US" sz="7200" b="1" i="0" u="none" strike="noStrike" kern="1200" cap="none" spc="0" normalizeH="0" baseline="0" noProof="0" dirty="0" smtClean="0">
                <a:ln>
                  <a:noFill/>
                </a:ln>
                <a:effectLst/>
                <a:uLnTx/>
                <a:uFillTx/>
                <a:latin typeface="Arial" pitchFamily="34" charset="0"/>
                <a:cs typeface="Arial" pitchFamily="34" charset="0"/>
              </a:rPr>
              <a:t> </a:t>
            </a:r>
            <a:r>
              <a:rPr kumimoji="0" lang="en-US" sz="7200" b="1" i="0" u="none" strike="noStrike" kern="1200" cap="none" spc="0" normalizeH="0" baseline="0" noProof="0" dirty="0" err="1">
                <a:ln>
                  <a:noFill/>
                </a:ln>
                <a:effectLst/>
                <a:uLnTx/>
                <a:uFillTx/>
                <a:latin typeface="Arial" pitchFamily="34" charset="0"/>
                <a:cs typeface="Arial" pitchFamily="34" charset="0"/>
              </a:rPr>
              <a:t>hiểu</a:t>
            </a:r>
            <a:r>
              <a:rPr kumimoji="0" lang="en-US" sz="7200" b="1" i="0" u="none" strike="noStrike" kern="1200" cap="none" spc="0" normalizeH="0" baseline="0" noProof="0" dirty="0">
                <a:ln>
                  <a:noFill/>
                </a:ln>
                <a:effectLst/>
                <a:uLnTx/>
                <a:uFillTx/>
                <a:latin typeface="Arial" pitchFamily="34" charset="0"/>
                <a:cs typeface="Arial" pitchFamily="34" charset="0"/>
              </a:rPr>
              <a:t> </a:t>
            </a:r>
            <a:r>
              <a:rPr kumimoji="0" lang="en-US" sz="7200" b="1" i="0" u="none" strike="noStrike" kern="1200" cap="none" spc="0" normalizeH="0" baseline="0" noProof="0" dirty="0" err="1" smtClean="0">
                <a:ln>
                  <a:noFill/>
                </a:ln>
                <a:effectLst/>
                <a:uLnTx/>
                <a:uFillTx/>
                <a:latin typeface="Arial" pitchFamily="34" charset="0"/>
                <a:cs typeface="Arial" pitchFamily="34" charset="0"/>
              </a:rPr>
              <a:t>bài</a:t>
            </a:r>
            <a:endParaRPr kumimoji="0" lang="en-US" sz="7200" b="1" i="0" u="none" strike="noStrike" kern="1200" cap="none" spc="0" normalizeH="0" baseline="0" noProof="0" dirty="0" smtClean="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3468238237"/>
      </p:ext>
    </p:extLst>
  </p:cSld>
  <p:clrMapOvr>
    <a:masterClrMapping/>
  </p:clrMapOvr>
  <p:transition>
    <p:sndAc>
      <p:stSnd>
        <p:snd r:embed="rId3"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913" y="191068"/>
            <a:ext cx="11125161" cy="584775"/>
          </a:xfrm>
          <a:prstGeom prst="rect">
            <a:avLst/>
          </a:prstGeom>
        </p:spPr>
        <p:txBody>
          <a:bodyPr wrap="none">
            <a:spAutoFit/>
          </a:bodyPr>
          <a:lstStyle/>
          <a:p>
            <a:pPr algn="ctr"/>
            <a:r>
              <a:rPr lang="vi-VN" sz="3200" dirty="0" smtClean="0">
                <a:latin typeface="Arial" pitchFamily="34" charset="0"/>
                <a:cs typeface="Arial" pitchFamily="34" charset="0"/>
              </a:rPr>
              <a:t>1</a:t>
            </a:r>
            <a:r>
              <a:rPr lang="vi-VN" sz="3200" dirty="0">
                <a:latin typeface="Arial" pitchFamily="34" charset="0"/>
                <a:cs typeface="Arial" pitchFamily="34" charset="0"/>
              </a:rPr>
              <a:t>. Sơn ca, nai và ếch đã đổi việc cho nhau như thế </a:t>
            </a:r>
            <a:r>
              <a:rPr lang="vi-VN" sz="3200" dirty="0" smtClean="0">
                <a:latin typeface="Arial" pitchFamily="34" charset="0"/>
                <a:cs typeface="Arial" pitchFamily="34" charset="0"/>
              </a:rPr>
              <a:t>nào?</a:t>
            </a:r>
            <a:endParaRPr lang="vi-VN" sz="3200" dirty="0">
              <a:latin typeface="Arial" pitchFamily="34" charset="0"/>
              <a:cs typeface="Arial" pitchFamily="34" charset="0"/>
            </a:endParaRPr>
          </a:p>
        </p:txBody>
      </p:sp>
      <p:sp>
        <p:nvSpPr>
          <p:cNvPr id="3" name="Rectangle 2"/>
          <p:cNvSpPr/>
          <p:nvPr/>
        </p:nvSpPr>
        <p:spPr>
          <a:xfrm>
            <a:off x="1035635" y="988410"/>
            <a:ext cx="9747709" cy="584775"/>
          </a:xfrm>
          <a:prstGeom prst="rect">
            <a:avLst/>
          </a:prstGeom>
        </p:spPr>
        <p:txBody>
          <a:bodyPr wrap="square">
            <a:spAutoFit/>
          </a:bodyPr>
          <a:lstStyle/>
          <a:p>
            <a:r>
              <a:rPr lang="vi-VN" sz="3200" b="0" dirty="0">
                <a:solidFill>
                  <a:srgbClr val="FF0000"/>
                </a:solidFill>
                <a:latin typeface="Arial" pitchFamily="34" charset="0"/>
                <a:cs typeface="Arial" pitchFamily="34" charset="0"/>
              </a:rPr>
              <a:t>Sơn ca lao mình xuống nước suýt nữa thì chết đuối</a:t>
            </a:r>
            <a:r>
              <a:rPr lang="vi-VN" sz="3200" b="0" dirty="0" smtClean="0">
                <a:solidFill>
                  <a:srgbClr val="FF0000"/>
                </a:solidFill>
                <a:latin typeface="Arial" pitchFamily="34" charset="0"/>
                <a:cs typeface="Arial" pitchFamily="34" charset="0"/>
              </a:rPr>
              <a:t>.</a:t>
            </a:r>
            <a:endParaRPr lang="vi-VN" sz="3200" b="0" dirty="0">
              <a:solidFill>
                <a:srgbClr val="FF0000"/>
              </a:solidFill>
              <a:latin typeface="Arial" pitchFamily="34" charset="0"/>
              <a:cs typeface="Arial" pitchFamily="34" charset="0"/>
            </a:endParaRPr>
          </a:p>
        </p:txBody>
      </p:sp>
      <p:sp>
        <p:nvSpPr>
          <p:cNvPr id="4" name="Rectangle 3"/>
          <p:cNvSpPr/>
          <p:nvPr/>
        </p:nvSpPr>
        <p:spPr>
          <a:xfrm>
            <a:off x="1035635" y="1775401"/>
            <a:ext cx="9747709" cy="584775"/>
          </a:xfrm>
          <a:prstGeom prst="rect">
            <a:avLst/>
          </a:prstGeom>
        </p:spPr>
        <p:txBody>
          <a:bodyPr wrap="square">
            <a:spAutoFit/>
          </a:bodyPr>
          <a:lstStyle/>
          <a:p>
            <a:r>
              <a:rPr lang="vi-VN" sz="3200" b="0" dirty="0" smtClean="0">
                <a:solidFill>
                  <a:srgbClr val="FF0000"/>
                </a:solidFill>
                <a:latin typeface="Arial" pitchFamily="34" charset="0"/>
                <a:cs typeface="Arial" pitchFamily="34" charset="0"/>
              </a:rPr>
              <a:t>Nai </a:t>
            </a:r>
            <a:r>
              <a:rPr lang="vi-VN" sz="3200" b="0" dirty="0">
                <a:solidFill>
                  <a:srgbClr val="FF0000"/>
                </a:solidFill>
                <a:latin typeface="Arial" pitchFamily="34" charset="0"/>
                <a:cs typeface="Arial" pitchFamily="34" charset="0"/>
              </a:rPr>
              <a:t>neo lên mõm đá tập bay</a:t>
            </a:r>
            <a:r>
              <a:rPr lang="vi-VN" sz="3200" b="0" dirty="0" smtClean="0">
                <a:solidFill>
                  <a:srgbClr val="FF0000"/>
                </a:solidFill>
                <a:latin typeface="Arial" pitchFamily="34" charset="0"/>
                <a:cs typeface="Arial" pitchFamily="34" charset="0"/>
              </a:rPr>
              <a:t>.</a:t>
            </a:r>
            <a:endParaRPr lang="vi-VN" sz="3200" b="0" dirty="0">
              <a:solidFill>
                <a:srgbClr val="FF0000"/>
              </a:solidFill>
              <a:latin typeface="Arial" pitchFamily="34" charset="0"/>
              <a:cs typeface="Arial" pitchFamily="34" charset="0"/>
            </a:endParaRPr>
          </a:p>
        </p:txBody>
      </p:sp>
      <p:sp>
        <p:nvSpPr>
          <p:cNvPr id="5" name="Rectangle 4"/>
          <p:cNvSpPr/>
          <p:nvPr/>
        </p:nvSpPr>
        <p:spPr>
          <a:xfrm>
            <a:off x="1035635" y="2562392"/>
            <a:ext cx="9747709" cy="584775"/>
          </a:xfrm>
          <a:prstGeom prst="rect">
            <a:avLst/>
          </a:prstGeom>
        </p:spPr>
        <p:txBody>
          <a:bodyPr wrap="square">
            <a:spAutoFit/>
          </a:bodyPr>
          <a:lstStyle/>
          <a:p>
            <a:r>
              <a:rPr lang="vi-VN" sz="3200" b="0" dirty="0" smtClean="0">
                <a:solidFill>
                  <a:srgbClr val="FF0000"/>
                </a:solidFill>
                <a:latin typeface="Arial" pitchFamily="34" charset="0"/>
                <a:cs typeface="Arial" pitchFamily="34" charset="0"/>
              </a:rPr>
              <a:t>Ếch </a:t>
            </a:r>
            <a:r>
              <a:rPr lang="vi-VN" sz="3200" b="0" dirty="0">
                <a:solidFill>
                  <a:srgbClr val="FF0000"/>
                </a:solidFill>
                <a:latin typeface="Arial" pitchFamily="34" charset="0"/>
                <a:cs typeface="Arial" pitchFamily="34" charset="0"/>
              </a:rPr>
              <a:t>thì thấy rừng rậm thật khủng khiếp.</a:t>
            </a:r>
            <a:endParaRPr lang="vi-VN" sz="3200" b="0" i="0" dirty="0">
              <a:solidFill>
                <a:srgbClr val="FF0000"/>
              </a:solidFill>
              <a:effectLst/>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5843"/>
            <a:ext cx="1035635" cy="1035635"/>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6757"/>
            <a:ext cx="1035635" cy="103563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18944"/>
            <a:ext cx="1035635" cy="1035635"/>
          </a:xfrm>
          <a:prstGeom prst="rect">
            <a:avLst/>
          </a:prstGeom>
        </p:spPr>
      </p:pic>
      <p:pic>
        <p:nvPicPr>
          <p:cNvPr id="9" name="Picture 8"/>
          <p:cNvPicPr>
            <a:picLocks noChangeAspect="1"/>
          </p:cNvPicPr>
          <p:nvPr/>
        </p:nvPicPr>
        <p:blipFill>
          <a:blip r:embed="rId3"/>
          <a:stretch>
            <a:fillRect/>
          </a:stretch>
        </p:blipFill>
        <p:spPr>
          <a:xfrm>
            <a:off x="172296" y="3447857"/>
            <a:ext cx="11692641" cy="2901292"/>
          </a:xfrm>
          <a:prstGeom prst="rect">
            <a:avLst/>
          </a:prstGeom>
        </p:spPr>
      </p:pic>
      <p:sp>
        <p:nvSpPr>
          <p:cNvPr id="10" name="Oval 9"/>
          <p:cNvSpPr/>
          <p:nvPr/>
        </p:nvSpPr>
        <p:spPr>
          <a:xfrm>
            <a:off x="1120042" y="4780127"/>
            <a:ext cx="532262" cy="532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82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小学生班干部竞选自我介绍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111</Words>
  <Application>Microsoft Office PowerPoint</Application>
  <PresentationFormat>Custom</PresentationFormat>
  <Paragraphs>36</Paragraphs>
  <Slides>11</Slides>
  <Notes>3</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卡通小学生班干部竞选自我介绍PPT模板</dc:title>
  <dc:creator>win</dc:creator>
  <cp:lastModifiedBy>huy_ctn</cp:lastModifiedBy>
  <cp:revision>156</cp:revision>
  <dcterms:created xsi:type="dcterms:W3CDTF">2017-07-24T02:09:30Z</dcterms:created>
  <dcterms:modified xsi:type="dcterms:W3CDTF">2023-04-03T04:01:31Z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2052-10.1.0.6660</vt:lpwstr>
  </property>
</Properties>
</file>