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15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4.png"/><Relationship Id="rId23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7.png"/><Relationship Id="rId26" Type="http://schemas.microsoft.com/office/2007/relationships/hdphoto" Target="../media/hdphoto12.wdp"/><Relationship Id="rId3" Type="http://schemas.openxmlformats.org/officeDocument/2006/relationships/image" Target="../media/image3.png"/><Relationship Id="rId21" Type="http://schemas.openxmlformats.org/officeDocument/2006/relationships/image" Target="../media/image27.png"/><Relationship Id="rId7" Type="http://schemas.openxmlformats.org/officeDocument/2006/relationships/slide" Target="slide8.xml"/><Relationship Id="rId12" Type="http://schemas.openxmlformats.org/officeDocument/2006/relationships/image" Target="../media/image26.png"/><Relationship Id="rId17" Type="http://schemas.openxmlformats.org/officeDocument/2006/relationships/slide" Target="slide3.xml"/><Relationship Id="rId25" Type="http://schemas.openxmlformats.org/officeDocument/2006/relationships/image" Target="../media/image20.png"/><Relationship Id="rId2" Type="http://schemas.openxmlformats.org/officeDocument/2006/relationships/image" Target="../media/image23.jpeg"/><Relationship Id="rId16" Type="http://schemas.microsoft.com/office/2007/relationships/hdphoto" Target="../media/hdphoto3.wdp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7.xml"/><Relationship Id="rId24" Type="http://schemas.openxmlformats.org/officeDocument/2006/relationships/slide" Target="slide5.xml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4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9"/>
            <a:ext cx="9144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8657567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7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9" y="-228599"/>
            <a:ext cx="13127121" cy="6990346"/>
          </a:xfrm>
          <a:prstGeom prst="rect">
            <a:avLst/>
          </a:prstGeom>
        </p:spPr>
      </p:pic>
      <p:sp>
        <p:nvSpPr>
          <p:cNvPr id="2" name="Left Bracket 1"/>
          <p:cNvSpPr/>
          <p:nvPr/>
        </p:nvSpPr>
        <p:spPr>
          <a:xfrm>
            <a:off x="2201779" y="1335505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2197768" y="2209799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Left Bracket 12"/>
          <p:cNvSpPr/>
          <p:nvPr/>
        </p:nvSpPr>
        <p:spPr>
          <a:xfrm>
            <a:off x="2161673" y="3203742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>
            <a:off x="2197767" y="4163593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>
            <a:off x="6252410" y="1335505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/>
          <p:cNvSpPr/>
          <p:nvPr/>
        </p:nvSpPr>
        <p:spPr>
          <a:xfrm>
            <a:off x="6252410" y="2209799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6216315" y="3112168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6224335" y="4038600"/>
            <a:ext cx="72189" cy="57751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Hay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chó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vện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Hay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chăng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dây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điện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nhện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5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 quay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tròn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cối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xay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lúa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Mồm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thở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ra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gió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quạt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hòm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Không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thèm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cỏ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sắt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</Words>
  <Application>Microsoft Office PowerPoint</Application>
  <PresentationFormat>Custom</PresentationFormat>
  <Paragraphs>32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2</cp:revision>
  <dcterms:created xsi:type="dcterms:W3CDTF">2021-01-19T04:49:04Z</dcterms:created>
  <dcterms:modified xsi:type="dcterms:W3CDTF">2023-04-04T08:09:50Z</dcterms:modified>
</cp:coreProperties>
</file>