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50" r:id="rId2"/>
  </p:sldMasterIdLst>
  <p:notesMasterIdLst>
    <p:notesMasterId r:id="rId13"/>
  </p:notesMasterIdLst>
  <p:sldIdLst>
    <p:sldId id="305" r:id="rId3"/>
    <p:sldId id="306" r:id="rId4"/>
    <p:sldId id="292" r:id="rId5"/>
    <p:sldId id="321" r:id="rId6"/>
    <p:sldId id="329" r:id="rId7"/>
    <p:sldId id="330" r:id="rId8"/>
    <p:sldId id="332" r:id="rId9"/>
    <p:sldId id="322" r:id="rId10"/>
    <p:sldId id="331" r:id="rId11"/>
    <p:sldId id="293" r:id="rId12"/>
  </p:sldIdLst>
  <p:sldSz cx="12192000" cy="6858000"/>
  <p:notesSz cx="7104063" cy="10234613"/>
  <p:custDataLst>
    <p:tags r:id="rId1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4E1F4"/>
    <a:srgbClr val="FFA7A7"/>
    <a:srgbClr val="FFCCFF"/>
    <a:srgbClr val="99FFCC"/>
    <a:srgbClr val="66FFCC"/>
    <a:srgbClr val="DFFF79"/>
    <a:srgbClr val="CCFF33"/>
    <a:srgbClr val="66FF99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400" autoAdjust="0"/>
  </p:normalViewPr>
  <p:slideViewPr>
    <p:cSldViewPr snapToGrid="0">
      <p:cViewPr varScale="1">
        <p:scale>
          <a:sx n="70" d="100"/>
          <a:sy n="70" d="100"/>
        </p:scale>
        <p:origin x="-7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8B3F2D2-4808-45E0-815F-24EBCAB98A9E}" type="datetimeFigureOut">
              <a:rPr lang="zh-CN" altLang="en-US"/>
              <a:pPr>
                <a:defRPr/>
              </a:pPr>
              <a:t>2023/4/4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A1CB8B7B-5EB1-4FE7-A335-25D2E6B952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104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B8B7B-5EB1-4FE7-A335-25D2E6B952D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66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B8B7B-5EB1-4FE7-A335-25D2E6B952DE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5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317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423596-F1B3-4CE4-8495-7994DD985604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1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6323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A47F23-B60B-4B45-A840-AF74BFDEF867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DE604E-A9AB-4884-B8AE-E71BAB75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28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8574E0-A8BD-4A2A-8D69-D35A8CEC59AF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D25517-323C-4C34-86F1-C806B4B9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15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9209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239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A47F23-B60B-4B45-A840-AF74BFDEF86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DE604E-A9AB-4884-B8AE-E71BAB7583A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90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8574E0-A8BD-4A2A-8D69-D35A8CEC59A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4/4/2023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D25517-323C-4C34-86F1-C806B4B98F3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15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5876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8" r:id="rId2"/>
    <p:sldLayoutId id="2147484449" r:id="rId3"/>
    <p:sldLayoutId id="2147484447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29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E51831-D8F4-47FE-A334-664070CE0B93}"/>
              </a:ext>
            </a:extLst>
          </p:cNvPr>
          <p:cNvSpPr txBox="1"/>
          <p:nvPr/>
        </p:nvSpPr>
        <p:spPr>
          <a:xfrm>
            <a:off x="1033228" y="2063607"/>
            <a:ext cx="10430892" cy="238363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5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đọc</a:t>
            </a:r>
            <a:endParaRPr lang="en-US" sz="5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vi-VN" sz="8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ườn</a:t>
            </a:r>
            <a:endParaRPr lang="en-US" sz="8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91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 dirty="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355" y="600501"/>
            <a:ext cx="4449170" cy="102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8740" y="1385247"/>
            <a:ext cx="3780430" cy="102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1" t="65193" r="23956"/>
          <a:stretch/>
        </p:blipFill>
        <p:spPr>
          <a:xfrm>
            <a:off x="668740" y="477671"/>
            <a:ext cx="10918209" cy="62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3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024" y="711634"/>
            <a:ext cx="115733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Sáng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sớm, Mai ra vườn đã thấy bà đang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ưới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hoa. Em gọi: - Bà ơi! 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3200" b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Cháu dậy rồi à? Đi cẩn thận kẻo ngũ nhé!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chạy về phía bà. Bỗng em vấp phải một mô đất, ngã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õng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soài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làm gãy một cành hồng.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vội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chạy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lại đỡ cháu rồi hỏi:</a:t>
            </a:r>
          </a:p>
          <a:p>
            <a:pPr marL="457200" indent="-457200">
              <a:buFontTx/>
              <a:buChar char="-"/>
            </a:pP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Cháu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có đau không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đau nhưng vẫn nói: 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Không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sao ạ!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Nhìn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cành hoa gãy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ứa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nhựa,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nghĩ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: “Chắc hoa cũng đau lắm, nó đang khóc. Chỉ tại Mai chạy vội mà hoa bị đau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.”.</a:t>
            </a:r>
            <a:endParaRPr lang="vi-VN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2689" y="0"/>
            <a:ext cx="4515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vi-VN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E51831-D8F4-47FE-A334-664070CE0B93}"/>
              </a:ext>
            </a:extLst>
          </p:cNvPr>
          <p:cNvSpPr txBox="1"/>
          <p:nvPr/>
        </p:nvSpPr>
        <p:spPr>
          <a:xfrm>
            <a:off x="2209658" y="1631997"/>
            <a:ext cx="7888408" cy="29625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đọc</a:t>
            </a:r>
            <a:endParaRPr lang="en-US" sz="6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vi-VN" sz="5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83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024" y="711634"/>
            <a:ext cx="115733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Sáng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sớm, Mai ra vườn đã thấy bà đang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ưới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hoa. Em gọi: - Bà ơi! 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3200" b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Cháu dậy rồi à? Đi cẩn thận kẻo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ã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nhé!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chạy về phía bà. Bỗng em vấp phải một mô đất, ngã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sóng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soài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làm gãy một cành hồng.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vội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chạy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lại đỡ cháu rồi hỏi:</a:t>
            </a:r>
          </a:p>
          <a:p>
            <a:pPr marL="457200" indent="-457200">
              <a:buFontTx/>
              <a:buChar char="-"/>
            </a:pP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Cháu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có đau không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đau nhưng vẫn nói: 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Không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sao ạ!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Nhìn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cành hoa gãy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ứa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nhựa,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nghĩ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: “Chắc hoa cũng đau lắm, nó đang khóc. Chỉ tại Mai chạy vội mà hoa bị đau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.”.</a:t>
            </a:r>
            <a:endParaRPr lang="vi-VN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2689" y="0"/>
            <a:ext cx="4515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vi-VN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4024" y="3193575"/>
            <a:ext cx="1924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66346" y="5625152"/>
            <a:ext cx="14716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5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024" y="711634"/>
            <a:ext cx="115733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Sáng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sớm, Mai ra vườn đã thấy bà đang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ưới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hoa. Em gọi: - Bà ơi! 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3200" b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Cháu dậy rồi à? Đi cẩn thận kẻo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ã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nhé!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Mai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chạy về phía bà. Bỗng em vấp phải một mô đất, ngã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só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ng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soài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làm gãy một cành hồng.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vội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chạy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lại đỡ cháu rồi hỏi:</a:t>
            </a:r>
          </a:p>
          <a:p>
            <a:pPr marL="457200" indent="-457200">
              <a:buFontTx/>
              <a:buChar char="-"/>
            </a:pP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Cháu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có đau không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đau nhưng vẫn nói: </a:t>
            </a:r>
            <a:endParaRPr lang="en-US" sz="32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Không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sao ạ!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Nhìn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cành hoa gãy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ứa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nhựa,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Mai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nghĩ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: “Chắc hoa cũng đau lắm, nó đang khóc. Chỉ tại Mai chạy vội mà hoa bị đau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.”.</a:t>
            </a:r>
            <a:endParaRPr lang="vi-VN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2689" y="0"/>
            <a:ext cx="4515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vi-VN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7582" y="5420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229" y="54207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878" y="155201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5954" y="213678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6509" y="204124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1536" y="251092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6108" y="399853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1" y="50635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6066" y="552754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50910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024" y="711634"/>
            <a:ext cx="115733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Sáng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sớm, Mai ra vườn đã thấy bà đang </a:t>
            </a:r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ưới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hoa. Em gọi: - Bà ơi! </a:t>
            </a:r>
            <a:endParaRPr lang="en-US" sz="32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Cháu dậy rồi à? Đi cẩn thận kẻo 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ã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nhé!</a:t>
            </a:r>
          </a:p>
          <a:p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chạy về phía bà. Bỗng em vấp phải một mô đất, ngã </a:t>
            </a:r>
            <a:r>
              <a:rPr lang="en-US" sz="3200" b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sóng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soài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làm gãy một cành hồng. </a:t>
            </a:r>
            <a:r>
              <a:rPr lang="en-US" sz="3200" b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</a:t>
            </a:r>
            <a:r>
              <a:rPr lang="en-US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vội</a:t>
            </a:r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chạy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lại đỡ cháu rồi hỏi:</a:t>
            </a:r>
          </a:p>
          <a:p>
            <a:pPr marL="457200" indent="-457200">
              <a:buFontTx/>
              <a:buChar char="-"/>
            </a:pP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Cháu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 đau không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đau nhưng vẫn nói: </a:t>
            </a:r>
            <a:endParaRPr lang="en-US" sz="3200" b="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Không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sao ạ!</a:t>
            </a:r>
          </a:p>
          <a:p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Nhìn 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cành hoa gãy 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ứa</a:t>
            </a:r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nhựa,</a:t>
            </a:r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</a:t>
            </a:r>
            <a:r>
              <a:rPr lang="en-US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nghĩ</a:t>
            </a:r>
            <a:r>
              <a:rPr lang="vi-VN" sz="3200" b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“Chắc hoa cũng đau lắm, nó đang khóc. Chỉ tại Mai chạy vội mà hoa bị đau</a:t>
            </a:r>
            <a:r>
              <a:rPr lang="vi-VN" sz="32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.”.</a:t>
            </a:r>
            <a:endParaRPr lang="vi-VN" sz="3200" b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2689" y="0"/>
            <a:ext cx="4515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vi-VN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229" y="54207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09" y="417465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5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F87243-6D25-47A7-AB55-027D1D8ADC81}"/>
              </a:ext>
            </a:extLst>
          </p:cNvPr>
          <p:cNvSpPr txBox="1"/>
          <p:nvPr/>
        </p:nvSpPr>
        <p:spPr>
          <a:xfrm>
            <a:off x="1895087" y="1020291"/>
            <a:ext cx="8021994" cy="13280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Tìm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hiểu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2004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731" t="22451" r="9031" b="20680"/>
          <a:stretch/>
        </p:blipFill>
        <p:spPr>
          <a:xfrm>
            <a:off x="318105" y="491320"/>
            <a:ext cx="6960359" cy="62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1" y="1119118"/>
            <a:ext cx="11553692" cy="122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7418"/>
            <a:ext cx="9045428" cy="214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3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44</Words>
  <Application>Microsoft Office PowerPoint</Application>
  <PresentationFormat>Custom</PresentationFormat>
  <Paragraphs>52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huy_ctn</cp:lastModifiedBy>
  <cp:revision>155</cp:revision>
  <dcterms:created xsi:type="dcterms:W3CDTF">2017-07-24T02:09:30Z</dcterms:created>
  <dcterms:modified xsi:type="dcterms:W3CDTF">2023-04-04T03:47:18Z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