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4"/>
  </p:notesMasterIdLst>
  <p:sldIdLst>
    <p:sldId id="257" r:id="rId4"/>
    <p:sldId id="275" r:id="rId5"/>
    <p:sldId id="260" r:id="rId6"/>
    <p:sldId id="261" r:id="rId7"/>
    <p:sldId id="269" r:id="rId8"/>
    <p:sldId id="271" r:id="rId9"/>
    <p:sldId id="272" r:id="rId10"/>
    <p:sldId id="273" r:id="rId11"/>
    <p:sldId id="27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3/27/2023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3/27/2023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tiếng việt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046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135188" y="2205038"/>
            <a:ext cx="5249863" cy="1579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sz="21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8" y="211015"/>
            <a:ext cx="10788550" cy="622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75184" y="0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giáo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24254" y="3429000"/>
            <a:ext cx="1056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147" y="800100"/>
            <a:ext cx="11711354" cy="5851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ửng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trán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lưng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múa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may.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quay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vội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cúi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gằm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nhàng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!”. 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Chuông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.”.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mỉm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36531" y="747347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Luyện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đọc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từ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khó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6815" y="2092569"/>
            <a:ext cx="104276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úa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may              quay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endParaRPr lang="en-US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gằm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mỉm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cười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75184" y="0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Thầy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giáo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624254" y="3429000"/>
            <a:ext cx="1056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147" y="800100"/>
            <a:ext cx="11711354" cy="5851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ửng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trán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lưng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múa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may.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quay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vội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cúi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gằm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nhàng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!”. 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Chuông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.”.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mỉm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.”.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670" y="1090246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884" y="1890345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71941" y="1776735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461" y="3388398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6285" y="3885995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22168" y="3716483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850" y="4818299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7539" y="4812851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6609" y="4694854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5939" y="5199072"/>
            <a:ext cx="70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7886" y="5214201"/>
            <a:ext cx="65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3009" y="5232512"/>
            <a:ext cx="70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75184" y="0"/>
            <a:ext cx="4809392" cy="800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Thầy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giáo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624254" y="3429000"/>
            <a:ext cx="1056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147" y="800100"/>
            <a:ext cx="11711354" cy="5851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ửng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trán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lưng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múa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may.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quay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vội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cúi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gằm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nhàng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Đừng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!”. 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Chuông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nãy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rụt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.”.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mỉm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862" y="800100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048" y="3321278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704" y="4890819"/>
            <a:ext cx="43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98" y="1055077"/>
            <a:ext cx="10233148" cy="29630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03485" y="2611315"/>
            <a:ext cx="545123" cy="659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03484" y="3314700"/>
            <a:ext cx="545123" cy="659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55076" y="1046285"/>
            <a:ext cx="9645161" cy="931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mắc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11214" y="2842847"/>
            <a:ext cx="7728440" cy="9319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lỗi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ạ.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491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huy_ctn</cp:lastModifiedBy>
  <cp:revision>11</cp:revision>
  <dcterms:created xsi:type="dcterms:W3CDTF">2021-01-17T13:41:27Z</dcterms:created>
  <dcterms:modified xsi:type="dcterms:W3CDTF">2023-03-27T03:42:07Z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